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ink/ink22.xml" ContentType="application/inkml+xml"/>
  <Override PartName="/ppt/notesSlides/notesSlide20.xml" ContentType="application/vnd.openxmlformats-officedocument.presentationml.notesSlide+xml"/>
  <Override PartName="/ppt/ink/ink2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4.xml" ContentType="application/inkml+xml"/>
  <Override PartName="/ppt/ink/ink25.xml" ContentType="application/inkml+xml"/>
  <Override PartName="/ppt/notesSlides/notesSlide23.xml" ContentType="application/vnd.openxmlformats-officedocument.presentationml.notesSlide+xml"/>
  <Override PartName="/ppt/ink/ink2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7.xml" ContentType="application/inkml+xml"/>
  <Override PartName="/ppt/notesSlides/notesSlide26.xml" ContentType="application/vnd.openxmlformats-officedocument.presentationml.notesSlide+xml"/>
  <Override PartName="/ppt/ink/ink28.xml" ContentType="application/inkml+xml"/>
  <Override PartName="/ppt/notesSlides/notesSlide27.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30.xml" ContentType="application/vnd.openxmlformats-officedocument.presentationml.notesSlide+xml"/>
  <Override PartName="/ppt/ink/ink46.xml" ContentType="application/inkml+xml"/>
  <Override PartName="/ppt/notesSlides/notesSlide31.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75"/>
  </p:notesMasterIdLst>
  <p:sldIdLst>
    <p:sldId id="816" r:id="rId2"/>
    <p:sldId id="817" r:id="rId3"/>
    <p:sldId id="788" r:id="rId4"/>
    <p:sldId id="317" r:id="rId5"/>
    <p:sldId id="257" r:id="rId6"/>
    <p:sldId id="258" r:id="rId7"/>
    <p:sldId id="259" r:id="rId8"/>
    <p:sldId id="307" r:id="rId9"/>
    <p:sldId id="262" r:id="rId10"/>
    <p:sldId id="308" r:id="rId11"/>
    <p:sldId id="778" r:id="rId12"/>
    <p:sldId id="263" r:id="rId13"/>
    <p:sldId id="309" r:id="rId14"/>
    <p:sldId id="409" r:id="rId15"/>
    <p:sldId id="779" r:id="rId16"/>
    <p:sldId id="261" r:id="rId17"/>
    <p:sldId id="410" r:id="rId18"/>
    <p:sldId id="780" r:id="rId19"/>
    <p:sldId id="266" r:id="rId20"/>
    <p:sldId id="781" r:id="rId21"/>
    <p:sldId id="278" r:id="rId22"/>
    <p:sldId id="280" r:id="rId23"/>
    <p:sldId id="279" r:id="rId24"/>
    <p:sldId id="276" r:id="rId25"/>
    <p:sldId id="782" r:id="rId26"/>
    <p:sldId id="746" r:id="rId27"/>
    <p:sldId id="412" r:id="rId28"/>
    <p:sldId id="414" r:id="rId29"/>
    <p:sldId id="413" r:id="rId30"/>
    <p:sldId id="416" r:id="rId31"/>
    <p:sldId id="783" r:id="rId32"/>
    <p:sldId id="745" r:id="rId33"/>
    <p:sldId id="282" r:id="rId34"/>
    <p:sldId id="422" r:id="rId35"/>
    <p:sldId id="417" r:id="rId36"/>
    <p:sldId id="784" r:id="rId37"/>
    <p:sldId id="744" r:id="rId38"/>
    <p:sldId id="289" r:id="rId39"/>
    <p:sldId id="284" r:id="rId40"/>
    <p:sldId id="426" r:id="rId41"/>
    <p:sldId id="285" r:id="rId42"/>
    <p:sldId id="291" r:id="rId43"/>
    <p:sldId id="288" r:id="rId44"/>
    <p:sldId id="785" r:id="rId45"/>
    <p:sldId id="429" r:id="rId46"/>
    <p:sldId id="431" r:id="rId47"/>
    <p:sldId id="273" r:id="rId48"/>
    <p:sldId id="274" r:id="rId49"/>
    <p:sldId id="786" r:id="rId50"/>
    <p:sldId id="752" r:id="rId51"/>
    <p:sldId id="299" r:id="rId52"/>
    <p:sldId id="301" r:id="rId53"/>
    <p:sldId id="787" r:id="rId54"/>
    <p:sldId id="789" r:id="rId55"/>
    <p:sldId id="269" r:id="rId56"/>
    <p:sldId id="271" r:id="rId57"/>
    <p:sldId id="790" r:id="rId58"/>
    <p:sldId id="754" r:id="rId59"/>
    <p:sldId id="275" r:id="rId60"/>
    <p:sldId id="277" r:id="rId61"/>
    <p:sldId id="791" r:id="rId62"/>
    <p:sldId id="755" r:id="rId63"/>
    <p:sldId id="303" r:id="rId64"/>
    <p:sldId id="756" r:id="rId65"/>
    <p:sldId id="310" r:id="rId66"/>
    <p:sldId id="312" r:id="rId67"/>
    <p:sldId id="792" r:id="rId68"/>
    <p:sldId id="494" r:id="rId69"/>
    <p:sldId id="391" r:id="rId70"/>
    <p:sldId id="392" r:id="rId71"/>
    <p:sldId id="403" r:id="rId72"/>
    <p:sldId id="405" r:id="rId73"/>
    <p:sldId id="793" r:id="rId74"/>
    <p:sldId id="757" r:id="rId75"/>
    <p:sldId id="345" r:id="rId76"/>
    <p:sldId id="759" r:id="rId77"/>
    <p:sldId id="794" r:id="rId78"/>
    <p:sldId id="460" r:id="rId79"/>
    <p:sldId id="330" r:id="rId80"/>
    <p:sldId id="795" r:id="rId81"/>
    <p:sldId id="462" r:id="rId82"/>
    <p:sldId id="335" r:id="rId83"/>
    <p:sldId id="796" r:id="rId84"/>
    <p:sldId id="397" r:id="rId85"/>
    <p:sldId id="440" r:id="rId86"/>
    <p:sldId id="375" r:id="rId87"/>
    <p:sldId id="376" r:id="rId88"/>
    <p:sldId id="398" r:id="rId89"/>
    <p:sldId id="400" r:id="rId90"/>
    <p:sldId id="797" r:id="rId91"/>
    <p:sldId id="760" r:id="rId92"/>
    <p:sldId id="418" r:id="rId93"/>
    <p:sldId id="379" r:id="rId94"/>
    <p:sldId id="761" r:id="rId95"/>
    <p:sldId id="381" r:id="rId96"/>
    <p:sldId id="799" r:id="rId97"/>
    <p:sldId id="382" r:id="rId98"/>
    <p:sldId id="383" r:id="rId99"/>
    <p:sldId id="800" r:id="rId100"/>
    <p:sldId id="359" r:id="rId101"/>
    <p:sldId id="362" r:id="rId102"/>
    <p:sldId id="363" r:id="rId103"/>
    <p:sldId id="364" r:id="rId104"/>
    <p:sldId id="384" r:id="rId105"/>
    <p:sldId id="801" r:id="rId106"/>
    <p:sldId id="346" r:id="rId107"/>
    <p:sldId id="385" r:id="rId108"/>
    <p:sldId id="401" r:id="rId109"/>
    <p:sldId id="427" r:id="rId110"/>
    <p:sldId id="802" r:id="rId111"/>
    <p:sldId id="360" r:id="rId112"/>
    <p:sldId id="762" r:id="rId113"/>
    <p:sldId id="402" r:id="rId114"/>
    <p:sldId id="438" r:id="rId115"/>
    <p:sldId id="435" r:id="rId116"/>
    <p:sldId id="436" r:id="rId117"/>
    <p:sldId id="803" r:id="rId118"/>
    <p:sldId id="763" r:id="rId119"/>
    <p:sldId id="295" r:id="rId120"/>
    <p:sldId id="296" r:id="rId121"/>
    <p:sldId id="804" r:id="rId122"/>
    <p:sldId id="765" r:id="rId123"/>
    <p:sldId id="439" r:id="rId124"/>
    <p:sldId id="425" r:id="rId125"/>
    <p:sldId id="766" r:id="rId126"/>
    <p:sldId id="445" r:id="rId127"/>
    <p:sldId id="469" r:id="rId128"/>
    <p:sldId id="433" r:id="rId129"/>
    <p:sldId id="470" r:id="rId130"/>
    <p:sldId id="806" r:id="rId131"/>
    <p:sldId id="772" r:id="rId132"/>
    <p:sldId id="547" r:id="rId133"/>
    <p:sldId id="548" r:id="rId134"/>
    <p:sldId id="549" r:id="rId135"/>
    <p:sldId id="550" r:id="rId136"/>
    <p:sldId id="807" r:id="rId137"/>
    <p:sldId id="551" r:id="rId138"/>
    <p:sldId id="553" r:id="rId139"/>
    <p:sldId id="554" r:id="rId140"/>
    <p:sldId id="808" r:id="rId141"/>
    <p:sldId id="556" r:id="rId142"/>
    <p:sldId id="557" r:id="rId143"/>
    <p:sldId id="577" r:id="rId144"/>
    <p:sldId id="614" r:id="rId145"/>
    <p:sldId id="810" r:id="rId146"/>
    <p:sldId id="821" r:id="rId147"/>
    <p:sldId id="586" r:id="rId148"/>
    <p:sldId id="587" r:id="rId149"/>
    <p:sldId id="822" r:id="rId150"/>
    <p:sldId id="823" r:id="rId151"/>
    <p:sldId id="824" r:id="rId152"/>
    <p:sldId id="812" r:id="rId153"/>
    <p:sldId id="603" r:id="rId154"/>
    <p:sldId id="620" r:id="rId155"/>
    <p:sldId id="616" r:id="rId156"/>
    <p:sldId id="769" r:id="rId157"/>
    <p:sldId id="770" r:id="rId158"/>
    <p:sldId id="771" r:id="rId159"/>
    <p:sldId id="811" r:id="rId160"/>
    <p:sldId id="672" r:id="rId161"/>
    <p:sldId id="673" r:id="rId162"/>
    <p:sldId id="774" r:id="rId163"/>
    <p:sldId id="775" r:id="rId164"/>
    <p:sldId id="776" r:id="rId165"/>
    <p:sldId id="813" r:id="rId166"/>
    <p:sldId id="602" r:id="rId167"/>
    <p:sldId id="665" r:id="rId168"/>
    <p:sldId id="666" r:id="rId169"/>
    <p:sldId id="814" r:id="rId170"/>
    <p:sldId id="777" r:id="rId171"/>
    <p:sldId id="815" r:id="rId172"/>
    <p:sldId id="819" r:id="rId173"/>
    <p:sldId id="818" r:id="rId1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8172B"/>
    <a:srgbClr val="009EDA"/>
    <a:srgbClr val="EBEBEB"/>
    <a:srgbClr val="FFFC00"/>
    <a:srgbClr val="0096FF"/>
    <a:srgbClr val="FFE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8"/>
    <p:restoredTop sz="93486"/>
  </p:normalViewPr>
  <p:slideViewPr>
    <p:cSldViewPr snapToGrid="0">
      <p:cViewPr varScale="1">
        <p:scale>
          <a:sx n="197" d="100"/>
          <a:sy n="197" d="100"/>
        </p:scale>
        <p:origin x="1688" y="160"/>
      </p:cViewPr>
      <p:guideLst/>
    </p:cSldViewPr>
  </p:slideViewPr>
  <p:notesTextViewPr>
    <p:cViewPr>
      <p:scale>
        <a:sx n="1" d="1"/>
        <a:sy n="1" d="1"/>
      </p:scale>
      <p:origin x="0" y="0"/>
    </p:cViewPr>
  </p:notesTextViewPr>
  <p:notesViewPr>
    <p:cSldViewPr snapToGrid="0">
      <p:cViewPr varScale="1">
        <p:scale>
          <a:sx n="120" d="100"/>
          <a:sy n="120" d="100"/>
        </p:scale>
        <p:origin x="5616"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35:52.835"/>
    </inkml:context>
    <inkml:brush xml:id="br0">
      <inkml:brushProperty name="width" value="0.09071" units="cm"/>
      <inkml:brushProperty name="height" value="0.09071" units="cm"/>
      <inkml:brushProperty name="color" value="#00FF00"/>
    </inkml:brush>
    <inkml:brush xml:id="br1">
      <inkml:brushProperty name="width" value="0.05292" units="cm"/>
      <inkml:brushProperty name="height" value="0.05292" units="cm"/>
      <inkml:brushProperty name="color" value="#00FF00"/>
    </inkml:brush>
  </inkml:definitions>
  <inkml:trace contextRef="#ctx0" brushRef="#br0">5176 11446 7533,'-39'-26'1169,"10"15"0,-4 2-719,-3-1 0,-1 1 44,-11 2 1,-3 1-225,-1-1 0,-6 1 67,11 4 0,-6 1 1,-2 1-1,1 2-1059,1 2 0,1 2 0,0 1 0,-2 0 704,5-1 0,-1-1 0,0 0 0,-1 2 0,1 1 126,0 2 0,1 2 0,-1 0 0,1 2 0,-1-1 17,-3 2 1,1-1 0,0 1 0,-2 1 0,0 1-51,4 0 0,-1 0 0,0 1 0,-1 1 0,0 0 0,0 2-127,5-1 1,-2 1-1,1 1 1,-1 1 0,2 0-1,2 1 1,2 0 98,-5 3 1,2 0 0,3 1 0,2 3 0,4 4-462,1 7 0,1 3 1,4 4-1,7 1 0,10-2 504,12 6 0,12 1 0,5 0 0,-1-1-209,-5-9 0,-1 1 1,1-1-1,4-1 0,6-1 164,5-3 0,5-1 0,4-1 0,2-1 0,3-2 0,1-2-347,3-1 1,3-3-1,2-2 1,2-1 0,1-1-1,0 1 327,-3-2 1,0-1 0,1 0 0,1 0-1,2-1 1,2 1 0,3-1-26,-11-4 0,3 0 0,2 0 0,1 0 0,2 0 0,1-1 0,0 1 0,0-1 0,0 0 0,-1-1 0,-1 0 0,-1-1-52,3 0 0,-1 0 0,-1-2 0,0 1 1,0-2-1,0 1 0,0-1 0,2 0 0,0 0 1,3 0 57,-6-1 1,2 0 0,1 0 0,1 0 0,1 0 0,0 0 0,1-1 0,-1 0 0,1 0 0,-1-1 0,0-1 0,-1-1 0,-1 0 1,0-1 0,0-1 0,-1-1 0,0 0 0,0 0 1,-1-2-1,1 1 0,-1-2 0,1 0 0,0 0 0,1 0 1,0-1 32,-1-1 1,0 0-1,1-1 1,0 0-1,1-1 1,-1 0-1,1 0 1,-1-1-1,0 0 1,0 0-1,-2 0 1,1 0-1,-2-1-65,7 1 1,-1-1-1,-1 0 1,-1-1 0,0 1-1,0-1 1,0 0 0,1 0-1,1-1 1,3 0 55,-10 0 0,1 1 0,2-2 0,1 1 0,0-1 0,1 0 1,0 0-1,0 0 0,-1 0 0,0 0 0,-2 0 0,-1 0 1,-1 1-1,-3 0-42,9-1 0,-4 1 0,-1 0 0,-1 0 0,-2 0 0,1 0 0,1 0 0,1 0 0,2-1 67,-3 1 0,2 0 0,1-1 1,0 1-1,1-1 0,1 1 0,-1-1 1,1 1-1,-1-1 0,0 1 0,0 1 41,-1-1 0,1 1 0,0 0 0,0-1 1,1 1-1,-2 1 0,1-1 0,-2 0 0,-2 1 1,0 0-1,-3 0-31,9-1 1,-4 0-1,-1 1 1,-2 0-1,1 0 1,2 0-1,4-1 5,-4 1 0,3 0 0,3-1 0,1 1 0,1-1 0,0 0 0,-2 1 0,-1-1 0,-3 1 0,-3 1 3,6-1 0,-3 0 0,-3 1 0,-1 0 0,1-1 0,4 0-222,-7 1 1,2 0 0,0-1 0,1 0 0,1 0 0,0 0-1,-1 0 1,-1-1 17,6 0 1,1-1-1,-1 0 1,0 0 0,-1-1-1,-1 1 1,-2-1 38,0 0 0,-2-1 0,-1 0 0,0 0 0,-1 0 0,-1-1 305,7 1 1,0 1 0,-1-1 0,-4-3 0,-5-3 674,7-10 1,-8-6 0,-10-4 68,-12-3 1,-8-4 0,-6-2-781,-5-4 1,-6-2 0,-9-2-49,-5 7 1,-7-2 0,-5-1-1,-3 1 1,-2 2-27,1 8 0,-2 1 0,-2 2 0,-3 0 0,0 0 0,-2 0-83,6 4 0,0 1 1,0-1-1,-2 0 0,-1 1 1,-3-1-1,-1 1 0,-4 0-78,6 5 1,-2 0 0,-3 0-1,-2 0 1,-1 0 0,-1 0 0,-1 0-1,-1 1 1,1 0 0,0 1-1,0 0 1,2 1 0,2 1-75,-5-2 1,1 1 0,1 2 0,1 0 0,0 0 0,0 1 0,-2 0-1,-1 0 1,-2-1 0,-3 0-1,9 3 1,-2 0 0,-1 0-1,-1-1 1,-2 0 0,-1 0 0,-1 0-1,0 0 1,0 0 0,-1 1 0,1 0-1,0 0 1,1 1 0,0 1 0,1 1-1,2 0-50,-5 0 0,2 1 0,-1 1 0,1 0 0,1 1 0,0 0 1,0 1-1,0 0 0,0 0 0,0 1 0,-1 0 0,0-1 1,0 1 172,1 0 1,-1 0-1,0 1 1,-1 0-1,1-1 1,-1 2 0,0-1-1,0 0 1,1 1-1,0 0 1,0 0-1,1 0 1,1 1 0,0 0-50,-2-1 1,1 1-1,1-1 1,0 1-1,1 0 1,0 0-1,0 1 1,1 0 0,-1 1-1,0 0 1,0 1-1,-1 0-27,0 2 1,0-1-1,1 1 1,-1 1 0,1 0-1,-1 1 1,0 0-1,0 1 1,-1 1 0,-1 1-1,0 1 1,-2 0-144,7 2 0,-2 0 1,-1 1-1,-1 2 1,-1 0-1,-1 1 1,1 1-1,-1-1 1,0 2-1,1-1 1,1 0-1,0 0 1,2 0-1,1-1 0,1-1 1,2 0 189,-9 1 0,2 0 0,3-1 0,1-1 0,1 1 0,0 0 0,-1 0 0,0 1 0,-3 2 0,-3 1-12,8-2 0,-4 2 0,-2 1 0,-2 1 0,-1 1 0,-1 0 0,0 0 0,0 1 0,1-1 0,2 1 0,3-2 0,2 0 0,3 0 0,4-2 1,5-1-295,-15 6 0,8-1 0,4-2 0,1 1 0,-4 0 207,0 0 0,-4 1 0,0-1 0,1 1 1,2-1-1,5-1 165,-11 6 0,6-2 0,2 0 0,-7 2 0,5-2 0,18-5 0,0 0 0</inkml:trace>
  <inkml:trace contextRef="#ctx0" brushRef="#br0" timeOffset="5118">15567 11953 7533,'-24'-50'1259,"8"15"-90,-11 40 1,-5 9 1168,4-1 1,-1 1-1800,-11 2 1,-5 1-1011,10 0 1,-3 3-1,-2 1 1,0 0 537,-1-1 1,0 1-1,0 0 1,0 0-326,1 1 0,0 0 0,1 1 0,-1 0 370,-3 1 1,0 0-1,1 1 1,1-1-143,-8 4 0,2 0 0,1 0 30,5-3 0,1 0 0,-2 2 107,6-2 1,-4 2 0,-1 0 0,3 0 0,4-4 162,-13 8 0,4 0-810,5 0 0,-1 3 1,11-2 89,11-6 0,12 1 945,24 20 0,17 0-135,-1-9 0,11-4-202,-9-11 1,7 1 0,4-1 0,1-1 0,-1-2-159,0-3 0,0-2 0,0-1 0,2 0 0,1 1 60,0-1 0,1 0 0,2 1 0,-1-1 0,1-1 0,-2 0-750,-4-1 0,1 0 1,-1-1-1,-1-1 1,-1 0-1,-2 0-772,13 3 0,-1-1 1,-3-1-1,-5 0 1301,-7-1 1,-4 0 0,-2-4 0,4-3 0,-8-6 0,-10-12 0</inkml:trace>
  <inkml:trace contextRef="#ctx0" brushRef="#br0" timeOffset="5404">15451 12395 7533,'-22'-14'4227,"-1"15"-2563,13 42 0,1 20-855,-9-15 1,-4 3 0,0 0-689,5-4 1,1 1 0,-5 4-317,2-7 0,-3 4 0,-3 3 0,0 1 0,0-3 1,3-3-1504,-3 5 1,1-4 0,1-1 0,-1 1 1571,3-2 0,-2 0 0,1 1 0,-1-1 1,1-4-100,-2 1 0,-1-2 0,0-3 0,2-4-742,-8 7 0,0-5 967,0 4 0,1-1 0,4-6 0,3-3 0,-3 9 0</inkml:trace>
  <inkml:trace contextRef="#ctx0" brushRef="#br0" timeOffset="5867">18143 12889 7533,'-44'-22'1090,"0"-1"1,-1 1-1,1-1 1,0 1 0,-4 1-1,2 1 1,-2 4 0,-4 6-747,3 8 1,-4 4 0,-2 4 0,-1 2 0,3 2 0,3-1-613,-7 4 1,5 1-1,0 3 1,-2 2 596,6-2 1,-2 2 0,-1 2 0,0 1 0,2 0 0,4 1-398,-5 4 1,5 0-1,1 2 1,-5 5 89,12-7 1,-2 2-1,-2 3 1,-2 1-1,1 1 1,1 0-1,2-1 1,1-3-95,-7 8 0,3-1 0,2-2 0,-1 2 0,-1 1-353,5-4 1,-2 2 0,-1 0 0,0 1 0,2-1 0,3-1 0,5-3 184,-12 13 0,8-3 0,7 2-240,10 1 1,8 2-1,11-2 254,17 0 1,15-1-1,4-2 293,-4-10 1,4-1-1,3-3 1,2-1-136,4 1 1,3-2 0,2-3-1,2-4-40,-7-7 0,3-4 0,0-1 0,0-3 0,-2 1-338,2-2 1,-1-1-1,-1-2 1,0 0-50,-2 1 0,-1-1 1,1-2-1,1-2-639,-2-3 1,2-3 0,1-1 0,-3-1-1,-4-2 1134,5-5 0,-4-3 0,1-2 0,-3 3 0,2-2 0,-2 0 0,-7-2 0,2-16 0,-1 0 0</inkml:trace>
  <inkml:trace contextRef="#ctx0" brushRef="#br0" timeOffset="6316">16660 13760 7533,'-25'-25'2338,"-1"0"1,3-16-765,53 37 0,14 8-1619,-3-2 0,5 2-325,6 1 0,7 1 0,-1 2 370,-4 3 0,-1 2 0,0 2-135,-7 0 0,0 1 0,1 1 0,-2 0-135,-3 0 0,-1 1 1,-1 1-1,0 1 135,0 1 0,0 2 0,-2 0 0,-3-1 375,14 9 1,-7 0 1423,-7 3 0,-13 0-1214,-25 7 470,-28 1 1,-12 1-472,8-13 1,-2 0-550,0 3 0,-3 3 1,3-5 233,-2-2 1,2-3 0,3 2 0,-1 1 6,-1 1 1,-2 2 97,2-1 1,-3 3 0,-1 3-1155,8-6 1,-1 2-1,0 2 1,0 0-1,4 0-1199,-3 5 0,3 1 1,3-1-1,3 0 2114,-3 6 0,4 0 0,18-8 0,28-9 0,14-11 0,14-22 0,1 0 0</inkml:trace>
  <inkml:trace contextRef="#ctx0" brushRef="#br0" timeOffset="6518">17610 15269 7533,'-35'-23'860,"0"1"1,5-2 0,12 10 0,32 35 0,12 9 0,12 2 0</inkml:trace>
  <inkml:trace contextRef="#ctx0" brushRef="#br0" timeOffset="50435">25049 1006 7533,'-13'-23'0,"-1"7"0</inkml:trace>
  <inkml:trace contextRef="#ctx0" brushRef="#br1" timeOffset="90888">13325 2419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8:14.394"/>
    </inkml:context>
    <inkml:brush xml:id="br0">
      <inkml:brushProperty name="width" value="0.09071" units="cm"/>
      <inkml:brushProperty name="height" value="0.09071" units="cm"/>
      <inkml:brushProperty name="color" value="#00FF00"/>
    </inkml:brush>
  </inkml:definitions>
  <inkml:trace contextRef="#ctx0" brushRef="#br0">17649 12253 7533,'0'-25'-540,"-6"9"360,-1-20 540,-6 20 90,-1-9 1169,2 6-1080,-7-1 181,5 0 0,-11-5-271,10 5-539,-15-12 315,8 10 0,-1 0-45,0 4 0,-3 0 45,-15-11 0,-5 3-126,-3 9 0,-5 5 170,1 0 1,-3 1 0,-4 2-559,8 4 0,-2 1 0,-1 2 0,0 0 468,1 0 1,-1 0 0,1 1 0,1 0-590,3 1 0,0 0 1,2 0-1,3 0 500,3 0 0,3 0 0,3 0 0,-6 0 0,3 0 134,8 2 1,-2 2-97,-4 2 0,-4 2 1,1 3-309,-12 8 0,1 2 90,12-8 0,-1-1 0,4 5-360,-5 15 0,8 2 360,11-12 1,3 0-136,-1 9 1,1 1 834,3-5 1,1-2-251,-11 16-46,13-15 1,0 3 1382,-7 7 1,2 4-1638,9-4 0,2 2 0,0 1-105,-8 14 0,5 4 202,15-16 1,5 5-1,4 0 1,4-3 66,2-6 1,4-3 0,2 0 0,4 1-269,1 2 1,4 2 0,3 0 0,1-2 0,1-1 169,3-3 0,1-1 0,2-2 0,0-1 0,-1-3-306,3 1 0,-2-3 0,1-1 0,1-3 315,1-1 0,1-1 0,0-4 0,-1-4 112,-4-8 0,0-4 1,0-3-1,1 0 23,8-3 0,2-1 0,1-2 0,0-2-461,-11 1 1,1-1 0,-1-1 0,1 0 0,-1-1 244,2 0 0,-1-1 0,1 0 0,0 0 0,-2 1-36,-1 1 0,-1 1 0,0 0 0,-1 0 0,1 1-153,9-2 0,1 1 0,-2 0 0,0 1-563,-5 2 1,-1 0-1,-1 1 1,2-1 584,4-1 1,3 0-1,-2 0 1,-4 1 52,-1 0 0,-4 1 0,2-1 404,9-4 0,3-1 1,-5 1-256,4-1 1,-6 2-225,-16 3 1,0 0-316,9-2 0,-4 1 360,-6 2 508,7-1 0,5-4-388,-9-2 0,0-3 0,1-1 150,-1-2 0,-1-1 0,0-2-86,4-5 1,-1-2 0,-5 2-50,-4 0 0,-7-1 1640,-5-8 0,-5 1-966,-9-1-584,3 11 0,-1-1-896,-10-20-4,-11 14 1,-5 0 44,2 6 1,-5-1 295,-2 2 1,-6-2-1,-3 0 1,-1 2 175,-2 4 1,-2 2 0,-3 1-1,-2-1 176,-1-1 0,-4 0 0,-2 0 0,1 1 0,1 2 249,-2 0 1,2 2-1,-1 3 1,-2 0-250,7 3 0,-1 1 0,-1 1 0,-1 2 0,-1 1-108,3 3 0,-2 1 0,0 2 0,-1 1 0,0 0 0,1 1 90,-1 0 0,1 1 0,0 1 0,-1 0 0,-1 1 1,-3 0-156,5 0 1,-3 0 0,-2 0 0,0 1-1,0 0 1,0 0 0,1 2 0,3 0 318,-8 2 1,2 1 0,0 2 0,2 0 0,0-1 0,1 1 15,4-1 0,0-1 0,1 1 0,1 0 0,-1 0 0,1 1 16,-7 4 0,-1 0 1,0 1-1,4 0 1,2-2 103,-8 5 0,4-2 0,3 1-825,2-2 1,2 1 0,7-1-1320,4-4 0,14 4-360,29 15 1,12 1 2293,7-1 0,6 7 0,4 0 0,-11-22 0,0-1 0</inkml:trace>
  <inkml:trace contextRef="#ctx0" brushRef="#br0" timeOffset="3352">20445 11446 7533,'0'-13'1079,"0"0"-1709,0 6 1260,0 1-360,0 0 899,0 5-899,0-11 1439,0 11-180,0-5-1619,0 0 90,0 5 360,0-5-450,-6 0-90,4-12 270,-9-4 0,9-21 450,-9-4-181,10 10 1,0-2-180,-4 7 0,-1 0-45,5-14 0,1 0-90,-3 15 0,0 0-239,2-10 1,2-6-23,0 6 0,0-6 0,0-4 1,1 1-1,-1 3-139,-1-8 1,0 4-1,1-7 549,0 9 1,1-5 0,1-3 0,-1-2 0,0 2 0,-1 2-15,0 0 0,-1 0 0,0 2 0,1-1 0,-1 0-75,1 4 0,0 0 0,0-1 0,0 1 0,0-1 0,0 1-76,-1 1 1,0-1 0,0 0 0,0 1 0,0 2 0,0 1-53,0-7 1,0 1 0,0 3 0,0 3 171,0-1 1,1 3 0,-2 4-60,-2 3 0,0 2-1232,2 0 1,0-1 1501,-2-11 0,1 1 584,1 12 1,2 1-2205,-1-1 1,0 5 1064,0 5 195,0 24 806,0 0-1165,0-5 2491,-6-3-3121,-30-28-352,-4 9 1,-9-4-1,2 1 1251,4 1 0,-2-1 67,8 7 1,-5-2 0,0 1-1,1 1-432,-2-1 0,0 2 0,-1 0 455,4 3 0,-2 0 0,-1 0 0,-1-1-54,4 1 0,0 0 0,-1-1 0,-3 0 0,-4 0-140,4 4 1,-4-1 0,-2 0 0,-3 1 0,0 0 0,0 1 0,1 1 0,2 1 282,-6-1 1,4 3 0,-1 0 0,0 2 0,-4-1 0,-6 1-49,18 3 1,-4-1-1,-2 1 1,-3-1-1,-1 1 1,-2 0 0,0 0-1,0 1 1,0 0-1,2 1 1,1 0 0,2 2-1,3 0-186,-10 0 1,3 2 0,3 2 0,0 0 0,1 0-1,-1 1 1,-3 0 0,-2 0 181,6-1 1,-2 0-1,-3 0 1,-1 1-1,-2-1 1,1 1-1,-1 0 1,3 0-1,1 0 1,3 1-1,4-1 1,3 1 143,-14 2 0,7 1 0,3 0 0,0 1 0,-6-1-125,7-1 0,-3 1 0,-4 0 1,0-1-1,1 1 0,1 0 0,5 0 1,6-1-117,-18 4 0,10 0 0,-5 1-66,6-1 0,-3 2 0,-1 0 0,1-1 0,4 0 36,-6 1 0,4-1 0,0 1-120,-1 2 0,0 1 1,4-1 74,2 0 0,1 0-45,5-4 0,-2 1 0,3-1-29,2 4 0,3-1-61,-6-3 0,2 0-1169,-1 3 1079,21-7 2067,18-6-3596,6 0 1889,30-5 0,10-2 0,-10 0 0,1-1 0,9 0 0,1-1 0,-1 0 0</inkml:trace>
  <inkml:trace contextRef="#ctx0" brushRef="#br0" timeOffset="12125">12343 12760 7533,'38'-11'0,"0"0"0,-1-2 0,0 2 0,5 8 0,-1-1 0</inkml:trace>
  <inkml:trace contextRef="#ctx0" brushRef="#br0" timeOffset="14720">18182 12565 7533,'-27'-8'0,"2"2"0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8:41.963"/>
    </inkml:context>
    <inkml:brush xml:id="br0">
      <inkml:brushProperty name="width" value="0.09071" units="cm"/>
      <inkml:brushProperty name="height" value="0.09071" units="cm"/>
      <inkml:brushProperty name="color" value="#00FF00"/>
    </inkml:brush>
  </inkml:definitions>
  <inkml:trace contextRef="#ctx0" brushRef="#br0">4188 11238 7533,'-10'-28'1664,"0"0"0,-3-20-2294,7 41 900,6 1-180,0 6 4227,-6 0-3957,-1 6 1079,-6 1-495,-6 18 1,-4 10-525,-2 2 0,-2 6 0,0-1-1491,5-6 0,0-2 1,-1 3 1129,-5 9 1,0 3 0,-2 2 277,6-8 1,0 0-1,-1 2 1,2 0-480,1 0 1,1 0 0,-1 2 0,-1 7 220,5-13 1,-2 4 0,-1 4 0,0 2 0,-1 1 0,1 0 0,0-1 0,2-2 0,1-4-281,-1 3 1,3-3 0,0-2 0,1 1-1,-1 1 1,-1 4 230,2-3 0,-2 5 0,-1 1 0,0 3 0,-1-1 0,2 0 0,0-3 0,2-3 0,1-4 127,-3 14 1,3-7-1,1 0 1,-2 5-81,2-9 0,0 5 0,-1 2 0,0 0 0,0 0 0,1-4 0,1-5-32,0 2 0,1-6 0,1-1 0,0 7-84,2-3 1,0 5-1,0 4 1,0 0-1,1 1 1,1-3-1,2-3-197,1 4 0,1-4 1,2-1-1,1 1 1,0 3 183,1-4 1,0 3-1,0 0 1,2 2 0,0 0-1,2-1 1,1-2-24,2 5 0,2 0 0,1-1 0,1-1 0,3 1 0,1-1 36,0-3 1,3 1-1,1-1 1,1 1-1,0-2 1,1-1-1,-1-2 75,4 7 0,-1-3 0,2-2 0,0 1 0,2 0-24,-3-7 1,2 2 0,0 0 0,2 0 0,-2-2 0,-1-2 0,-2-4 76,10 13 0,-2-5 0,1 0 91,-2-3 0,3 1 0,0-1 0,-3-2 759,-1 1 1,-3-2 0,0-2-730,-3-2 0,0 0 0,0-2-240,1 0 0,0 0 0,-5-5-689,3 7 1454,-2-9-1455,-16-23 1810,-4 5-2169,4-6 1015,-6 0-386,0 0-39,-6-6-3559,-7-1 4048,-30-23 0,-1 6 0,12 6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9:43.978"/>
    </inkml:context>
    <inkml:brush xml:id="br0">
      <inkml:brushProperty name="width" value="0.09071" units="cm"/>
      <inkml:brushProperty name="height" value="0.09071" units="cm"/>
      <inkml:brushProperty name="color" value="#00FF00"/>
    </inkml:brush>
  </inkml:definitions>
  <inkml:trace contextRef="#ctx0" brushRef="#br0">19886 4270 7533,'-17'-41'697,"1"1"0,-1-1 0,-5-14 0,2 11 382,8 25 1080,-13-19-1260,2 18 1,-4-1-91,-9-11 1,-8 0-1297,5 13 0,-6 1 0,-2 1 0,3 0 517,-3-4 0,1 1 0,-7-1 0,8 6 0,-6 1 0,-3-1 0,-3 1 0,-1-1 0,1 2-166,8 1 0,0 1 0,-2 1 0,0-1 0,0 1 0,-1-1 1,1 1-1,0-1 270,2 1 1,-1-1 0,1 1 0,-1 0 0,1-1 0,-1 1 0,0 0 0,0 0-281,-3 0 1,-1 0 0,0 0 0,-1 0 0,1 0-1,0 1 1,1 0 0,3 1 160,-8-2 0,2 1 0,1 1 0,1 0 0,0 0 0,0 0-78,0 0 0,1 0 1,-1 1-1,1-1 1,-2 1-1,-2 0 74,7 2 0,0-1 0,-2 1 1,0 0-1,-1 0 0,-1 1 1,-1-1-1,-1-1-151,5 1 1,-2 0 0,0 0 0,-1 0 0,0 0 0,-2 0 0,1 0 0,-1 0 0,0 0-1,1 0 66,1 1 0,0-1 1,0 1-1,-1 0 1,0-1-1,0 1 1,0 0-1,0 0 1,-1 0-1,1 0 1,0-1 138,0 1 0,-1 0 1,0 0-1,0-1 1,1 1-1,-1 0 1,0 0-1,0 0 1,1 0-1,0-1 1,0 2 23,1-1 1,0 0 0,0 0 0,0 1 0,1-1 0,-1 1 0,1-1 0,0 1 0,1-1 0,1 1 0,0-1 28,-3 1 1,0-1 0,2 0 0,1 1 0,-1-1 0,0 1 0,0-1 0,-1 1 0,-1 0 51,0 0 1,-2 0 0,0 0 0,-1 0 0,-1 0 0,1 1 0,0-1 0,0 1 0,1 0 0,1 0-100,-2 0 1,1 0 0,0 0 0,1 0 0,0 0 0,0 1 0,0 0-1,0-1 1,0 1-112,1 0 0,0 0 0,0 0 0,0 0 0,0 0 0,1 1 0,0-1 0,2 1 1,0 0 55,-4 1 1,2-1 0,0 1 0,2 0 0,-1 0-1,0 1 1,-2-1 5,3 2 1,-2-1-1,0 1 1,0 1-1,0-1 1,1 1-1,1-1 1,1 0-294,-6 1 0,5-1 0,0 0 1,-1 1-1,-4-1 0,-7 2 168,18-2 0,-5 1 0,-3 0 0,-3 0 1,-2 1-1,-1-1 0,-1 1 0,-1 0 1,1-1-1,1 1 0,0 0 0,3-1 1,2 1-1,3-1 239,-7 0 1,4 0 0,2 0 0,2 0 0,0 0 0,-1 0 0,-2 0 0,-2 1 0,-5 0-14,11 0 1,-3 1 0,-2-1-1,-2 1 1,-1 0 0,-2 1-1,-1 0 1,0-1 0,0 1-1,0 0 1,1 0 0,1 0 0,2 0-1,1 0 1,2 0 0,3-1-35,-9 2 1,3-1 0,2 1 0,2-1 0,0 0 0,2 0 0,-1 1 0,-1 0 0,0 1 0,-2 0-135,3 0 0,-1 1 0,-1 0 0,-1 1 0,1 0 0,-1 0 0,0 0 0,1 0 0,0 0 0,2 0 0,1 0 0,1-1 69,-4 2 0,1-1 1,1-1-1,2 1 1,0 0-1,1 0 1,-1 0-1,0 1 1,-1 1 25,-2 0 0,0 2 0,-1 0 0,0 1 0,1 0 0,0-1 0,0 1 0,1 0 0,2-1 27,-7 1 0,2-1 0,0 1 0,2-1 0,-1 1 0,-1 2 0,-2 1-41,9-1 0,-2 1 0,-2 2 0,0 0 0,0 1 0,0 0 0,2 1 0,0-1 0,3 0 0,3-1-111,-10 5 0,4-1 0,2 0 0,2 1 0,-2 1 0,-1 3 41,4-1 0,-2 2 1,-2 2-1,1 1 0,0 0 1,3 1-1,1 0 1,5 0-147,-1 2 0,5 0 0,1 1 0,2 0 0,0 2 0,0 3-23,2-4 1,0 2 0,0 2-1,0 1 1,1 1 0,0 0-1,1-1 1,1 0 124,0 2 1,0 0 0,1-1 0,1 1 0,1 1 0,0 0 0,1 1 144,3-3 1,-1 2 0,1 0-1,1 1 1,1 0 0,1 0 0,1-1-1,3 0 158,0 8 0,3 1 0,1-2 0,2 1 0,3-2 0,1 0-161,3-4 1,0-1 0,3 0 0,1-1 0,3 0 0,2-1-20,3 1 0,2-1 0,3 0 0,2-1 0,1 0 0,2-1-285,3 2 0,3-1 0,1-1 0,3 1 0,0-1 1,2 1 92,-5-8 1,1 1 0,1 0 0,1 0 0,0 0 0,2 0-1,1 0 1,2-1 116,0-1 0,2 0 0,1 1 0,1-1 0,1-1 0,0 1 0,1-2 0,-2 0 0,0 0 18,0-1 1,-1 0 0,-2 0 0,1-2 0,1 1 0,2-2 0,3 1-1,5-2 63,-9-6 0,4 0 1,2 0-1,2-1 1,2 1-1,2-1 1,0 0-1,1-1 1,0-1-1,-1 0 1,0 0-1,-2-1 1,-2-2-1,-2 0-14,9 3 1,-2-2-1,-1-2 1,-2 0-1,0-1 1,1-1-1,1 1 1,2 1-1,4 0-43,-13-3 0,2 1 0,2 0 0,1 0 0,1 1 0,2-1 0,-1 1 0,1 0 0,0-1 0,-1 0 0,0 0 0,-2-1 0,-1-1 0,-2 0 0,-2-1 18,11 1 1,-4 0-1,-2-1 1,-1-1-1,-1 0 1,1-1-1,2 0 1,3 1-1,3-1 72,-10-2 0,3 1 1,2-1-1,1 1 0,2-1 1,1 0-1,2 0 1,-1 0-1,1 0 0,0 0 1,0-1-1,-1 0 0,-1 0 1,-2 0-1,-1-1 1,-2 0-108,5-1 0,-3 0 1,-1 0-1,-1-1 1,-1 0-1,0 0 1,-1-1-1,2 1 1,0-1-1,2 1 1,1-1-1,2 1 92,-8-1 1,1 1 0,1 0 0,1-1 0,1 1 0,1 0 0,1 0 0,0 0 0,0 0 0,1-1 0,-1 1 0,0-1 0,0 0 0,0 0 0,-1-1 0,-1 0 0,-1 0 0,-2-1-225,8 0 1,-1-1 0,-1 0 0,-1-1 0,1 0 0,-2 0-1,1-1 1,-1 0 0,-1 0 0,1 0 0,0 0 0,0 0 0,0 0-1,0 0 84,-1 0 0,0 0 1,0-1-1,0 1 0,0-1 1,-1 0-1,1 1 1,0-1-1,-1 0 0,1 0 1,0 0-1,1 0 1,-1 0-1,1 0 59,-1 0 0,0 0 0,0 0 0,0 0 0,1 0 0,0 0 0,0 0 0,0 0 0,0-1 0,0 1 0,0 0 0,-1 0 0,0 0 0,0 0 0,-1 0-27,2 0 0,-1 0 1,0 0-1,0 0 1,0 0-1,0 0 1,-1 0-1,0 0 1,0 0-1,0 0 1,-1 1-1,0-1 1,-1 1-1,0 0 150,7-1 0,0 1 1,-1-1-1,-1 1 1,-1 0-1,1 0 1,-1 1-1,1-1 1,0 1-1,0-1 1,1 1 22,-2 0 1,1 0 0,0 0 0,1 1 0,0-1 0,0 1 0,0-1 0,-1 1 0,-1 0 0,0 0 0,-2-1 0,-1 1-95,5 0 0,-1 0 0,-2 1 0,-1-1 0,0 0 0,-1 1 0,1-1 0,1 0 0,1 0-85,-1 0 0,1 0 0,1 0 0,0 0 0,0 0 0,0-1 0,0 1 0,-1 0 0,-1-1 0,-1 0 56,4 0 0,-1 0 0,0 0 1,-1 0-1,-1-1 0,-1 1 1,0-1-1,-1 1 68,1-1 1,-1 0 0,-1 1 0,-1-1 0,1 0-1,1 0 1,2 0 32,0-1 1,2-1-1,1 1 1,1-1-1,-1 0 1,-1 0-1,-1 0 1,-3 0-68,1 0 0,-3 0 0,-2-1 0,0 1 0,3-1 0,5-2-95,-10 2 1,1 0 0,3-1 0,2 0 0,1 0 0,1-1 0,1 0 0,-1-1 0,1 1 0,-1-2 0,-1 1-25,0-1 0,1-1 1,0-1-1,0 0 1,1 0-1,-1-1 1,-1 1-1,1-1 1,-2 1-1,0 0 0,-1 1 44,4-1 0,-1 1 0,-1 0 0,0 1 0,-1-1 0,-1 1 0,1-1 0,-1-1 1,1 0-1,0 0 0,3-2 0,1 0 0,-1-1 0,0 1 0,-4 0 0,-4 1 0,-4 0 0,-8 2 283,18-9 1,-6 1-344,-5 5 0,4-2 0,1 0 0,-3 0 0,3-2 0,-2-1 1,2 0 318,-1 1 1,2-1 0,1 0 0,-3-2-253,-6 2 1,-2-1 0,0-1-1,-1-1 180,2-1 1,-1-2-1,0 0 1,-1 0-23,0 0 0,-1 1 0,0-1 0,1-2-73,3-6 0,0-2 1,0 0-1,-3 0-242,5-2 0,-3 0 0,2-4 0,-8 5 0,3-4 0,-1-2 1,-1 2-1,-3 4 206,-1-2 0,-3 4 0,1-2-56,7-7 0,1-2 0,-6 0-150,-10 6 0,-5 1 1,-1 1-374,6-8 0,-2-1 523,-2 4 0,-1-3 0,-1 3 159,-1 0 1,-2 2-220,-3 4 0,-3-3 209,0-5 1,0-5 0,-2 4-148,2 1 1,-2-1-108,-4 5 0,-1-6 0,-2 1 1,-1 3 135,-3 1 0,-1 4 0,-1 1-1,-6-16 0,-3-2-225,2 14 0,-3-3 1,-2-1-1,-3 3-68,-2 4 1,-2 3 0,-2-1 0,0-2 525,2 2 1,-1-2 0,-1-1 0,-1 0 0,-2 0-56,-1 2 0,-2 0 1,-1-1-1,-1 1 1,0 1-1,0 0-133,1 2 0,0 1 0,0 0 0,0 0 0,-1 1 0,-1-2-7,1 3 1,1-1-1,-1 0 1,-1 0 0,-1 0-1,-3-1 1,-2-1-64,7 5 1,-3 0-1,-2-1 1,-1-1-1,-1 0 1,-1 0-1,-1 0 1,1 1-1,0-1 1,1 2-1,1 1-310,-1-1 0,1 1 1,0 1-1,0 1 1,0-1-1,0 1 1,0 0-1,0 0 1,-2-1-1,1 0 310,-1 0 1,-1-1-1,-1 0 1,0 0-1,0-1 1,-1 1-1,1 0 1,0 1-1,1 1 1,0 1-1,2 1 103,-8-3 1,2 1 0,1 2 0,0 1-1,1 0 1,-2 0 0,0 1 0,-3 0 19,6 2 1,-2 1 0,0-1 0,-2 1 0,1 1 0,-1-1 0,-1 1 0,1 0 0,-1 0 0,1 0-167,0 1 0,1 0 0,0 1 1,0-1-1,0 1 0,-1 0 0,-1 0 1,-2 1-1,-3-1 0,-1 0 89,11 3 0,-2 0 0,-1 0 0,-2 0 1,-1-1-1,-1 1 0,0 0 0,-2 0 0,0 0 1,0 0-1,0 0 0,0 1 0,0-1 0,1 2 1,1-1-1,0 1 0,2 0-10,-1 0 1,1 0 0,0 1 0,1 0-1,0 1 1,1-1 0,0 1 0,-1 0 0,1 0-1,-1 0 1,0 1 0,0 0 0,-1-1 0,0 1-1,-1 0-33,1 0 1,0 1 0,-1-1 0,0 1 0,-1-1 0,0 1 0,-1 0 0,1 0-1,-1 0 1,1 1 0,0-1 0,0 1 0,0 0 0,1 0 0,0 1 0,1 0 0,1 0-95,-4 0 0,0 0 0,1 0 0,1 1 1,0 0-1,1 0 0,-1 1 0,1 0 1,0 0-1,0 0 0,0 1 0,-1 0 1,0 0-1,0 1 110,2 0 0,0 0 0,-1 0 0,1 1 0,-1 0 0,1 0 0,-1 0 0,1 1 0,-1 0 0,0 0 0,0 1 0,1-1 0,-1 1 0,0 0 0,1 0-300,-1 1 0,1 0 0,0-1 0,0 1 0,1 0 1,-1 1-1,1-1 0,-1 1 0,-1 1 0,1-1 1,-2 1-1,0 1 0,0-1 0,-2 2 0,-1-1 306,8 0 0,-2 1 0,-1 0 0,-1 1 0,0-1 0,-2 2 0,0-1 0,0 1 0,0 0 0,-1 1 0,0-1 0,0 0 0,1 1 0,0-1 0,1 1 0,0-1 0,2 1 0,0-1 0,1 0 0,2-1 0,1 0 0,-8 2 0,2 0 0,1-1 0,2 0 0,0 0 0,2 0 0,-1 0 0,1 0 0,1 1 0,-2-1 0,1 1 0,-2 0 0,0 0 0,-2 1 0,0 1 0,0 0 0,-1 0 0,1 0 0,-1 0 0,1 0 0,-1 0 0,1 0 0,-1 0 0,1 0 0,-1 0 0,1 0 0,0 0 0,-1 0 0,1 0 0,-1 0 0</inkml:trace>
  <inkml:trace contextRef="#ctx0" brushRef="#br0" timeOffset="9831">20354 10225 7533,'7'0'3688,"-1"-12"-3149,-6 3-269,0-15 450,0-8-720,0 9 180,-12-19 0,-8 15-1,3 5 1,-5-1-247,-14-6 0,-3 0 202,0-1 0,-5-1 90,3 7 0,-8-1 0,-1 0 0,0 0-23,3 2 0,0 1 1,-2 0-1,-2-1-371,8 5 1,-2 0-1,-1-1 1,-1 1-1,-1 0 1,0 0 227,-3-1 1,0 0 0,0 0 0,-2 1 0,0 1 0,-2 0-48,4 3 1,-2 1 0,-1 0 0,0 0 0,-1 2 0,0-1 0,0 0-273,5 2 0,1-1 0,-1 1 0,0-1 0,-1 1 0,0 1 0,-1 0 0,-1 1 260,-2 1 0,-1 0 0,-2 0 0,0 2 0,-1-1 0,1 1 0,1 0 0,2 1 0,2-1-144,0 1 0,1-1 0,3 1 1,0 1-1,1-1 0,-2 1 0,0 0 195,-5 1 1,0-1-1,-1 2 1,0-1-1,0 0 1,-1 1-1,2-1 90,0 0 0,0 0 1,1 0-1,-1 0 1,0 1-1,-1-1 0,-1 2-173,6 0 1,0 1-1,-2 0 1,0 0-1,0 1 1,-1-1-1,1 1 1,-1-1 0,2 0 90,0-1 1,2 0 0,0 0 0,0 0 0,-1 0 0,0 0 0,-1 0 0,-3 1 0,-1 1-54,5 0 1,-3 0 0,-1 0 0,-2 1-1,-1 0 1,-1 1 0,0-1 0,0 1-1,1 0 1,1-1 0,1 1 0,2 0-1,3 0 14,-6 0 0,3 0 0,1 1 0,2-1 0,1 1 0,-1 0 0,0 0 0,-2 0 0,-3 0-34,7-1 0,-3 1 1,0-1-1,-1 1 0,-1 0 1,0-1-1,-1 1 0,1 0 1,1 0-1,0 1 1,1-1-1,2 1-6,-9 1 0,1 0 0,0 1 0,1 0 0,1 0 0,1 0 0,0 0 0,1 0 0,0-1-7,0 0 1,2 0-1,1 0 1,1-1 0,-1 1-1,-1-1 1,-2 1 0,-3 1-109,7-1 0,-1 0 0,-3 1 0,-1 0 0,-1 0 0,-1 0 0,0 0 0,1 1 0,-1-1 0,2-1 1,1 1-1,2-2 108,-2 1 0,2-1 0,2 0 0,0 0 0,1-1 0,-1 1 0,0-1 0,-2 1 0,-2 0 0,-3 1 39,7-1 0,-3 0 0,-2 1 0,0 0 0,-3 0 0,0 0 0,0 0 0,-1 1 0,-1-1 0,2 1 0,0-1 0,0 0 0,2 0 0,1-1 0,2 1 102,-6 0 0,1-1 1,1 0-1,1 0 1,2 0-1,-1 0 1,0 0-1,0 0 1,-1 0-1,-1 1 1,-2 0 7,5 0 0,-1 0 0,-2 0 0,0 1 0,-1-1 0,-1 1 0,0 0 0,1 0 0,0 0 1,1 0-1,0 0 0,2 0 0,2-1 0,1 1-62,-6 1 1,3-1 0,1 0-1,1 0 1,1 1 0,0-1-1,0 1 1,0 0 0,-1 1 0,-1 0-135,0 1 0,-1 0 1,-1 1-1,0 0 1,-1 1-1,1 0 0,0 0 1,1 0-1,1 0 1,1 0-1,3 1-5,-6 1 0,3 0 1,1 1-1,1 0 0,1 0 1,0 0-1,-1 1 0,-1 0 159,2-1 0,-2 1 0,0 0 0,-1 1 0,1-1 0,1 1 0,0 0 0,2-1 0,3 1-110,-11 3 0,4 1 0,0-1 0,3 1 0,0 0 0,0 1 120,3-1 0,1 1 0,0 0 0,1 0 0,3 1 0,4-1-64,-2 3 0,3-1 0,3 2 0,3 4-386,-1 10 0,3 5 0,4 2 1,4-4 29,6-6 0,3-2 0,6 3 388,4 4 1,4 3-1,6 2 1,9-2-239,9-4 0,9 0 0,7-1 0,1-2 0,0-1 126,-3-2 0,1-2 0,1-1 0,3 0 0,3 0 87,-7-5 1,3 0 0,1 1 0,2 0 0,2-1-1,0-1 1,1-1 0,0-3-4,-3-2 0,1-3 0,1 0 0,1-2 0,0 0 0,0-1 0,1 0 0,0-1 0,0 1-103,-1-1 1,1 0-1,0-1 1,0 0 0,0 0-1,1-1 1,1 0 0,0 0-1,1 0 56,-4-1 1,1 0 0,0 0-1,1-1 1,1 1 0,-1-1 0,2-1-1,-1 1 1,1-1 0,0 0 0,0-1-100,-1-1 0,1 0 1,1-1-1,0 0 0,1 0 1,-1-1-1,1 0 0,-1 0 1,-1-1-1,0 1 0,-1-1 1,-1 1 97,1 0 0,-1-1 0,-2 0 0,0 0 0,-1 0 0,1 0 0,0 0 0,3-1 0,1 0 0,2 1 0,-5-2 0,2 1 0,2-1 0,2 1 0,1-1 0,1 0 0,0 0 0,1 0 0,0 0 0,-1 0 0,-1 0 0,0-1 0,-3 1 0,-1 0 0,-2-1-68,9 1 1,-4 0 0,-1-1 0,-2 1 0,-1-1 0,0 0-1,1 1 1,2-1 0,2 0 0,3 1 79,-11-2 0,2 1 1,1 0-1,2 0 1,1 0-1,0 0 0,2 0 1,-1 0-1,1 0 1,0-1-1,-1 1 0,0 0 1,-1-1-1,-2 1 1,0 0-1,-2-1-2,5 1 1,-2 0-1,-1-1 1,-2 1-1,0 0 1,0-1-1,-1 1 1,1-1-1,1 1 1,2-1-1,1 0 1,2 0-25,-6 0 0,3 0 0,0 0 1,3 0-1,0-1 0,2 1 0,0 0 1,0-1-1,0 1 0,0-1 1,-1 1-1,0-1 0,-2 1 0,0-1 1,-3 1-1,-1 0 0,-3-1 41,12 1 0,-3 0 0,-3 0 0,-1 0 0,-2 0 0,0 0 0,0 0 0,2-1 0,0 1 0,3 0 11,-6 0 1,1-1 0,3 1 0,1-1 0,0 1-1,0-1 1,0 1 0,-1-1 0,-1 1 0,-2-1-1,-3 1 1,-2-1 0,-4 1 99,14 0 1,-7 0-1,-4 0 1,0 0 0,2 0-1,4 0 59,-5 0 1,2 0 0,3 0 0,0 1 0,2-1 0,-1 0 0,-1 0 0,-2 0 0,-2-1-50,7 1 0,-3-1 1,-1 0-1,0 0 1,3 0-1,6-1 19,-14 1 1,4-1 0,2 1 0,3-1 0,1-1 0,1 1 0,1 0 0,-2 0 0,0-1 0,-2 1 0,-3 0 0,-4 0-60,11-1 1,-4 1 0,-3 0 0,-1 0 0,1-1 0,2 1 0,3-2-163,-4 1 0,2 0 0,3-1 0,1 0 0,0 0 0,1 0 0,-1 0 0,-2 1 0,-1-1 0,-2 1 27,6 1 1,-1-1 0,-1 1 0,-2 1 0,-1-1 0,0 0 0,0 0 44,-3 0 0,0-1 0,-2 1 0,1-1 0,-1 1 0,0-1 0,1-1 102,-1 1 1,1-2 0,0 1 0,0-1 0,-2 1 0,-1-1 0,-4 1-14,10-1 1,-5 0 0,-1-1 0,4-1 0,-4-1 0,2 0 0,2-1 0,1-1 0,-1 0 0,-1 0-297,4-2 0,-1 1 0,-1-1 0,1 0 0,2 0 72,-2 0 0,2-1 0,1 1 0,-1-1 0,0 1 0,-2 0 155,3-1 1,0 1 0,-2 0 0,-2 0 0,-2 0-246,0-1 0,0 0 0,-5 1 0,-5 1 720,4 2 0,-8-2 452,-10-3 0,-4-2-137,15-23-361,-9 1 1,1-7-270,-10 12 0,1-3 0,-2-2-2,3-11 0,-2-4 0,-2 1-238,-5 11 0,-1 1 0,-4-3-233,-3 0 1,-2-3 0,-4-1 0,-6-1 57,-6 4 0,-5-2 0,-5 0 1,-3-1-1,-2-1 235,3 8 0,-3-1 0,-1-1 0,-2 0 0,-3-1 0,-1 0 0,-2 0 0,-2 1 89,3 4 1,-4 0 0,-2 0 0,-2 0 0,-1-1 0,-1 1 0,0 1 0,0 0 0,1 0 0,2 2 0,1 1-244,0 0 1,2 0 0,1 1 0,0 1-1,0 0 1,0 1 0,-1 1 0,-1 1-1,-3 0 154,0 1 0,-4 0 0,-2 0 0,-1 1 0,0 1 0,0 1 0,2 1 0,2 2 0,4 2 0,3 2-257,-10-3 0,6 4 1,2 2-1,-7-1 269,7 2 1,-4 1 0,-1-1 0,-3 1 0,1-1 0,-1 2 0,2-1-119,-5 0 0,1 0 0,0 1 0,-1 0 1,-3 1-1,-5-2 81,13 4 0,-4 0 1,-1-1-1,-2 1 1,-2-1-1,-1 0 1,-1 1-1,0 0 1,0-1-1,0 2 1,1-1-22,3 1 0,0 0 0,0 0 0,-1 1 0,1-1 0,-1 1 0,0 0 0,-1 0 0,0 0 0,0 0 0,-1 0 0,-1 0 52,7 1 0,-1 0 0,0 0 0,-2 0 0,0 0 0,0 0 0,0 0 0,0 0 0,0 1 0,0-1 0,1 1 0,0 0 0,2 0 0,0 0 0,2 0-23,-7 0 1,1 0 0,1 0-1,1 1 1,0-1 0,1 1 0,1 0-1,-1 0 1,0 1 0,0-1-1,-1 1-57,-1 0 0,0-1 1,0 1-1,-1 0 1,0 0-1,1 0 1,0 1-1,0 0 1,1 1-1,1 0 1,1 1-37,-3 1 0,2 1 0,1 0 0,1 1 0,0 1 0,-1 0 0,-1 0 0,-1 1 0,-3-1-236,6 1 0,-1 0 0,-1 0 0,-1 0 0,-2 1 0,0 0 0,0 0 0,-1 0 1,0 1-1,1-1 0,1 1 0,0 0 0,2 0-22,-1 1 1,1-1 0,0 1 0,0 0-1,0 0 1,1 0 0,0 1 0,1-1 0,-1 1-1,1-1 1,1 1 0,-1 0 367,-5 0 0,-1 1 0,0 0 0,0 0 0,1 0 0,1 0 0,1 0 0,0 0 0,3 0 0,1-1 0,-7 1 0,1 1 0,2-1 0,1-1 0,3 1 0,1-1 0,3 0 0,-6 0 0,0 1 0,0 0 0,0 0 0</inkml:trace>
  <inkml:trace contextRef="#ctx0" brushRef="#br0" timeOffset="13165">18702 15308 7533,'11'-30'569,"0"-1"1,0 0 0,-5 0-570,-23-21 719,1-1 91,-10 6-630,1 10 539,9 10 1,-5-1-421,-7 5 1,-5 1 0,-6-1-853,0 1 1,-5 0 0,-4-1-1,-1 1 1,1 1 606,0 1 0,1 2 0,-2 0 0,-1 1 0,-3 0 74,6 3 1,-2 0-1,-2 0 1,-1 1-1,-1 0 1,-1 0-1,0 1-141,5 1 1,-2 0 0,-1 1 0,-1 0 0,0 0 0,0 0 0,0 1 0,1 0 0,2 1 166,-6-2 0,2 1 0,0 1 0,1 0 1,-1 0-1,-1 0 0,-2-1-240,5 2 1,-2-2 0,-1 1-1,-1 0 1,0 0 0,0 0-1,0 1 1,0 0 0,2 1 152,-4 1 0,0 1 1,1 1-1,-1 0 1,1 0-1,1 1 1,1-1-1,0 0-80,0 0 0,2 0 0,0 0 1,1 0-1,-1 1 0,-1-1 0,-3 2-23,8 0 0,-3 0 0,-1 0 0,-1 1 0,0 0 0,-1 0 0,1 1 0,0-1 0,3 0 1,1 0-120,-8 0 1,2 0 0,3 0 0,0 0 0,-2 0-1,-1 0 1,-5 2 94,14-1 0,-3 1 0,-1 0 0,-1 0 0,-1 0 0,-2 1 0,1 0 0,-1 0 0,0 0 0,1 0 0,0 0 1,1 0-48,-2 0 0,1 0 0,0 0 1,1 0-1,0 1 0,-1-1 1,0 1-1,-1 0 0,-1 0 1,-2 0-1,-1 1 152,8 0 0,-1 0 0,-2 0 0,-1 0 0,-1 0 0,0 1 0,-1 0 0,-1 0 0,1 0 0,0 1 0,0-1 0,0 0 0,2 1 0,0-1 0,1 1 0,2-1 74,-7 2 1,1-1 0,1 0 0,0 1 0,2-1 0,0 1 0,0-1 0,0 2 0,0-1 0,-1 1 0,0 0 0,-1 1 8,5 0 1,-2-1-1,0 2 1,-1-1-1,-1 1 1,1 1-1,0-1 1,0 1-1,1 0 1,1 0-1,2 0 1,1 0-1,2 0 1,2 0 24,-12 3 1,4 0 0,2 0 0,2 0-1,1 0 1,0 2 0,1 1 0,-1 2-143,-1 1 0,-2 3 0,1 0 1,0 2-1,2 0 0,2 1 1,4-1-1,3-1-124,-12 8 1,7-2-1,4 4 1,2 7-235,13-4 0,1 6 0,1 4 0,2 1 0,2 1 0,4-2 0,3-4-58,2 10 0,6-4 1,4 1-1,4 6 281,1-9 0,3 4 1,1 4-1,3 2 1,1-1-1,2-1 0,1-4 1,1-6 206,5 3 0,1-5 0,3-3 1,2-1-1,5 3-106,-5-7 1,2 2-1,3 1 1,1 0-1,2-1 1,2-1 0,2-2-1,2-4 302,1-3 1,3-3 0,3-2 0,1-1 0,2-2 0,0 0 0,-1-2 0,0 1 0,-3 0-202,6 3 1,-2-2-1,-1 0 1,0-1-1,2 0 1,3 0-1,4-1-16,-11-4 0,2 0 0,4 1 1,1-1-1,2 0 0,1 0 1,1 0-1,0-1 0,-1 0 1,0-1-1,-1 0 0,-3-2 1,-1 0-90,2 0 0,-4-2 0,0-1 0,-2-1 0,-1 0 0,2 0 0,0-1 0,3 0 0,3 1 0,4 0 9,-14-1 0,2 0 0,1-1 0,3 1 0,1 0 0,1 0 0,1 0 0,2 0 0,0 0 0,0 0 0,1 0 0,0 0 0,0-1 0,0 1 0,0-1 0,-1 1 0,-1-1 0,0 0 0,-2 0 0,-1 0-19,6 0 1,-1-1-1,0 1 1,-1-1 0,-1 0-1,0 0 1,0 0 0,-1 0-1,1 0 1,0 0 0,0-1-1,0 1 1,1 0 0,1 0-1,1 0 1,0 0 36,-5 0 0,0-1 0,1 1 0,1 0 0,1 0 0,-1 0 0,2 0 0,-1 0 0,1 0 0,-1 0 0,1 0 0,-1 0 0,1 0 0,-1 0 0,-1-1 0,0 1 0,0 0 0,-2-1 0,0 1 0,-1-1-9,5 1 1,-2-1-1,-1 0 1,0 0 0,-1 0-1,0 0 1,-1 0 0,0 0-1,0 0 1,0 0 0,1 0-1,-1 0 1,1 0 0,1 0-1,1 0 1,0 0-21,-3 1 1,0-1-1,2 0 1,0 0 0,0 1-1,2-1 1,-1 1-1,0-1 1,1 1 0,-1-1-1,1 1 1,-1-1 0,-1 1-1,-1-1 1,0 0-1,-1 0 1,-1 0 0,-1 0-1,-1 0 21,11 0 1,-3 0-1,-1-1 1,-1 1-1,-2-1 1,0 0-1,0 0 1,0 1 0,1-1-1,2 0 1,1 1-1,3-1 13,-10 0 0,3 1 0,2-1 0,1 1 0,1-1 0,1 1 0,1-1 0,0 1 0,0-1 0,0 1 0,-1-1 0,-1 0 0,-1 1 0,-1-1 0,-3 0 0,-2 0 0,-2 0 0,-3-1-17,17 1 1,-6-1 0,-3 0 0,-2 0 0,-1 0 0,0 0-1,2 0 1,4-1 2,-6 1 1,1 0 0,1 0 0,2 0 0,0 0 0,0-1 0,0 1 0,0-1 0,0 0-1,-1 0 1,-2 0 28,7-2 0,-2 0 0,1 0 0,-1 0 0,-1-1 0,1 0 0,-2 0 0,1 1 0,-1-1-70,-2 1 0,0 0 0,-1 0 0,1 0 0,-2-1 0,1 1 0,-1 0 0,-1-1 1,-1 0 34,9-1 1,-1-1 0,0 1-1,-1-1 1,-2 0 0,-2 0-1,-1 1-3,4-2 0,-1 1 0,-3 0 0,-4 0 0,-8 0 18,-1 0 0,-3-2 30,5-3 0,4-2 0,-6 1 1078,9-6-1063,-10-2 0,-2-7 1034,-10-15 1,-5-3-855,-3 8 0,-3-3-645,-2-10 0,-2-7 0,-8 0-180,-9 3 1,-8 0 0,-5-3-13,2 10 0,-4-2 1,-3-2-1,-2 1 0,-2 0 513,0 6 1,-2 0 0,-2 1 0,-2-1-1,0 2 1,-2-1 98,4 5 0,0 1 0,-1 0 0,-2 0 0,0 0 0,-3 0 0,-1 0 30,0 2 0,-3-1 0,-3 0 0,0-1 0,-2 1 0,2 1 0,0 1 0,3 2 0,2 1-15,0 0 0,3 3 0,2 1 0,-1 0 0,-2 0 0,-4-3 3,3 2 0,-2-1 0,-3-1 0,-1-2 0,-2 0 0,-1 1 0,0-1 0,0 3 0,0 0 0,1 3 311,-3 0 1,1 2 0,0 2 0,-1 0 0,0 1 0,-1 1 0,-1 0-1,-1-1 1,-2 0-289,9 4 1,0-1-1,0-1 1,-1 1-1,0 0 1,-1 0 0,-2 0-1,0 0 1,-2 1-1,-1 0 1,-2 1-1,-2 1 1,-1 0-104,13 5 1,-1 0 0,-1-1-1,0 1 1,-2 0 0,-1 0-1,-1 1 1,0 0 0,-1 0-1,-1 0 1,-1 0 0,0 1-1,-1 0 1,-1 1 0,0 0 0,-1 1-1,0 0 1,0 0 0,-1 1-1,0 1 1,-1 0 0,1 1-1,-1 0 1,0 1 61,8 1 0,0 1 0,-2 1 0,0 0 0,-1 0 0,0 1 0,-1 1 0,-1 0 0,0 1 0,-1 0 0,0 1 0,0-1 0,0 2 0,-1-1 0,0 1 0,-1 0 0,1 0 0,0 0 0,0 0 0,-1 1 0,1 0 0,0-1 0,1 1 0,-1-1 0,1 1 0,0-1 0,1 0 0,0 0 0,1 0 0,0 0 0,1-1 0,0 0 0,2 0 0,0-1 0,-6 0 0,1 0 0,1 0 0,0 0 0,1-1 0,0 0 0,1 0 0,0 0 0,0 0 0,1 0 0,0 0 0,1-1 0,-1 1 0,0 1 0,1-1 0,0 0 0,-1 1 0,0 0 0,1 0 0,-1 1 0,-1-1 0,1 2 0,-1 0 0,0 0 0,-1 1 0,0 0 0,1 4 0,1 0 0,-1-1 0,0 1 0,1 0 0,-1 0 0,1 0 0,-1-1 0,1 1 0,-1 0 0,1 0 0,-1 0 0,1-1 0,-1 1 0,0 0 0,1 0 0,-1-1 0,1 1 0,-1 0 0,1 0 0,-1 0 0,1-1 0,-1 1 0,1 0 0,-1 0 0,1 0 0,-1-1 0,0 1 0,1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50:12.710"/>
    </inkml:context>
    <inkml:brush xml:id="br0">
      <inkml:brushProperty name="width" value="0.09071" units="cm"/>
      <inkml:brushProperty name="height" value="0.09071" units="cm"/>
      <inkml:brushProperty name="color" value="#00FF00"/>
    </inkml:brush>
  </inkml:definitions>
  <inkml:trace contextRef="#ctx0" brushRef="#br0">15828 2735 7533,'-6'-43'1754,"0"0"0,-2-6-1979,1 14 0,1 3 1034,0 2-1078,6 14 1618,0-31-180,6 16 270,-6-6 1,-5-5-721,-12-2 1,-7 1-540,-3-5 0,-5 1-313,2 13 0,-4 2 0,-4 2 463,-7-1 0,-4 2 0,-2 1-494,7 4 1,-2 1 0,-1 0 0,0 1 702,-1-1 1,0 1 0,-2 0 0,-1 1-378,-1 1 0,-3 0 0,-1 1 0,2 1 0,4 1-72,6 2 0,5 1 0,-1 1 0,-4 0-234,-3 0 0,-3 0 0,-2 0 0,-1 1 0,-2 0 39,4 3 0,-2-1 0,-1 1 0,0 1 0,-1 0 0,0 1 117,7 0 1,1 2 0,-1-1 0,0 1 0,-1 0 0,-2 1 0,-1-1-33,2 2 0,-2-1 0,-2 1 0,0-1 0,-1 1 0,0 1 0,1 0 0,2 0 0,2 1-52,-3 1 1,2 0 0,2 1 0,0 0 0,1 1 0,1 0-1,-1-1 386,-2 1 1,2-1 0,0 0 0,0 1 0,-2 1 0,-2 3-664,4 0 1,-2 2-1,-1 1 1,-1 1-1,-1 0 1,1 1-1,-1 0 1,2 0-6,0 0 1,0 0 0,1 1 0,0 0-1,-1 0 1,0 0 0,-1 1 0,-1 1 281,4-2 0,-1 1 0,-1 1 0,0-1 0,-1 1 0,0 1 0,-1-1 0,1 1 0,1 0 0,-1 0 154,0 1 0,-1 0 0,0 0 0,-1 1 1,1 0-1,1 0 0,1 0 0,1-1 0,2 1 1,3-1 96,-10 3 1,4 0 0,2 0 0,2 0 0,-1 0 0,0 3 61,-4 2 1,-2 2-1,0 0 1,2 1-1,4 0 1,6-3-632,-5 6 0,7-1 0,1 5 484,3 3 1,-1 6 0,4 1-1,5-3-514,8-6 1,4-1-1,1 5 54,1 0 0,-1 6 0,2 3 0,2 0 1,4-1 387,4 6 0,5 1 1,4 0-1,2 1 158,-1-4 0,2 1 0,3 0 0,3 1 0,6-2-111,2-9 0,3 0 0,3 0 0,4 0 0,1-2 0,1-1 0,1-1-31,0-3 1,2-2 0,1-1-1,1-2 1,2 1 0,2-1-1,1 1-119,-5-5 0,2 1 0,2 0 0,1 0 0,1-1 0,1 1 0,-1-1 0,1-1 1,-2 0-1,0-1-43,5 3 0,0-1 1,-1 0-1,0-1 0,0-1 1,1 0-1,1 1 0,1-1 34,-4-3 0,2 1 0,1-1 0,0 1 0,1-1 0,0 0 0,-1-1 1,-1 0-1,-1-1 0,-3-1 128,6 3 1,-4-1-1,-1-1 1,0-1-1,-1 0 1,2-2 0,3 1-28,-1-2 0,0 0 0,2-1 1,0 0-1,2-1 0,0-2 0,2-1 1,2-3 79,-8-2 0,2-2 0,1-2 1,1 0-1,0-2 0,2 0 1,0-2-1,0 1 0,0-1 0,0-1 1,0 1-152,-1 0 0,-1-1 0,1-1 0,0 0 0,0 0 0,0-1 0,1 0 0,0 0 0,0-1 0,0 0 0,1 0 0,0 0 4,-6 1 0,1 0 0,0-1 0,1 0 0,0 0 0,0 0 1,0 0-1,0 0 0,0-1 0,0 0 0,0-1 0,-1 1 0,1-1 1,-2 0 89,4-2 1,0 0-1,2 0 1,-1-1 0,0-1-1,0 0 1,-1 1-1,-1-1 1,-1 0 0,-1 1-1,-3 0 1,-1 0-1,-3 1-163,11-3 1,-5 1 0,-2 0 0,-2 0-1,-1 0 1,1 0 0,1-1 128,4 0 0,1-1 0,0 1 0,0-1 0,-2 0 0,-3-1 0,-2 0 1083,10-7 0,-5-1 0,-3 0 1,-1 1-785,1 0 1,-2 2 0,1-7 75,-9 2 0,2-5 0,1-2 0,0-2 0,-3-2 0,-4 1-160,-4-4 1,-4 0 0,-2-2 0,-1 0 0,1-1-216,3-1 0,1-2 0,0 0 0,-3 1 0,-4-1 0,-4-3 0,-3 0 0,-4 0 0,-6 3 0,-7-6 0,-7 2 0,-1 4 0,-2-1 0,-3-1-45,1 10 0,-2-5 0,-1 1 1,0 5-136,-5-7 0,-4 1-158,0 3 1,-4-4 0,-3-1 0,-1 5 464,0 7 1,0 4-1,-3 0 1,-2-1-113,4 2 0,-2-1 0,-2 0 0,0 0 0,-1 1 0,2 3 128,-1 1 1,0 2 0,1 1 0,-3 1 0,-3 0-16,1 1 1,-5 1-1,-3-1 1,0 1 0,1 1-1,2 1 1,5 2-62,-2 0 1,4 2-1,0 1 1,-4-1-218,0-1 0,-3-1 0,-3-1 0,-1 1 0,0 2 0,3 2-282,-4 1 0,2 3 1,0 1-1,-1 1 0,-2 0 76,3 0 1,0 0 0,-1 0 0,-2 0 0,-2 2 0,-4 0 202,12 1 0,-3 1 0,-2 0 0,-2 0 0,0 1 0,-2 1 1,0 0-1,0 0 0,1 0 0,-1 2-34,4-1 1,-1 1 0,0 1 0,-1 0 0,1 0 0,-1 1 0,0 0 0,1 0 0,-1 0 0,1 0 0,1-1 455,-3 1 1,0 0 0,0 0 0,1 1 0,-1-1 0,1 0-1,1 1 1,0 0 0,1 0 0,1 0-48,0 1 1,1 0 0,0-1 0,1 1 0,1 1 0,0-1-1,1 1 1,0 1 0,1 0 46,-10 3 1,0 1 0,0 1 0,2 1 0,2-1 0,2 0 0,3-1-855,-6 3 0,5-2 1,1 2-1,-7 4 304,11-3 0,-5 2 0,-3 2 0,-1 1 0,-1 2 0,2 0 0,3-1 0,5 1 101,-7 5 0,4 1 0,3 1 0,1 0 0,-2 2 165,4-4 0,-2 0 0,1 1 0,0 1 0,3 1 0,4 3-39,-1 7 0,3 3 0,3 2 0,5-1 0,3-1 76,6-3 1,3-2 0,5 1-1,3 5-247,6-1 0,3 5 0,3 3 1,2-1-1,2-1 0,0-5 180,2 4 0,2-4 0,2-1 0,3 2 60,-3-5 0,2 2 0,2 2 0,2-2 0,1 0 0,3-4 57,8 4 0,4-2 0,2-3 0,1-1 0,-1 0-54,0-3 0,-1-1 0,1 0 0,1-2 0,2 1-149,-3-5 0,1 0 0,2 0 0,0-2 1,0 0-1,-1-2 131,3 0 0,-1-1 0,0-2 0,1-1 0,2 0 0,-1-3 0,1-1 0,2 0 0,1 0 0,-1-1 0,-1 1 27,-3 0 0,0 0 0,-1 0 1,1 0-1,2-1 0,3 1-27,-3-2 0,2 0 0,2 0 0,2 0 0,1 0 0,0-1 0,0 0 0,0-1 0,-2-2 0,2 1 0,0-2 0,-1 0 0,0-1 0,1 0 0,0-1 0,1-1 0,2 1-54,-5-2 0,3 1 0,0-1 0,1 0 0,1-1 0,0 1 0,-1-2 0,-1 0 0,-1-1 1,-2-1 19,1-1 0,-1 0 0,-1-2 1,-1 0-1,0 0 0,-1-2 0,1 1 1,1-1-12,2 0 0,0-1 0,2-1 1,-1 0-1,-1 0 0,0-1 0,-2 1 1,-1-1 89,3 0 0,-2-1 0,-1 0 0,0 0 0,-1 0 0,2 1-5,5-1 1,0 0 0,1 1 0,0-1 0,0 1 0,-1 0-41,-2-1 0,1 1 0,-1 0 0,0 0 0,0 0 0,0-1 3,-2 1 1,-1-1 0,0 1 0,0-1 0,2-2-1,1-1 8,-3 0 0,1-2 1,3-2-1,-1 0 0,1 0 1,0-2-1,-2 1 0,-2-1-11,1 0 0,-2-1 0,-2 0 0,0-1 0,1-1 0,0 0 0,2-1 0,-5 2 0,2-1 0,2-1 0,-1-1 0,1 0 0,-1 1 0,-2-1 0,-3 0 0,-2 2 0,10-7 0,-3 0 0,-3 1 0,-1-1 0,-1 0 337,8-4 1,-1-1-1,-3 0 1,-8-1 1387,-8-2 1,-6 0-1,-2-1-1365,8-7 0,-8-5 1,-15 5 1,-5-5 0,-5-3 0,-4 1-115,-7-4 0,-6-1 1,-4 0-1,2 0-589,6 9 0,0 0 0,0 1 1,-2-1-1,-3 1 452,-3-1 0,-3 0 0,-3 0 0,-2 1 0,-3-1-59,1 8 0,-4-1 1,-2 0-1,-1 0 1,-1 2-1,1 0 1,1 2-16,-5-5 0,1 3 0,0 1 0,-1 0 0,-5-3-166,11 8 0,-3-1 0,-2-1 0,-1-1 0,-1 0 0,0 0 0,1 2 0,1 1 0,1 2 40,-8-4 0,1 2 0,1 1 0,1 2 0,-1 1 1,0 0-87,0 2 1,1 1 0,-1 1 0,0 0-1,-1 1 1,0 0 85,-2-1 0,0 0 0,-1 0 0,-1 1 0,0 2 1,-2 1 63,6 4 0,-2 2 0,0 1 1,0 1-1,-1 1 0,0-1 1,1 1 25,2-1 0,1 1 0,-1 0 0,1 0 0,-1 1 0,-2 0 0,-3 2-20,3 0 0,-4 2 0,-1 0 0,-1 0 0,-1 1 0,1 1 0,0 1 0,2 0 0,1 1 174,-4 1 0,2 1 0,0 2 0,2 0 1,-1 0-1,-1 1 0,-1 0-94,6-2 0,0 1 0,-1-1 0,0 1 0,-1 0 0,1 0 0,-1 2 0,2 0 0,0 1-207,-4 3 1,2 1 0,-1 1 0,1 0 0,0 1 0,1 1 0,0 0-1,0 0 44,-4 2 0,0 0 1,1 0-1,0 1 0,1 0 1,0 2-1,-1 0 24,8-2 0,-1 1 1,1 1-1,-1 0 0,1 0 1,0 2-1,0 1 0,-1 1 39,2 0 0,0 2 0,-2 2 0,1 0 0,0 1 0,1 0 0,2 0 0,1-2 0,2 0 130,-4 2 0,3-2 0,1-1 0,2 1 0,0 2 0,-1 2-180,-4 6 0,-3 3 0,1 2 0,3 0 0,4 0 0,8-1-534,6 3 0,7-2 0,4 1 1,1 3 330,-1 7 1,2 2 0,3 1-1,4-1 135,3-2 1,5-1 0,2 0 0,2 2 85,0-7 0,1 2 0,3 0 0,3-1 0,5-2 36,6 2 0,4-1 0,5-2 0,5-1 0,5-1-136,-10-13 1,4 0-1,3-1 1,2-1-1,3 0 1,0-1-1,1-1 1,1-1-1,-1-2-62,-3-1 0,0-1 0,1-1 0,0-1 1,2-1-1,0 0 0,2-1 0,1-1 1,2-1-1,2 0-30,-6-4 0,2 1 0,2-2 0,2 0 0,2 0 1,0-2-1,2 1 0,-1-2 0,1 1 0,0-1 0,-1-1 1,-1 0-1,0 0 0,-3-1 0,-1 0 196,3 0 1,-1-1-1,0 0 1,-2-1-1,0-1 1,-1 0 0,0 0-1,0 0 1,0-1-1,0 0 1,0 0 0,0 0 67,5 0 0,0 0 0,1-1 0,0 0 0,0 0 0,-1 0 0,-1-1 0,0 0 0,-3 0 0,-1 0 0,-2 0 0,7-2 0,-1 0 0,-2 0 0,-2 0 0,-2-1 0,-2 0 0,-3 0 0,6-2 0,-1 0 0,1 0 0,-1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51:30.244"/>
    </inkml:context>
    <inkml:brush xml:id="br0">
      <inkml:brushProperty name="width" value="0.09071" units="cm"/>
      <inkml:brushProperty name="height" value="0.09071" units="cm"/>
      <inkml:brushProperty name="color" value="#00FF00"/>
    </inkml:brush>
  </inkml:definitions>
  <inkml:trace contextRef="#ctx0" brushRef="#br0">14372 7585 7533,'-30'-13'569,"0"0"1,-3 0 0,2 0 59,-11-7 91,5 1-180,18 12 1978,12 1-899,1 6-1349,6 0-90,0 0-720,6 0 450,7 0 180,1 0-90,11 0-359,29 0 314,-12 3 0,4 0-15,-7-1 0,2 0 0,-1 1-254,9 3 1,3 1 290,-8-1 1,5 0-1,1 1 1,-2-1-269,0 1 1,-2 0 0,7 1 315,-10-4 1,6 1 0,4 0-1,1-1 1,1 1 0,-1-1-1,-4 0-231,8 1 0,-3-1 0,-1 0 0,2 0 0,4-1 295,-13 0 1,3 0 0,2 0 0,1-1 0,1 1 0,0 0 0,-1-1 0,-2 1 0,-2 0-414,9 1 1,-3 0 0,-1 1 0,0-1 0,0 1 0,3-1 323,-7 0 0,2 0 0,1 0 0,1 0 0,-1 1 0,-1-1 0,-2 0 0,-4 0 0,8 2 0,-4-1 0,-2 1 0,1-1 0,4 1 51,-6-2 0,4 1 1,1 0-1,1 0 1,-2-1-1,-2 0 1,-4-1-52,6 0 0,-6-1 0,1-1 0,6 2-68,-8-1 1,5 1-1,3 0 1,2 1-1,0-1 1,0 0 0,-3 0-1,-4-1 68,9 0 0,-5 0 0,-1-1 0,1 1 0,3 0 123,-5 0 0,1 0 0,2 1 0,0 0 0,1 0 0,-2 0 1,-1-1 55,2 1 1,0-1 0,-1 0 0,-1 0 0,-2 0 0,-2 0-90,6 0 0,-3 0 0,-2 0 0,2-1 67,6 1 0,3 0 1,-3-1-1,-8 0-22,-5-1 0,-4 0 567,1 0 1,-7 0-433,-18 0 1480,-9 0-3099,-5 0-3055,0 0 4404,-11 0 0,-10-6 0,-12-1 0</inkml:trace>
  <inkml:trace contextRef="#ctx0" brushRef="#br0" timeOffset="4968">7309 9328 7533,'-35'-12'1439,"-1"1"0,-13 5-360,11-17-1348,27 17 179,11 4-1260,11-4 1440,10 12 90,6-4 450,2 6 0,3 1-361,24 0-134,-3 6 0,1 0 135,-15-7 0,0 0 29,7 4 1,6 3 0,2 0-628,-6-4 0,2-1 0,3 0 0,3-1 433,-9-2 0,2 0 0,1-1 0,3 0 0,2-1 0,1 1-354,-6-2 0,2 0 0,1 0 1,2 0-1,1 0 0,1-1 1,0 0-1,-1-1 0,0 0 309,-1-1 0,0-1 0,0 0 0,0-1 0,0 0 0,1 0 0,1-1 0,1 1 0,1 0 29,-6 0 1,2 0 0,1 0 0,1 0 0,1 0 0,0 0 0,-1 0 0,1 0 0,-2-1 0,0 1 0,-2-1 0,-3 1-267,5-1 1,-4 0-1,-1 0 1,-1-1-1,0 1 1,0 0 0,1-1-1,1 1 1,3-1 221,-4 1 0,1 0 0,1 0 0,1-1 0,1 1 0,1 0 0,0-1 0,-1 1 0,0-1 0,0 0 0,-2 0 0,0 0-107,3-1 1,-1 0 0,-1 0-1,-1 0 1,0-1 0,1 0-1,-1 1 1,1-1 0,0 0 0,1 0 101,-1 1 1,0-1 0,0 0 0,0 0 0,1 0 0,0 0 0,0 0 0,2 0 0,1 0-1,0 0 1,3-1-132,-10 2 0,2 0 1,2-1-1,2 1 1,0-1-1,1 1 0,1-1 1,0 0-1,-1 1 1,0-1-1,-1 1 1,0-1-1,-3 1 0,-1 0 1,-2 0-1,-3 0 121,13-1 0,-5 0 0,-2 0 0,-1 0 0,-2 0 0,0 0 0,1 1 0,2 0 0,3 0-14,-6 0 0,2 1 0,2 0 0,0 0 1,1 1-1,1-1 0,-1 0 0,0 1 0,-1 0 1,-1 0-1,-2 0 0,-2 1-61,10-1 0,-2 1 0,-2 0 0,0 0 0,-2 0 0,-1 1 0,-1 0 0,0 0 30,6 0 0,-3 1 0,-1 0 0,1 0 0,1 0 0,3 1 35,-9-1 0,3 1 0,2 0 0,1 0 0,0 0 0,-1 0 0,-1 0 0,-1 1 0,-4-1 100,7 1 1,-2 1 0,-3-1 0,0 1 0,-1 0-1,0 0-90,1 1 0,-1 0 0,1 1 0,-2-1 0,-2 1 0,-3-1-8,4 0 1,-4 0 0,-1 0-1,-3 0-22,4-1 0,-3 1 0,-4-1 45,-5 2 0,-3 0 1740,21 1-1516,-18-4 1,-1 1-90,4 2 2130,-11-6 659,-18 0-76,-6 0-4602,0 0 0,0 5 0,0 3 0</inkml:trace>
  <inkml:trace contextRef="#ctx0" brushRef="#br0" timeOffset="47199">25439 3490 7533,'-40'-32'483,"0"1"0,0-1 1,1 1-1,-1-1 1,4 2-1,2 0 1,-1 2-1,-5 4-717,-7 5 0,-7 4 0,-3 3 1,1 1-1,4 3-707,6 1 1,3 3-1,0 0 1,-6 0 1044,-1-1 1,-5-1 0,-3 1 0,-1-1 0,2 2 0,3-1 524,2 2 1,3 0 0,1 1 0,-2 0 0,-5 1-226,4 0 1,-4 0 0,-3 1 0,-2 0-1,0 0 1,1 0 0,3 0 0,4 1-301,1-1 1,3 0 0,3 1 0,-1 0 0,-2 0 0,-5 1 164,6 0 1,-5 0 0,-3-1 0,-1 1 0,-2 1 0,1 0 0,0 0 0,3 1 0,3 2 0,5 0-267,-14 5 1,7 1 0,2 2 0,0 2 0,-4 2-162,8-2 1,-3 2 0,-1 1-1,-1 1 1,0 2 0,2 0-1,2 1 1,3 0 82,-1 3 0,3 1 0,3 0 0,0 2 0,1 3 0,-1 2-60,2-1 0,0 2 0,-1 3 0,1 1 0,0 1 0,3 1 1,2-1-1,4 0-78,0 5 0,4 0 1,3 0-1,2 0 1,0 1-1,0-1 228,-2-1 0,-1-2 0,0 1 0,3 1 0,6 1 0,6 4 75,8-1 0,6 5 0,6 1 0,3 2 0,3 1 0,3-2 0,1-1 0,0-4-234,0-4 0,3-3 0,1-1 1,2-2-1,2 1 0,0 0 0,2 2 1,0 1 134,-3-4 1,1 3 0,0 0 0,1 1 0,1 1 0,1-1-1,1 1 1,1-2 0,1 0 0,1-1 0,2-2-21,-1-2 0,3-1 0,0-1 0,2 0 0,1-1 0,1-1 0,0 0 0,0-1 0,1-1 0,0 0 0,-1-2 0,0 0 135,1 0 0,0-2 1,0 0-1,0-1 0,0-1 1,1-1-1,0 0 1,0-1-1,1 0 0,1 0 1,0 0-67,1-1 1,0 1-1,0-1 1,1 0 0,0 0-1,1-1 1,0 0-1,1-1 1,1-1 0,0-1-1,1-1 1,1-2 16,-3-2 1,1 0 0,1-2 0,1-1 0,1-1 0,0 0-1,1-1 1,-1-1 0,1 0 0,-1 0 0,0-1 0,-1 0-1,-1 0 1,-1 0-51,2 0 1,-1-1-1,0 1 1,-2-1-1,0-1 1,0 1-1,0-2 1,1 1 0,-1-2-1,2 1 1,0-2-1,1 1 57,-2-2 0,0 1 0,1-1 1,1-1-1,0 1 0,0-2 1,1 1-1,-1-2 0,1 1 0,0-1 1,0-1-1,-1 0 0,0-1 1,0 0-66,-1-1 1,1-1 0,0 0-1,-1-2 1,1 1 0,0-2 0,-1 1-1,0-1 1,0 0 0,0 0 0,-1-1-1,-1 1 1,0 0 0,-1 0-99,6 0 1,-1-1 0,-1 1 0,-1-1 0,0 0 0,-1 1 0,1-2 0,0 0 0,1 0-1,1-1 1,2-1-46,-7 1 0,2-1 0,1 0 0,2-1 0,0-1 0,1 0 0,0 0 1,0 0-1,0-1 0,-2 1 0,-1-1 0,-2 1 0,-1 0 0,-3 1 1,-3 0 109,12-4 0,-4 2 0,-3-1 1,-2 1-1,-1 0 0,0-1 0,0-1 1,0-1 21,4-1 1,1-1 0,1 0 0,-1-1-1,-2 0 1,-3-2 0,-5-1 0,-6-1 592,4-13 1,-8-2 0,-5-2 0,-3 2 137,1-4 1,-3 0 0,-6-6-240,-6 7 0,-2-6 0,-3-1 0,-4 0 0,-4 2-548,-6-3 1,-5 3-1,-4 0 1,-6-2-308,1 6 0,-3-2 0,-4-1 1,-3 0-1,-2 3 0,-3 2 294,3 8 1,-2 2 0,-2 1 0,-2 2 0,-3 0 0,-3 0 0,-3 1-138,7 5 1,-3 1 0,-3-1-1,-2 1 1,-1 1 0,-3-1-1,0 1 1,0 1 0,-1 0-1,2 0 1,0 1 0,1 1 200,0-1 1,1 2-1,0 1 1,1 0 0,0 0-1,-1 1 1,-1 0 0,0 0-1,-3-1 1,-1 0 0,-2 0-14,10 2 0,-2 1 0,-1-1 0,-2-1 0,-1 1 0,-1-1 0,-1 1 0,0-1 0,-1 0 0,0 0 0,1 1 0,-1-1 0,1 1 0,1-1 0,1 2 0,1-1 0,1 1 0,3 0 67,-7-2 1,2 1 0,1 1 0,2-1 0,0 2-1,1-1 1,0 0 0,0 0 0,0 0 0,-1 0 0,-1 0-1,-1-1 1,-1-1-128,4 2 0,0-1 0,-2 0 0,0-1 0,-1 0 0,-1 0 0,0 0 0,-1 0 0,1-1 0,0 1 1,0 0-1,1 0 0,1 0 0,0 1 0,2 0 0,1 1 0,1 0-532,-11-3 1,2 0-1,2 1 1,0 1 0,2-1-1,0 1 1,0 0-1,1 1 1,0-1 0,0 1-1,-1 1 622,-3-2 0,0 0 0,-1 0 0,1 1 0,0 0 0,0 0 0,2 1 0,0 2 0,2 0 0,1 2 0,-6 0 0,1 2 0,2 0 0,1 2 0,1 1 0,2 2 0,1 2 0,-2 5 0,1 1 0,-1 0 0,1 0 0,-1-1 0</inkml:trace>
  <inkml:trace contextRef="#ctx0" brushRef="#br0" timeOffset="141101">10209 11706 7533,'-1'-56'5397,"8"14"-5038,39 31 1,15 10-135,-12 0 0,8 1-492,-13 0 1,7 1-1,5 0 1,3 1-1,3-1 1,1 0 652,-16-1 1,2 1 0,2-1 0,1 0-1,0 1 1,2-1 0,0 0 0,1 0 0,-1 1-1,1-2-464,-2 1 0,1 0 0,1 0 0,0-1 0,0 1 0,1-1 0,0 1 0,0-1 0,0 0 0,0 0 0,0 1 145,-3-1 1,-1 0-1,0 1 1,0-1-1,0 0 1,0 1-1,1-1 1,0 0-1,1 0 1,0 0-1,2 0 1,0 0-26,-3-1 0,2 1 0,0-1 0,2 1 0,1-1 0,0 0 0,0 0 0,0 0 0,0 0 0,0 0 0,-1 0 0,-1 1 0,-2-1 0,-1 1 0,-1 0-117,9 0 0,-3 1 1,-2-1-1,-1 1 0,0 0 1,-1 0-1,0 0 1,2 0-1,2 1 0,1-1 87,-8 0 1,1 0 0,0 0 0,1 0 0,1 0 0,0 0 0,0 0 0,2 0 0,-1 1 0,2-1 0,-1 1-1,2 0 1,-1 1 0,2 0 15,-7 0 0,2 1 1,1-1-1,1 1 1,0 1-1,1-1 1,0 1-1,1-1 0,0 1 1,-1 1-1,1-1 1,-1 0-1,-1 0 1,0 1-1,-1-1 0,-1 0 1,-1 0-1,-1 0 6,6 1 1,-2 0-1,-2 0 1,0-1 0,-2 1-1,0 0 1,0 0 0,0 0-1,1 0 1,1 1 0,1-1-1,2 1 1,2 0-109,-10-1 1,3 0-1,1 0 1,2 1 0,1 0-1,0-1 1,2 1 0,0 0-1,0 0 1,1 1 0,-1-1-1,-1 0 1,0 0 0,-1 0-1,-2 0 1,-1-1 0,-2 1-1,-1 0 1,-4-1 0,-1 0 43,16 2 0,-5-1 0,-2 1 0,-3-1 0,-1 0 0,-1 0 0,0 0 0,1 1 0,1 0 87,4 0 0,2 2 0,2 0 0,0 0 0,-2 0 0,-2-1 0,-5 0 0,-5-2 1,-8 0 2820,17 0 0,-7-1-2647,12 4 1,2 0 0,-32-4-1,-31-5 1,-25 0 0</inkml:trace>
  <inkml:trace contextRef="#ctx0" brushRef="#br0" timeOffset="141338">17389 12499 6820,'-17'-49'1404,"0"0"0,0 0 0,-8-8 1,4 26-1,17 84 0,0-1 1</inkml:trace>
  <inkml:trace contextRef="#ctx0" brushRef="#br0" timeOffset="165916">7843 13565 7533,'-8'-32'2068,"1"1"1,30-17-1619,11 41 0,10 8-293,-2 0 0,6 2 1,3 0-1,-1 2-537,-4 0 1,-1 1 0,3 1 0,4 1 584,-7-1 1,4 1-1,2 1 1,2 1 0,1 0-1,1 0 1,0 0-237,-7-1 1,1 0-1,0 1 1,1-1 0,0 1-1,2 0 1,-1 0 0,2 0-1,0-1 80,-3 0 0,1-1 0,0 0 0,1 0 0,0 0 0,1 0 1,0 0-1,1 0 0,0 0 0,-1 0 0,1-1-101,-3 1 0,0-1 1,0 0-1,0 0 1,1 1-1,-1-1 1,1 0-1,1-1 1,0 1-1,1-1 1,0 1-1,1-1 94,-3-1 0,0 0 0,2-1 0,0 1 0,1-1 0,0 0 0,1 1 0,0-1 0,0-1 0,-1 1 0,0 0 0,-1 0 0,0 0 0,-2 0 0,-1 0-113,8 1 1,-2 0 0,-1-1 0,-2 1 0,0-1 0,0 1-1,0-1 1,2 1 0,1 0 0,3 1 0,2 0 183,-12-1 1,1-1-1,2 1 1,1 1 0,1-1-1,1 0 1,2 1 0,-1 0-1,2 0 1,-1 0 0,1 0-1,0 0 1,-1 1-1,0-1 1,-1 1 0,0 0-1,-1 0 1,-2 1 0,-1-1-170,6 2 1,0 0 0,-2 1 0,0 0 0,-1 0 0,0 0-1,0 0 1,-1 1 0,0-1 0,0 1 0,-1 0 0,1 0-1,0-1 1,1 1 0,-1 0 37,1-1 0,0 0 0,0 1 0,0-1 0,1 0 0,-1 0 0,0 1 0,0-1 0,0 1 0,-1-1 0,0 1 0,0 0 0,-1 0 0,0 1 0,-1 0-41,3 1 0,1 1 0,1 0 1,-1 1-1,0 0 0,-1 0 0,0 0 1,-2 0-1,-1-1 0,-2 0 1,-2-1-1,-3-1 0,-2-1-1,12 3 0,-5-1 0,-3-1 0,-2-1 0,1 0 0,1 1 8,4 1 1,2 2 0,0-1 0,-2 0 0,-4-2 0,-5-4-39,2-3 0,-6-3 1,0 1 165,1 3 0,0 1 0,-4-2-211,-4-5 0,-5 0 2271,3 0-2226,-24 0 2655,-6 0-4274,0 0 90,-6-12 1259,5-2-90,-16-18 587,8-2 1,-22-4 0,4-1-1</inkml:trace>
  <inkml:trace contextRef="#ctx0" brushRef="#br0" timeOffset="166149">14996 14229 7533,'-18'-32'1966,"-1"1"0,-8-3 0,52 82 0,0 1 0</inkml:trace>
  <inkml:trace contextRef="#ctx0" brushRef="#br0" timeOffset="189964">7803 13253 7533,'-28'-36'6836,"39"-16"-6477,30 32 1,19 6-324,-13 2 0,6 0 0,6-1 0,1 1 0,-1 1-895,-9 2 1,0 1 0,1 0 0,1 0 0,2 1 0,4 0 930,-10 2 0,4 0 0,2 1 0,2 0 0,0 0 0,1 0 0,-1 1 0,-2 0 0,-2 0 0,-4 0-12,8 0 0,-5 0 0,-2 0 0,1 1 0,2 1 0,6 0-30,-11 2 0,3-1 0,4 2 0,3-1 0,1 1 0,0 0 0,1 1 0,-2-1 0,-2 1 0,-3-1 0,-4 1 0,-4-1 6,11 2 0,-7-1 0,-4 0 0,3 1 0,7 1-4,-10-1 1,3 1 0,4 0-1,1 1 1,3 0 0,0 0-1,1 0 1,0 1 0,-1 0 0,-2 0-1,-2 0 187,5 2 1,-1 0 0,0 0 0,-1 1 0,-1 0 0,0 0 0,-1-1 0,0 0 0,-2 0-156,5 1 0,-3-2 1,-2 0-1,0 1 0,2-1 1,4 1-1,5 1 55,-14-2 1,2 0 0,3 1 0,3 0 0,2 1 0,1 0 0,1-1 0,0 1 0,1 0 0,-1 0 0,-1 0 0,-1-1 0,-1-1 0,-3 1 0,-3-2-146,7 1 1,-3 0-1,-2-1 1,-1 0-1,-1-1 1,0 1-1,0-1 1,2 0-1,2 1 1,3 0 25,-9 0 0,3-1 0,0 1 0,1 0 0,2 0 0,0 0 0,0 0 0,2 0 0,-1 0 0,1 0 0,-1 0 0,0 0 0,0 0 0,0 0 0,-1-1-66,3 1 0,0-1 0,1 1 1,0-1-1,1 1 0,-1-1 0,0 0 1,-1 1-1,0-1 0,-1 0 0,-1 0 1,-1-1-1,-2 1 0,-1 0 56,9 0 0,-3 1 0,-2-1 0,-2-1 0,0 1 0,0 0 0,2 0 0,2 1 0,3 0-177,-9-1 1,3 1 0,1 0 0,2 0 0,1 0 0,1 1 0,0 0 0,0-1 0,-1 1 0,0 0 0,-1 0 0,-3 0 0,-1 0 0,-3-1 146,7 3 0,-2-1 0,-2 0 0,-2 0 0,0 1 0,-1-1 0,0 0 0,0 1 0,2-1 22,3 1 0,2 0 0,0-1 0,0 1 0,0 0 0,-2 0 0,-1 0 0,-2-1 0,-2 0 33,4 1 0,-1 0 0,-3-1 0,-2 1 0,-3-1 0,-4-1 75,9 3 0,-7 0 0,-6-3 653,14 1-653,-9 2-4917,-42-11 4827,-7 6 0,-18 13 0,-2 9 0</inkml:trace>
  <inkml:trace contextRef="#ctx0" brushRef="#br0" timeOffset="190162">16322 14320 7533,'-35'13'0,"18"12"0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56:05.410"/>
    </inkml:context>
    <inkml:brush xml:id="br0">
      <inkml:brushProperty name="width" value="0.09071" units="cm"/>
      <inkml:brushProperty name="height" value="0.09071" units="cm"/>
      <inkml:brushProperty name="color" value="#00FF00"/>
    </inkml:brush>
  </inkml:definitions>
  <inkml:trace contextRef="#ctx0" brushRef="#br0">7882 8795 7533,'-28'-13'1979,"9"0"-1350,42-1-269,25 1-510,-4 8 0,11 1 0,1 0 55,-2 2 1,1 0 0,3-1 382,-12 1 0,3-1 0,1 1 0,0-1 0,-1 2-265,-1 0 0,-1 1 0,1 0 0,0 0 0,1-1 157,-2 0 0,-1-2 0,2 1 0,1-2 0,2 1 0,3-1 19,-4 0 1,4 0 0,1 0 0,2-1 0,2 0 0,0 0 0,0 0 0,-1-1 0,0 1-178,-6-1 1,-1 0-1,1 0 1,0 0 0,0-1-1,0 1 1,1-1-1,-1 1 1,0 0 0,1 0 39,1 0 1,0-1 0,-1 1 0,1 0 0,0 0 0,0 0 0,1 1 0,1 0 0,0 0 0,2 0-181,-7 2 0,2-1 1,0 1-1,2 0 1,0 0-1,1 0 1,-1 0-1,1 1 0,-2 0 1,0 1-1,-1-1 1,-1 1-1,-2 1-76,8 0 0,-3 0 1,-1 2-1,-1-1 0,0 1 1,-1 0-1,2 1 0,1-1 1,2 0 185,-6 0 1,2 0-1,1 0 1,2 0-1,-1 0 1,1 0-1,0 1 1,0-1-1,-1 0 1,-1 1-1,-1 0 1,-2 0-24,7 0 0,-2 1 1,-2 0-1,0 0 1,-1 0-1,0 1 1,1-1-1,1 1 1,1-1 119,-3 0 1,1 1 0,1-1 0,0 1 0,2-1 0,-1 1 0,0 0 0,-1-1 0,-1 1 0,-1 0 0,-1 0 0,1 0 0,-2 1 0,-1-1 0,-1 1 0,0-1 0,0 1 0,0-1 0,3 1 0,1-1-34,-1 0 1,2 0 0,1 0 0,2 0-1,0 0 1,0 0 0,0 0 0,-1-1 0,0 1-1,-2-1 1,-2 0 33,8 1 0,-2-1 0,0 1 0,-2-1 0,0 0 0,-1-1 0,0 1 0,0-1-12,-3-1 1,-1 0 0,0 0-1,-1 0 1,1-1 0,-1 1 0,1-1-1,1 0-258,3 0 0,2 0 0,0 0 0,1 0 1,-1-1-1,-1 1 0,0-1 0,-3 1 141,-1-1 1,-1 0-1,-2 0 1,0 0-1,0 0 1,0 0-1,1 0 126,1-1 1,0 0 0,1 0 0,-1 0 0,1 0-1,-1 1 1,0-1-281,0 1 0,-1-1 1,1 1-1,-1 0 0,0 0 1,0 0-1,0 0 339,6-1 0,1 0 0,-1 0 0,0-1 0,0 1 0,1 1-146,0-1 0,0 1 0,0 0 0,1 1 0,-2-1 0,0 0-15,-5 0 0,-1 0 0,0 0 0,0 0 0,0 0 0,2 0-72,0 0 1,2 0 0,1-1-1,0 1 1,-2 0 0,-1 0-1,-4 1 109,10 0 1,-6 1 0,1-1-1,5 1 29,-9-2 1,5 0-1,1 0 1,2 0-1,-1 0 1,-3 0-1,-4 1 173,8 1 0,-5 2 0,-1-1 0,4-1-269,-9-1 0,3-1 0,1 0 0,0 0 0,-1 0 0,-2 1-90,11 1 0,-3 1 0,1 1 0,0-2 45,-7 0 0,2-1 0,-1 0 0,-1 1 0,-4 0 0,11 1 0,-4 2 1,1-1-49,-5 0 1,1-2-1,1 2 1,-3-1-463,5 3 0,-2 1 1,-2-1 119,-7-1 0,0 0 1,0 0-481,5 1 1,1 1-1,-5-1 868,-2-2 0,-3-1 92,9-1 0,-4-4 0,0-17 0,-6-9 0</inkml:trace>
  <inkml:trace contextRef="#ctx0" brushRef="#br0" timeOffset="1103">8518 9380 7533,'55'18'427,"-1"0"0,0 0 1,0 0-1,1 0 0,-1 0 1,0 0-1,0 0 1,0 0-1,1 0 0,-1 0 1,0 0-1,-2-2 1,1 0-1,0 1 0,0-1 1,1 1-1,-1-2 1,-1 0-1,-1-1 0,-1-2 1,-2-2-1,-2-2 1,-3-2-518,12-2 0,-4-5 1,-4-2-1,0-2 1,2 0-1,4 1 110,-3 1 0,2 1 0,2-1 0,2 0 0,1 0 0,-1 0 0,-1 0 0,-1 0 0,-3 0-365,3-1 1,-2 0-1,-2 1 1,-1-1-1,2 0 1,1 0-1,2 1 345,-6 0 0,2 0 0,2 1 0,0-1 0,2 1 0,-1-1 0,0 1 0,0-1 0,-1 1 0,-2-1-66,6-1 1,0 0-1,-1 0 1,-1 0-1,0 0 1,-1 0-1,0 0 1,0 0 142,2 0 0,-2 0 0,-1 0 0,0 1 0,2-1 0,3 0 0,3-1-17,-10 2 0,3-1 0,1-1 0,3 1 0,1-1 0,1 1 0,0-1 0,1 1 0,-1 0 0,-1 0 0,-2 1 0,-1-1-178,2 2 0,-2-1 1,0 1-1,-2 0 1,0 0-1,1 1 0,0-1 1,1 1-1,2-1 1,2 0 91,-7 1 0,2-1 0,1 0 1,2 0-1,1-1 0,0 1 1,0 0-1,1 0 0,-2 1 1,1-1-1,-2 1 0,-2-1 0,-1 2 1,-2-1-59,10 2 0,-3-1 0,-2 1 1,-2 0-1,0 1 0,0 0 0,0 0 1,1 0-1,2 0 43,-6 1 0,1-1 0,0 0 0,1 1 0,0 0 0,0 0 0,0 0 1,-1 0-1,0 0 0,-2 1 0,0-1 104,9 2 1,-1 0 0,-2 0 0,0 0-1,0 0 1,-1 1 0,1-1 0,0 0-8,1-1 0,-1 1 0,1-1 0,-1 0 1,1 0-1,-1 1 0,0-1 0,0 0 18,-3 1 1,0-1 0,0 1 0,-1-1-1,0 1 1,0 0 0,0-1 0,0 0-24,5 1 0,0 0 1,0-1-1,-1 1 1,0-1-1,-1 1 1,-2-1-52,1 1 0,-4-1 0,0 1 0,0 0 0,3 0 0,3 0 39,-5 0 1,3 0 0,2 1 0,1-1 0,2 1 0,-1 0 0,0-1 0,-1 1 0,-3-1-18,-1 0 1,-1 0-1,-2 0 1,0 0-1,0 0 1,1 0 0,2 0-1,1 0-40,0 1 0,1-1 0,2 0 0,1 1 0,1-1 0,0 0 0,-1 1 0,0-1 0,-3 0 0,-1 0 29,1-1 0,-2 1 1,-1-1-1,-1 0 0,0 0 1,0 1-1,1-1 0,2 0-121,-2 1 0,1-1 0,1 1 0,0-1 0,1 1 0,-1 0 1,1 0-1,0-1 0,0 1-51,0 0 1,1 0 0,0 0-1,0 0 1,0 0 0,0 0-1,0 0 1,0 0 0,1 0 88,-5 0 0,1-1 0,-1 1 0,0 0 0,1 0 0,0 0 0,0 0 0,0 0 0,1 0 0,0 0 39,-2 0 0,0 0 1,1 1-1,1-1 0,-1 0 1,1 1-1,-1-1 0,0 1 1,-1-1-1,0 0 0,-2 0 63,4 0 0,-1 1 0,-1-1 0,0 0 0,-1 0 0,0 0 0,0 0 0,0-1 0,1 1-36,0-1 1,2 0 0,-1 0-1,0 0 1,1 0 0,-2-1-1,0 1 1,-2-1 0,0 0 95,1 0 0,0 1 0,-3-1 0,1 0 0,-1-1 0,0 1 0,2-1 210,5 0 1,1 1 0,2-1 0,-1-1 0,-2 1 0,-3-1 0,-4 0-54,6-1 0,-5 0 1,-3 0-1,-1 0 464,5 0 1,-2 0-1,-6 0-621,-7 0 0,-7 0 878,-3 0-1238,-19 0 1533,-6 0-4861,0 0 1124,-6 0 1125,-1 0 1349,-41-6 0,-8 5 0,10-2 0,1 0 0</inkml:trace>
  <inkml:trace contextRef="#ctx0" brushRef="#br0" timeOffset="5466">13123 6974 7533,'-31'-37'629,"0"-1"1,8 14 0,1 2-540,-8-9 0,-2 1 359,-4 4 1,-2 3-778,-9 1 1,-6 1 574,15 6 0,-3 0 1,-2 0-1,-3 2 400,1 3 1,-4 1 0,-1 2-1,0 1 1,0-1-729,4 1 0,-1 0 0,1 1 0,-1 0 0,-1 1 189,-6 0 0,-2 1 0,-1 0 0,2 1 0,4 1-19,4 1 1,3 0 0,1 2 0,-4 2-252,-3 2 0,-5 2 0,0 2 1,2 1-1,3 3 27,5 1 0,4 3 0,0 1 0,-2 4 60,2-2 0,-3 3 0,-1 1 0,0 3 0,3 1 0,3 1-33,1 7 0,3 4 0,3 0 1,2 2-1,-1-1-262,3-3 1,0 1-1,1-1 1,1 2-1,2-1 235,-3 13 0,2 2 0,2-2 1,4-6 268,0 6 1,5-3 45,3-4 0,2 2 0,6-5-308,8-8 1,6 0 127,-3 6 0,3 5 0,9-3 404,10-10 1,8-2 0,5-1 0,0-1-355,0 1 0,0-1 0,3 0 0,4 0-166,-9-8 0,3 1 1,2-1-1,2 1 1,0-1-1,-2-2 0,-2-1 44,4 1 0,-2-2 0,-1-1 0,2-1 1,4 2-8,-8-3 0,4 0 0,2 1 1,1 0-1,0 0 0,0-2 1,0 0-1,-3-2 124,7 0 0,-2-2 0,0-2 0,-1 0 0,2-1 0,1 0-150,0-1 0,1-1 1,2 1-1,0-2 1,-1-1-1,-1-1 1,-3-1 301,7 0 1,-2-1 0,-1-2 0,-1-4 0,1-7 110,-8-2 1,1-5-1,0-3 1,1-2-1,-2-3 1,-1 0-1,-2-1-397,-5 2 1,-1-2 0,-1-1 0,-1-1 0,0-1-1,-1 0 1,1 1 139,1 0 1,0 0-1,-1 0 1,1-1-1,-1 0 1,-2-3-1,-1-1-101,2-7 0,0-3 1,-1-2-1,-1-1 1,-4 0-1,-4 2 1,-5 3 49,-2-6 0,-8 2 0,-4 0 0,0-4-90,-2 7 0,1-4 0,-1-2 0,-4 0 0,-3 2 0,-5 2-90,-8-3 0,-7 1 0,-4 2 0,-3 2 1,0 0 53,0 2 0,0 2 0,-2 1 0,-4 1 0,-4 0 61,0 7 1,-5 0 0,-3 1 0,-1 1 0,-1 1-1,2 2 1,3 2-26,-2-1 0,4 3 0,1 2 0,-3 1 1,-6 1 133,4 3 1,-4 0 0,-4 1 0,-2 1 0,0 1 0,1 1 0,2 3 0,4 2-117,-6 2 0,4 2 0,1 4 0,-1 1 1,-6 4 1,8 0 0,-3 1 0,-3 3 0,-2 1 0,-1 1 0,1 1 0,2 1 0,2 0 0,5 0 10,-5 3 0,4 0 0,2 1 0,2 1 0,-1 2 0,-2 0 40,2 0 1,-3 2 0,1 0 0,-1 2 0,2-1 0,3 1 0,3 0 64,-10 8 0,5 0 0,3 1 0,3 1 67,6 1 1,3 1-1,1 1 1,2-2 7,-6 5 0,2-2 0,4 4 180,9-3 1,2 2 0,4 2 0,3-1-361,3 8 0,6 1 1,1-2-31,-1-2 0,1-1 0,1 1 0,1 7 0,1 0 0,5 0-30,6-3 0,5 0 0,3-1 187,-2-10 1,1 1-1,3-1 1,4 1 237,5 1 1,5 0 0,3 1 0,1-2 0,0-3-28,-3-4 0,0-3 1,1-1-1,1-2 1,1-1-279,6 2 0,1-1 0,2-2 0,0-3 0,0-3 0,-1-5 0,0-3 0,0-2 0,0-2 0,-1-1-158,4 0 1,-1-1 0,0-2-1,2-2 140,-6-3 0,2-1 0,0-2 0,0-1 0,-1-2 98,6-3 1,-1-2 0,-1-2-1,0-2 64,-9 1 0,0-2 0,0-1 0,-1-2 0,-1-1-144,-1-1 0,-1-1 0,-1-1 0,-1-2 0,1-3-185,-3 0 0,0-3 0,-1-2 0,0-1 0,-1-1 1,-2 0 130,3-8 0,-1 0 0,-2-2 0,-1-1 0,0-1 233,-4 6 1,0-2 0,-1-1 0,0 1 0,-3-1 0,-2 2 199,4-10 1,-3 0-1,-4 1 1,-5 0-268,-5 1 1,-5 0-1,-4 0 1,-3 4-381,-7-2 0,-5 3 0,-5 0-205,0 6 1,-3 1 0,-3 0 0,-3 2 94,0 5 0,-2 0 0,-3 1 1,-1 1-1,-3 2 35,-1 2 0,-2 1 0,-3 1 1,0 1-1,-2 1 0,0 2 508,-3-1 0,-1 1 0,-2 2 0,0 0 0,-1 2 0,0 0-178,4 3 0,-1 0 0,-1 1 0,0 1 1,0 1-1,-1 2 0,0 2 447,-1 1 0,0 2 0,-1 2 1,-1 1-1,1 1 0,0 2 1,0 0-127,-1 3 0,0 0 1,-1 2-1,1 1 1,0 2-1,1 0 0,2 0-383,-3 2 0,1 0 0,0 0 0,2 3 0,0 3 1,0 4-185,9 1 0,-2 3 1,0 3-1,1 2 1,2 0-1,1 1 0,3 0 1,4-3 132,-1 4 0,5-2 0,3 1 0,0 2 0,-2 5-21,3-3 1,-1 5 0,-1 2 0,1 2 0,0 0 0,2 0 0,2-2 0,3-2 200,1 3 0,4-3 0,2-1 0,1 3 0,-1 5-66,2-2 1,-1 4 0,0 3 0,0 3-1,2 0 1,2-1 0,3-3 0,3-2 11,3 0 0,3-3 0,3-1 0,2 0 0,3 0 0,1 2-26,2 2 0,1 4 1,3 0-1,2 0 0,2-2 1,4-5-1,2-6 11,4-5 0,4-5 0,2-3 0,3-3 0,2-3 0,2-1-24,1-2 1,3-1-1,3-3 1,1-3-1,2-2 1,-1-2-1,1-4-231,-6-3 0,0-3 0,1-2 0,0-3 1,1-1-1,1-3 0,1-1 0,1-2 157,-6 0 1,2-2-1,1-2 1,2-1 0,0-2-1,0-1 1,1 0 0,-1-1-1,-1-1 1,0 0-1,-3 1 1,-1 0-42,6-4 0,-3 0 0,0 0 0,-2-1 1,0 0-1,-1-1 0,1-1 0,-1 0 0,1-2 190,-2 2 0,2-1 0,0-2 0,1 1 0,-2-2 0,0 0 0,-2 0 0,-3 0 0,-3 0 0,-3-1-96,3-8 0,-3-1 0,-4 0 0,-3 0 0,-4 0 0,-3 0-393,0-8 1,-5 1 0,-5 0 0,-6 1 452,-8 2 0,-6 1 0,-4 1 0,-2 4 0,-4-2 0,-3 3 0,-5 7 0,-11 13 0,0 0 0,1-1 0</inkml:trace>
  <inkml:trace contextRef="#ctx0" brushRef="#br0" timeOffset="7767">15152 8963 7533,'7'-18'2698,"-2"3"-2788,-5-3-180,-5-13 270,-25-9 135,-1 16 0,-10-2 0,-3 0 0,2 2 75,-1 0 0,1 2 0,-7-1-438,8 6 0,-5-1 1,-4-1-1,-1 1 1,0 0-1,3 1 1,5 2 406,-4 0 1,5 3 0,1 0 0,-4-1-72,-2 1 0,-3-1 0,-2 1 0,0-1 0,0 1-126,-2 0 0,-1 0 0,-1 1 0,2 0 0,2 2 108,0 2 0,2 1 0,0 0 0,-2-1-421,3-1 1,-1-1 0,-2 0 0,1 0-1,0 2 259,3 3 0,-1 1 0,0 1 0,1 1 1,1-2-246,-7 0 0,3 0 1,-2-1-1,-5 2 394,11 0 0,-3 1 0,-2-1 0,-2 1 0,0 1 0,0-1 1,1 0 50,0 1 1,-1-1-1,0 1 1,1 0-1,0 0 1,1 1-1,1-1-98,1 2 0,1-1 0,1 1 0,1 0 0,0 1 0,-1 0-12,-10 2 0,-2 1 0,2 0 0,3 1 0,6 1 42,5 1 0,5 2 0,-2 4-348,-2 4 0,-5 4 0,-1 4 0,2 1 1,2 0 489,1 3 0,4 1 1,-1 2-1,-1 4-292,7-7 0,-3 3 0,0 2 0,-1 1 0,2-1 0,2 0 0,4-4 90,-4 6 0,4-2 0,3-1 0,0 2 45,-1 4 0,0 2 0,3-2 0,9-4-239,9-1 0,9 0 224,7 2 0,6 3 0,6 0 37,8-1 1,8 0-1,2 0 1,-1-2 215,-7-6 1,-2-1 0,2-1 0,5 0-248,4 1 0,4 1 0,4-1 0,2-2 0,4-2-75,-6-8 1,4-2 0,3-2 0,1-1 0,0-1 0,0 0 0,-1 0 38,-3-1 0,-2-1 0,0 0 0,0-1 0,2 0 0,2 1 0,3-1-33,-6-1 0,4 0 0,2 0 1,1 0-1,2 0 0,1 0 1,-1-1-1,0 0 0,-2 0 1,-2-2-1,-2 0 33,5-1 0,-3-2 0,-2 0 0,0-1 0,-1 0 0,1 0 0,0 0 0,2 0-20,-1 1 0,1 0 0,1 0 0,1 0 0,0 0 0,-1 0 0,-1 0 0,-1-1 0,-2 0 7,3 0 0,-1-1 0,-2 0 1,0 0-1,-1 0 0,1 0 0,1-1 254,3 1 1,1-1 0,0 0-1,1 1 1,-2-2 0,0 1 0,-2-1-78,0 0 1,-2-1 0,0 0 0,-1 0 0,0-1 0,0 0-149,0-1 1,1 0 0,0 0 0,0-1 0,-1-1 0,-1-3 90,6-2 1,1-3 0,-2-1 0,-1-2 0,-3-1 27,0-3 0,-2-1 0,-2-3 0,-1-2-45,-7 2 0,1-2 0,-2-2 0,-3-1 0,-3-1 22,-3-3 1,-3-2-1,-4-1 1,-3-1 216,2-11 1,-6-3 0,-5-2-488,-4 4 1,-5-3 0,-2 0-1,-5 0 113,-3 4 0,-3 0 0,-4 0 0,-4-1-360,0 7 0,-3-2 1,-3 0-1,-2 0 0,-2 2 1,-1 2 179,-1 3 0,-2 1 0,-2 2 0,-1 2 0,-1 0 1,0 1 178,1 2 1,-1 1-1,0 1 1,-1 1-1,-2 1 1,-1 1 32,-2 2 0,-2 1 0,-1 1 0,-2 0 1,0 2-1,0 1 0,0 2-22,1 3 1,1 1 0,-1 2-1,0 0 1,-1 2 0,0-1-1,-2 1 1,3-1 0,-1 0 1,-1 1-1,0 0 0,-1 0 1,-1 1-1,0 1 1,-2 1-47,0 2 0,-1 0 0,-2 1 0,-1 0 0,0 2 0,0 0 0,1 1 0,-1 1 0,2 0-10,1 0 0,1 2 0,0 0 0,0 1 0,1 1 0,-1 0 0,0 0 0,1 0 1,-2 1 39,-1 0 1,0 0-1,-1 0 1,1 1-1,-1 1 1,0-1-1,1 1 1,0 0-1,0 0 90,2 1 0,0 0 0,0 0 0,0 0 0,1 1 0,0 0 0,0 0 0,0 1 0,0 0-20,1 0 0,0 1 0,0-1 0,1 1 0,-1 0 0,1 1 0,0 0 0,0 1 0,0 0-75,1 2 0,-1-1 0,0 2 0,0 0 1,1 0-1,0 0 0,1 1 0,0 0 1,1 0 155,-3 1 0,0 1 0,1 0 0,1 0 1,0 0-1,1 1 0,3-1 0,0 1-315,-4 4 0,1-1 1,2 0-1,2 2 1,4 0-1,3 1-169,-3 7 1,3 0 0,7 3 0,8 3-46,11 4 1,9 5 0,6 0 0,2 0 314,3-3 1,4 0 0,4 1-1,4 0 113,1-5 0,4 2 0,4 1 0,2-1 0,1-3 0,2-3 30,-1-5 0,2-3 0,2-2 0,1-1 0,1-1 0,3-1 88,-2-1 1,3-1 0,0-1-1,2-1 1,1-1 0,0-1 0,0-2-68,0-1 0,0-1 1,0-1-1,1-2 1,0 0-1,2-1 0,1-1-18,1 0 1,0-2 0,2 0 0,1-1 0,1 0 0,-1-1-1,1 0 1,-1-1-14,-4 0 0,-1 0 0,0-1 0,1 0 0,-1-1 0,1 0 0,1 0 0,0-1 0,1-1-38,-1 0 0,1 0 0,1-1 0,0-1 0,1 1 0,-1-2 0,1 1 0,-1-1 0,-1 0 0,0 0-32,1-1 0,0 0 0,-1 0 0,0 0 0,-1-1 0,1 0 0,-1-1 0,0-1 1,0 0 36,0 0 1,0-1-1,-1-1 1,1 0 0,-1 0-1,0-2 1,0 0-1,1-1 1,-1-1-28,1-1 0,1 0 0,-1-2 0,0 0 0,0-1 0,1-1 0,-1-1 0,1-1 0,1-2-173,-5 1 0,1-2 1,0-2-1,1 0 1,0-1-1,-1-1 1,1 0-1,-1 0 1,-1 1-1,-1 0 1,-1 1 152,2 0 0,-2 0 0,0 2 0,-1-1 0,0 0 0,-1 0 0,0-1 0,1-2 0,0-2 60,-2 1 0,1-3 0,1-2 0,1-1 0,-1 0 0,0-1 0,-2 1 0,-2 1 0,-2 2 0,-3 1 0,-4 3 0,12-11 0,-6 5 0,-4 1 0,2-3 0,-3-1 0,-1 0 0,1-1 0,0 1 0,-1 0 0</inkml:trace>
  <inkml:trace contextRef="#ctx0" brushRef="#br0" timeOffset="51065">21628 11160 7533,'0'-20'1079,"6"7"-1259,1 1 2609,24 11-2249,21-11 1169,-1 12 0,6 5-1019,-14-2 0,2 1 0,7 2-597,-10-1 1,5 1 0,3 2 0,3 0 0,0 0 0,-2 0 0,-3-1 391,6 2 1,-3 0 0,-1 0 0,2 0 0,6 0-96,-12-2 0,3-1 0,2 1 0,1 0 0,2-1 0,1 0 0,1 0 0,0 0 0,0-1-155,-3 0 1,1-1-1,0 0 1,2-1 0,0 1-1,0-1 1,1 0-1,-1 0 1,-1 0 0,-1 0-1,-1 0 155,4 0 0,-2 1 0,-1-1 0,-1 0 0,1 0 0,0 0 0,2 0 0,2 0 0,3-1-36,-12 0 0,4 0 0,1 0 0,2 0 0,1 0 0,2 0 0,-1 0 0,1 0 0,0-1 0,-1 1 0,-1-1 0,-1 1 0,-3 0 0,-1-1 0,-3 0 155,9 1 1,-3 0 0,-2 0 0,-2-1 0,0 1 0,-2-1 0,1 0 0,0 1 0,1-2 30,7 1 0,2 0 0,0-1 0,0 0 0,-2 0 0,-1 0 0,-3-1 0,-4 0 359,5 0 1,-2-1 0,-3-1-1,-6 0 1,-5-1 671,5-2 0,-9-2-222,7-5 788,-36 1-1867,-6 5 2567,0 0-2747,0-5-9561,-6 11 8611,5 1 1,-17 19-1,4 8 1</inkml:trace>
  <inkml:trace contextRef="#ctx0" brushRef="#br0" timeOffset="53899">21667 2137 7533,'-37'-3'1169,"-1"-1"0,7 3 1,-1 2-1125,-11 6 0,3 5 584,14 2 1,5 5-675,2 6 0,6 2 765,1 21-271,11-12 1,2 2-225,4-4 0,2-1-585,2 24 450,9-4 989,18-38 181,6-2-766,-11-16 1,3-6-345,4-6 0,3-5 0,-3-1-707,5-8 1,-2-2 556,-2 6 0,2-3 0,-2-1 209,-6-1 1,-2-1 0,-1 0-165,6-8 0,-1 0-45,-7 6 0,0-3 0,-2 2 135,2-7 0,-4 4 45,3-5-232,-4 7 232,-21 28 0,3 0 899,-16 1-2248,-10-5 989,-6 8-225,-15-11 0,-6-1 585,8 9 0,0 2-720,-8-6 1,2 1 1131,12 5 1,7 2-413,14 2-6946,-4 12 4067,8 8 2699,-10 8 0,1 3 0,-2-5 0</inkml:trace>
  <inkml:trace contextRef="#ctx0" brushRef="#br0" timeOffset="54652">23618 1929 7533,'-6'-39'8545,"5"12"-8275,-5 8 899,6 13-989,0 6 0,-6 23 90,-1-5 299,-5 12 1,-5 12 0,-1-2-451,-1-4 1,-2-2 0,-1 5-997,0-1 1,-2 6 0,0 1 0,0-1 0,2-6 876,-2 2 0,2-4 0,0 1-270,-7 13 0,-1 2 0,6-7-540,11-15 1,5-3-3464,4 5 1,5-4 4272,3-7 0,40-37 0,-24-8 0,0 1 0</inkml:trace>
  <inkml:trace contextRef="#ctx0" brushRef="#br0" timeOffset="55220">25296 2268 7533,'-15'-7'4767,"3"7"-6026,30 30 629,4 0 2744,10 9 0,4 1-1980,-15-17 1,-2 1-495,15 22 1,-7 4 314,-20-15 0,-5 0 405,-2 5 0,-7-1 719,-17 1 0,-9-5-210,3-13 1,-4-2 0,0-2 254,-15 7 1,-1-3-541,3-2 1,5-2-4273,4 0 2339,33 7 1259,23-5 0,11-1 225,16 4 0,9-4-388,-14-8 0,5-3 0,2 0 0,3-2-107,-1-1 0,2-1 0,3-1 1,-1 0-1,0 0-1553,0 0 0,1-1 1,-1 1-1,-1-1 0,-1-1 1913,2 0 0,-1-1 0,-3 0 0,-2 2 0,2 3 0,-3 2 0,-8-2 0,7 3 0</inkml:trace>
  <inkml:trace contextRef="#ctx0" brushRef="#br0" timeOffset="55902">27624 2606 7533,'0'-35'5037,"52"16"-5622,-10 27 0,4 8 825,-8-2 0,2 2 0,-1 2 149,0 4 1,-1 4 0,-5 4 389,-6 10 1,-5 4 0,-7-2-870,-5 1 0,-12-2 1409,-15-2 0,-12 1 1,-4-9-781,-17-12 1,-8-9-203,14-3 0,-3 0 1,-2-2-1,3-1 53,-3-3 0,1-2 0,4 1-1557,-6 2 1,6 2-2791,-8 9 3462,50 13 0,10 8 675,3 19 0,2 5-420,-3-13 0,-1 1 0,1 0 270,1-1 0,1 0 0,-2-3 2129,1 6 0,-3-8 989,-2-7-270,-23-16-2698,6-17 607,-19 0-1642,-19 3 1,-9 0-315,10-2 0,-3 0-145,1 1 0,-4 0 0,3 0 564,7-2 1,1 0 0,4 0-151,-1 0 1,3 0-1755,6 2 1,5 2 2653,8 3 0,26 6 0,5 0 0</inkml:trace>
  <inkml:trace contextRef="#ctx0" brushRef="#br0" timeOffset="60952">19977 4153 7533,'-41'-35'6926,"-2"-1"-6746,27 27 269,-7-2-808,10 34 1123,-10 12 1,-3 5-136,8-8 1,-3 5-533,-1-3 0,-5 8 0,-4 3 1,-2 2-1,2-1 0,2-4-255,-2 5 1,1-3 0,0 0 0,-3 4-126,7-9 0,-3 1 0,-1 3 1,0-1-1,0 1 0,2-1 1,3-3-963,-5 14 1,2-2-1,3-2 1,3-3 14,2-2 1,4-3 0,7-4 959,11 4 0,11-13 176,28-29 0,-11-16 1,-1-7-1,-3-5 1,0-1-1</inkml:trace>
  <inkml:trace contextRef="#ctx0" brushRef="#br0" timeOffset="61667">21069 4595 7533,'-23'42'434,"0"1"1,0-1 0,0 0 0,-1-8-1,1-4 1,-4 1-255,-3 3 0,-4 3 0,-2-3 0,0-7-1275,-2-11 1,0-6 0,0-2 794,0 3 0,0-1 1,-1-5 532,-11-2 1,-2-4 0,19-12-234,36-22 0,7-5 0,-28 13 0,5 2-85,34-4 1,19-1 0,-4 5 84,-12 7 0,0 4 0,5 1 0,0-1 314,0-8 1,0 0 1035,18-1-811,-19 4 1,1 2-270,1 8 0,3 4-390,4-2 0,5 0 0,0 2-210,1 1 0,1 2 1,0 1 29,4 1 0,1 2 0,-1 1 629,-6 2 1,-1 2 0,-4 2 867,-2 3 0,-2 3-702,-3 0 0,-4 2 314,0 9-449,-14-12 1340,-6-2-81,-12-1-989,-1 10-1,-23 17-404,13-12 0,-1 1-180,-4-1 0,-2 1 135,-1 2 0,-1 0-90,-6 7 0,-5 3-45,5-6 0,-6 5 0,0-1 0,2-1-369,-2 3 1,1-2-1,-2 1 450,6-6 0,-4 2 0,0 0 0,1 0 0,1-1-149,-1 2 1,1 0-1,2-2 1,1-3 22,-11 6 0,2 0-690,4 1 0,0 4 1,11-8-3449,16-3 91,-7 9 4047,17-26 0,11-31 0,3-17 0</inkml:trace>
  <inkml:trace contextRef="#ctx0" brushRef="#br0" timeOffset="62317">22981 5232 7533,'-40'-10'1195,"0"1"0,0-1 0,-2 27 0,-4 15 0,-2 7 0,2-1 0,3-8-1684,-3-9 0,3-5 1,-3 9 500,9 5 1,-3 9 0,-2 6 0,-1 2 0,3-1 0,3-4 0,5-9-733,0-3 1,4-6-1,-1 4 324,-3 6 0,-3 4 1,-1 3-1,2-1 0,5-4 396,4 2 0,4-4 0,0 2 0,-1 1 0,0 0 0,6-2 0,10-1 0,0 0 0</inkml:trace>
  <inkml:trace contextRef="#ctx0" brushRef="#br0" timeOffset="62899">24437 5791 7533,'-8'-42'1547,"0"-1"0,0 1 0,-8-8 0,-4 0 0,0 7-1817,-1 7 1,-5 4 120,-4 3 1,-5 1 0,4 7 418,-16 6 141,7 5 0,-5 9-801,1 21 1,-3 12-1,2 3 630,4-4 0,2 2 0,-1 5-580,6-2 1,-2 4 0,0 3 0,2 1 0,4-1 383,1 4 1,5 1 0,1 0 0,1 1 45,0-1 0,1 1 0,1 0 0,0 0-291,1-1 0,-1 2 1,1-2-1,1-2 531,-3 0 0,0-3 0,1-1-7,1-4 0,-1-1 0,0-5 396,-3-2 1,-2-11-46,-4-14 1,-1-13-495,-3-24 0,4-15-30,12 2 0,5-7 0,5 0 272,4-1 0,5-1 1,8 1-558,6 8 0,7-1 0,4 4 0,2 7 45,4 8 0,4 8 0,5 2-697,6 1 0,7 3 0,1 2 0,-5 3 662,-6 4 1,-3 3-1,6 0-310,-5 0 0,7 0 1,3 1-1,-1-1 0,-3 0 1,-7 0-16,-2-1 0,-5 0 1,4-2 449,10-1 0,9-2 0,3 0 0,-6-1 0,-10-1 0,-7-3 0,-4-1 0,8-1 0,0 0 0,0-1 0</inkml:trace>
  <inkml:trace contextRef="#ctx0" brushRef="#br0" timeOffset="63499">26037 6142 7533,'-11'-19'7555,"2"5"-7735,-15 1 540,9 7 45,-22 27 0,-9 16-225,8-4 0,-2 6 0,-3 2-797,9-9 0,-2 2 0,-1 1 0,0 2 1,0 0-32,0 2 0,-1 1 1,0 1-1,2 0 0,2 0-360,3-2 1,0 0 0,2 0 0,3 0-1,6-2 1008,1 10 0,7-1 0,5-3 0,2 11 0,13-7 0,27-22 0,1-1 0</inkml:trace>
  <inkml:trace contextRef="#ctx0" brushRef="#br0" timeOffset="64017">26362 7182 7533,'40'-35'406,"1"0"1,-1 0 0,0 0 0,1 0 0,-1 0 0,1 0 0,-1 0 0,0 0 0,1 0 0,-1 0 0,0 0 0,2-2-1,1 0 1,1-1 0,-1 0 0,0 1 0,-3 2 0,-2 1 0,-3 2 0,-4 3 0,-5 3-257,6-8 0,-7 6 0,-5 1-105,-1 0 0,-6 1-405,-8-24 450,-24 23-495,-5 12 0,-8 4 0,-19 6 1,-8 8-1,14 3 1,-5 3-1,-2 2 1,0 1 529,6-1 1,-2 1 0,0 1 0,1 0 0,0 0-36,-8 3 0,1 1 0,1 0 0,0 1 427,-1 1 0,-1 1 1,4 0-1,7 0-1102,-1 6 1,9 3 269,4 11 0,15 3 0,37 3 0,18-1 15,-9-15 0,4-1 1,2 0 726,-3-1 0,4 1 0,-1 0 1,-3-2-159,0-3 1,-2-2 0,-2 2 764,10 20 1,-8-1 314,-11 10-719,-24-10 0,-8 1-810,-5-6 0,-4 0-1,0-4 1,-2 1-1,-3-1-209,-1-2 0,-3-2 1,0-1-601,-6 2 1,0 0 0,1-2-2340,-11 8 1,10 0 3328,23-6 0,11-4 0,20-7 0,24-18 0,0 1 0</inkml:trace>
  <inkml:trace contextRef="#ctx0" brushRef="#br0" timeOffset="64522">28209 6909 7533,'-29'-29'584,"44"47"1,11 11-900,-5-5 0,2 4-175,6 5 0,3 5 0,-5-3 1479,-5-5 1,-4 0 47,-4 14 0,-4 3-498,-4-3 1,-4 1-308,-3 9 1,-10-1 456,-12-14 1,-9-2 0,-4-6-540,1-10 0,-4-6 0,-1-1 568,-13 5 1,-3-2 0,1-5 270,10-7 0,0-4 1,5 1-548,1 0 0,5 2-3950,-8 1 3418,36 8-270,12 7-1439,13 18 1034,4-12 1,4 0 584,-6-4 0,3-1-521,13 6 1,8 0 0,-1-3-694,5-3 0,3-3 1141,-10-3 1,6 0 0,0-1-1,-3-1 1,0-3 0,-2-2-1,1-1 1,4 0 0,0-1-1,1 0 1</inkml:trace>
  <inkml:trace contextRef="#ctx0" brushRef="#br0" timeOffset="64966">29510 8067 7533,'-20'-9'3058,"0"22"-4677,13 27 2923,2-10 0,-1-1-1304,-1 19 720,-1 1 359,8-21-1049,26-14 0,16-3 0,2-5 30,1-4 0,2-6 0,4-2-356,2 0 0,3-2 1,1-2-1,-5-1 476,0-2 0,-5-3 0,-4-5 1499,-6-6 0,-3-3 0,-16-4-929,-21-3 0,-16-3 1,-4 1-2,-2 0 1,-7 0-1,-6 3-821,1 9 0,-5 0 0,-4 2 0,-1 2 0,1 4-819,-9 0 1,0 6 0,-1 2 0,2 1 620,3 2 0,1 0 1,1 3-1,1 3-1559,-6 3 0,2 4 0,5 7 1590,9 9 0,3 6 0,4-2 1,-1-2-1,3 1 0,0 17 0,0 1 1</inkml:trace>
  <inkml:trace contextRef="#ctx0" brushRef="#br0" timeOffset="69715">17545 12149 7533,'-54'-15'3238,"15"3"-3688,20 12 270,31 21 0,17 4 989,3-12 1,9-5 0,7-1-1,4 0-1059,-9-1 1,5 0 0,3 0 0,3-1 0,3 1 0,0-1 0,1-1 0,-1 1 0,-2-2 378,-2 1 1,1-2 0,-1 1 0,0-1 0,0-1 0,1 1 0,2-1 0,1 0 0,1-1-186,-7 1 1,2-1 0,2-1 0,0 1 0,2-1 0,0 0 0,0 0-1,0 0 1,0 0 0,0 1 0,-2-1 0,-1 0 0,-2 1 135,6 0 1,-1 1 0,-1-1 0,0 1 0,-1-1 0,-1 1 0,-1 0 0,0-1 0,0 1 0,-1 0-150,5 0 0,-1 0 0,-1-1 0,0 1 0,-1 0 0,0 0 1,-1 1-1,1 0 120,4 0 0,1 2 1,0 0-1,-1 0 1,-2 0-1,-1-1 1,-3 0 37,2-1 0,-2 0 1,-2-1-1,-2 1 1,-2 0 60,11 2 0,-4 1 0,-3-3 1345,16-4 0,-20-2-7072,-40 3 1889,-36-11 3688,0 5 0,-3 1 0,-2-1 0,4 1 0,1 0 0</inkml:trace>
  <inkml:trace contextRef="#ctx0" brushRef="#br0" timeOffset="70899">10067 13344 7533,'-21'15'2338,"-3"27"-2563,15-6 1,3 3 44,-2 0 0,3 0 2473,7-2 1,8-5-945,15-6 1,12-10-991,-1-14 1,9-7 0,5-6 0,0-1 0,-3 1-1513,3-1 0,-1-1 0,0-2 0,3-3 1168,-5 0 0,4-1 0,1-3 0,0 0 0,-1-2 0,-4 0-123,1-3 0,-2-2 0,-1-1 0,-3 0 1,0 2 114,1-2 1,-3 0 0,-1 1 0,-1-1 141,8-7 1,-3 0 0,-9 0 705,-6-7 0,-21 3-406,-32 15 1,-19 6 0,-2 1-330,0 0 0,-4 2 0,-2 2-521,1 2 1,-2 1 0,-2 1 0,2 4 467,7 3 1,0 2-1,2 2 1,0 0 141,-9 1 1,1 2 0,4 0-890,-3-1 0,5 3-1524,5 2 1,13 10 2203,36 33 0,19 8 0,-13-25 0,3 0 0,9 12 0,1-1 0,-1 0 0</inkml:trace>
  <inkml:trace contextRef="#ctx0" brushRef="#br0" timeOffset="71285">12485 13072 7533,'-26'36'1906,"-1"0"1,2-2 0,-3 6 0,-1 0 0,1-1-2207,-3 2 0,0-1 1,1 3-550,1-1 1,0 3 0,0 0 0,6-7 803,-2 3 0,6-4 45,7 6 0,3-2 0,1-12 0,3-2 0,6 28 0</inkml:trace>
  <inkml:trace contextRef="#ctx0" brushRef="#br0" timeOffset="71731">13564 13280 7533,'42'23'258,"0"1"1,-1 0-1,1-1 1,0 1 0,5 1-1,1-2 1,-6 1 0,-16 1 1270,-20 30-945,-25-12 1,-14 3-405,0-9 0,-7 2 0,-5-1 0,0-1-1076,6-10 1,0 0-1,-2-2 1,-1 0 0,-3-1 1224,1-1 1,-2 0 0,-2-1 0,-1-1 0,1-2-1,0-3 498,-5-1 1,-1-4 0,1-2-1,2-1 1,5 0-1444,-2 1 0,5 0 1,1-1 525,-5-2 0,0-1 0,25 3 374,63 16 525,3-7 1,9-1-840,-6-3 0,5-2 0,9 0-470,-19-5 0,6-1 0,3 0 1,2 0-1,2 0 0,0-1 1,-2 0-1,-4 0 455,7 0 0,-3-1 0,0 1 0,-1-1 0,1 0 0,3 0-477,-1 0 0,4 0 0,1 0 1,-1 0-1,-1-1 0,-3 1 0,-5-1 364,4 0 1,-4-1 0,-3 1 0,-3 0-473,-1 2 0,-2 0 1,-3-1 340,6-2 0,0 0 289,2 2 0,2 2 0,-3-2 0,0-2 0,-2 0 0,9 2 0,0-1 0</inkml:trace>
  <inkml:trace contextRef="#ctx0" brushRef="#br0" timeOffset="72385">16270 13878 7533,'-6'-32'3912,"-1"0"1,0-16-10659,13 77 7495,0 8 1,1 9 0,0-5-705,1-9 0,0 0 15,-1 11 0,0 5 0,-3-17-780,-4-24 1260,-6 0 629,-36 22-1169,14-18 225,0 4 0,1 1 135,7-3-360,1 17-180,13-4 0,4 6 180,10 18 0,2 4-180,-5-11 0,1 0 45,10 6 0,-1-5 45,-8-5 0,-24-2 1829,-18-17 0,-16-3 0,-2-3-1469,0-2 0,-2-2 0,-3 0 65,14-3 0,-4 0 0,0 0 1,1-1-1,4-3-2704,-6-3 0,4-3 1,6-1 2368,-14-11 0,74-21 0,3 19 0,-1-1 0</inkml:trace>
  <inkml:trace contextRef="#ctx0" brushRef="#br0" timeOffset="72716">18078 14358 7533,'-46'17'130,"0"0"1,0 0 0,0-1 0,0 1 0,0 0 0,0-1-1,-10 5 1,0-1 0,2 0 0,6 0 0,8-2 1668,0 2 0,13 4-990,16 12 1,9 8-1,3-3-899,1-6 1,5 0-149,5 10 1,7 4 0,9-8 87,17-13 0,11-8 0,-2-3-685,-17-3 1,-1-2-1,6-2 835,3-4 0,8-3 0,4 0 0,0-2 0,-3-2 0,-8 0 0,1-2 0,-6-3 0,4-1 0,2 1 0,0 0 0,0 0 0,1-1 0,-1 1 0</inkml:trace>
  <inkml:trace contextRef="#ctx0" brushRef="#br0" timeOffset="72965">18663 14411 7533,'-30'-15'2128,"-1"-1"1,-1 15 0,3 9-2489,-1 24 45,2 10 1,-3 1 404,8-16 0,-3-2-132,0 1 0,-4 2 0,-4-1 289,-8 1 1,-5 1-1,-3-1 1,4-1-933,-1 1 1,3-1 0,-4 2 936,10-7 0,-3 0 0,-1 2 0,2 1 0,2 0-1197,0 5 1,1 2-1,3-1 1,4-1 558,-7 8 1,5 2 385,7 2 0,2 5 0,12-8 0,25 6 0,3-21 0,-1 0 0</inkml:trace>
  <inkml:trace contextRef="#ctx0" brushRef="#br0" timeOffset="74234">20263 15204 7533,'-14'-13'4587,"2"5"-7645,46 2 2338,-5 6 1,3 0 404,12 3 0,6 0-141,0 1 0,5 0 0,-4 1 1,-1 5-1,-2 1 0,-5-3 0,0 1 1,0 0-1</inkml:trace>
  <inkml:trace contextRef="#ctx0" brushRef="#br0" timeOffset="74384">21537 15438 7533,'54'3'659,"0"1"1,-5-3 0,2-2-1320,2-4 0,4-2 1,-4 0-2454,4 2 0,-1 0 3113,-2-1 0,4-1 0,-6 2 0,-6 5 0,-6 0 0,-10 0 0,0 0 0</inkml:trace>
  <inkml:trace contextRef="#ctx0" brushRef="#br0" timeOffset="74465">23306 15594 7533,'45'3'0,"-1"1"0,-4-1 0,0-1 0</inkml:trace>
  <inkml:trace contextRef="#ctx0" brushRef="#br0" timeOffset="74654">24412 15698 7533,'23'-15'-495,"11"8"0,7 3 55,-2 3 1,2 2 0,-3-1 0,1 0 0,-1 0-1,4 0 1,0 0 0</inkml:trace>
  <inkml:trace contextRef="#ctx0" brushRef="#br0" timeOffset="75365">25777 15776 7533,'6'-36'-90,"30"1"360,-4 16-630,7-2 4228,-22-17-2069,-17 5-1350,0-6-269,0 0 90,0 6 0,0-2 89,3-1 1,0-3 120,1-1 0,1-3 0,-1-1 30,0-2 0,-1 0 0,-1-1-90,-1-1 0,-1-1 0,-1 0 209,-3-3 1,-1 0-1,-1 3-1034,-4-7 1,0 4 269,3 2 0,1 4-405,-6-6-4587,11 26 5217,-5 21-270,-23 52 135,8-4 0,-6 7-471,2-11 0,-4 4 0,-3 3 1,-2 0 874,7-7 1,-2 2 0,-2 1 0,0 0 0,-1 0 0,0-1-305,-1 2 0,-2-1 0,0 0 1,0-1-1,-1 0 0,1 0 35,1-2 0,0 0 0,1 0 0,-1-1 0,0-1 0,-1 0-68,0-2 0,-1 1 0,-1-1 0,2-1 0,2-3 1,4-3 156,-13 13 1,3-4-90,3-3 0,0 0 0,16-21 270,31-42-1035,6-9 1,7-15-1,4-6 1,-1 5 1123,-4 10 1,1 1 0,2 0 0,5-3-362,-3 6 1,3-2-1,3-3 1,2 0 0,0 2-1,1 3 1,-3 5-35,3 1 0,-2 3 0,1 4 0,2 2 0,4 3 20,4 2 1,3 2 0,3 2 0,1 3 0,2 2 0,1 2-532,-8 4 1,0 1 0,2 2-1,1 1 1,0 2 0,1 1-1,0 1 1,1 0-174,-1 2 0,1 2 1,1 1-1,0 0 1,0 2-1,1 0 0,-2 0 1,0-1-1,-2-1 563,8 1 0,-1-2 1,-1 1-1,-1-1 1,0 1-1,-2 2 1,-2 2-1,3 4 1,0 2-1,-1 2 1,-3-1-1,-4 0 1,-7-3-1,12 7 1,-1 1-1</inkml:trace>
  <inkml:trace contextRef="#ctx0" brushRef="#br0" timeOffset="75533">26142 16088 7533,'28'-12'989,"0"-1"0,9 6 1,4 6-1,8 17 1,1 1-1</inkml:trace>
  <inkml:trace contextRef="#ctx0" brushRef="#br0" timeOffset="77899">25699 15334 7533,'18'-36'1859,"1"1"0,11 3 0,-3 16-3119,-14 47 900,-14 3 1,-8 4 314,-13 7 0,-12-1-246,3-13 0,-5 1 0,-3-1 0,-2-4 808,0-4 0,-2-3 1,-2-2-1,-5-3 577,5-5 0,-4-2 1,-3-1-1,1-2 1,1-2-1,5-1-674,-15-3 0,5-3 0,0-3-353,4 1 1,-3 0-1,6-5 1,16-8 201,20-28 1,23-7-1110,4 21 1,8 1 0,8-1 89,3 2 0,6-3 1,6 0-1,4 0 1,1 3-1,0 4 518,-7 7 1,3 4 0,0 1 0,2 2 0,0 1-1,0 0 1,1-1-227,2-2 1,1-1 0,1 0-1,0 0 1,-1 3 0,-1 2-1,0 4 473,0 3 0,1 4 0,0 2 0,-3 2 0,-3 2 0,-3 0-105,12 5 0,-7 4 0,-4 4-196,-5 7 0,-3 4 1,-10 2 1139,-5 9 1,-14 4-335,-18-1 1,-12 4-1,-11-3-214,-3-15 0,-10-2 0,-6-3 0,-4 0 0,1-2-88,8-3 0,-2-1 1,-1-1-1,-2-1 1,0 0-1,1 0 1,1-2-311,-4 1 1,1 0 0,0-1 0,1-1 0,0-1 0,1-2 163,-7 1 0,-1-1 0,2-2 0,3-2 0,7-5 138,4-5 0,6-3 0,3-2 856,0-2 1,4-2-977,1-4 0,9-7-900,24-12 1,15-10-1,9-4 1,2 6 876,6 4 0,7 3 1,2 1-1,-1-3-130,-9 2 1,0-3 0,0-1-1,1 3 1,3 4-10,1 6 0,3 1 0,1 4 0,-1 5 0,-3 8-463,10 11 1,-2 11 0,-6 6-231,2 10 1,-11 11 1093,-14-2 1,-7 6 0,-13 0-38,-17-6 0,-13 1 1,-7-2-1,-2-3 730,-3-2 0,-4-3 1,-4-3-1,0-3-735,5-3 1,-2 0 0,-1-3 0,0-4 0,4-6-131,-3-6 1,1-4-1,4-7 1,9-7-1388,4-17 1,9-9 0,11-4 801,10 6 1,8-2 0,7-2 0,5 2 30,7 0 0,6 0 1,6 1-1,1 1 1,0 3 252,-1 5 0,1 2 0,2 2 0,0 2 0,1 1 72,-1 4 0,1 1 0,1 2 0,-2 1 1,-2 2-79,11-4 0,-3 3 0,-5 4 566,-8 6 0,-7 1-416,-5 0 65,-23 6-245,-23 6 719,-23 13-314,11-8 0,-4 0-45,-9 4 0,-1 2-900,10-4 1,3 0 830,5-6 1,5 0-2541,1 5 2429,25-6 0,7-5 0,6 5 0</inkml:trace>
  <inkml:trace contextRef="#ctx0" brushRef="#br0" timeOffset="78399">25946 13461 7533,'7'-31'7825,"-1"15"-6386,-23-1-1457,-14 15 0,-15 10 0,-11 4 0,-4 3 0,3-2-694,9-3 0,-1 2 1,-2 0-1,0 1 0,-3 0 1,0 0-1,0 0 142,3-1 0,-1-1 1,-1 1-1,-1-1 0,-1 1 1,1 0-1,1 0 1,1 0-1,2 0 412,-4 2 0,-1 0 1,2 0-1,1 1 1,3-1-1,3-1 1,3 0-1,-21 4 1,8-1-1,16 0 1,20 3-1</inkml:trace>
  <inkml:trace contextRef="#ctx0" brushRef="#br0" timeOffset="78799">25478 13501 7533,'13'-51'4767,"20"40"0,5 10-5037,7 20-1183,2 6 1,4 5 1092,-9 0 0,-2 4 90,-7-6 0,-1 2 1,3 4-181,1 2 0,2 2 0,1 4 1,1 1 74,-8-7 0,1 3 0,1 1 1,-1 0-1,0 0 0,-3-2-56,7 7 1,-3-1-1,0-1 1,-1 1 430,4 4 0,0 1 0,-3-2 0,-8-8 764,-3-6 1,-15-8-313,-40-8 0,-21-8 1369,11-5 1,-6-3-1,-5-3 1,-2-1-1208,6 0 1,-2-2 0,-3-1 0,-1-1-1,-1 1 1,-1 1-785,8 2 0,-1 1 0,-2-1 0,0 1 0,-1 0 0,1 0 0,1 0 0,1 0 118,-3-2 1,2 0 0,0 0-1,0-1 1,0 2 0,0 0 0,1 2 115,0 2 0,0 0 0,1 1 1,-1 2-1,0 0 0,-1 2 0,0 1-649,-2 2 0,-2 2 1,-2 2-1,1 1 1,0 0-1,1 1 1,3 0-1,4-2-171,-7 2 1,5 0-1,2 0 1,0 2-1,-2 2 49,5-1 0,-4 2 1,-1 2-1,1 1 0,4 0 1,6 0-1,8 1 707,1 9 0,10 0 0,5 1 0,-1 7 0,7 0 0,10-4 0,0 0 0</inkml:trace>
  <inkml:trace contextRef="#ctx0" brushRef="#br0" timeOffset="79003">24333 15217 4053,'-25'-37'2457,"-1"1"1,1-1-1,6 3 1,-1 9-1858,-13 12 0,2 14 1,15 19-1,3 10 1,-13 16-1,1-1 0</inkml:trace>
  <inkml:trace contextRef="#ctx0" brushRef="#br0" timeOffset="80433">8467 14736 6448,'-44'-26'1739,"1"1"0,7 6 0,7-4-210,14-12 0,15-3-1169,27 0 0,20 2-1045,-10 16 1,8 0 0,6 1 0,3 1 0,0 1-1,-3 1 745,-5 2 0,-3 2 0,0 0 0,2 1 0,5 2 0,7 1-27,-17 3 1,4 1 0,3 0 0,2 1-1,2 0 1,3 1 0,1 0 0,1 0-1,1 1 1,2 1 0,0 0 0,0 0 0,1 1-1,-1 1 1,0-1 0,0 2-29,-9-1 1,1 1 0,0 0 0,1 1 0,-1 1 0,1 0 0,0 0 0,1 0-1,0 1 1,0 0 0,1 1 0,0-1 0,1 1 0,0 0 0,1 0 0,0 0-1,1 0 1,0 0 0,1 0 0,1 0 0,0 0 12,-8-2 0,2 1 0,-1 0 0,2 0 0,0 1 0,1-1 0,1 0 0,0 1 0,1-1 0,0 1 0,0-1 0,0 1 0,1 0 0,1 0 0,-1-1 0,0 1 0,1 0 0,-1 0 0,1 0 0,-1 0 0,0 0 0,0 1 0,0-1 0,0 0 0,-1 0 0,-1 0 0,1 0 0,-1 1 0,-1-1 0,-1 0-44,5 1 0,-2-1 1,0 1-1,0 0 1,-1 0-1,0-1 0,0 1 1,0 0-1,-1 0 1,0-1-1,0 1 0,0 0 1,0 0-1,0 0 1,0 0-1,0 0 0,1 1 1,-1-1-1,1 0 1,0 1-1,1 0 0,0-1 1,0 1-1,1 0 1,0 0-1,1 0 31,-7 0 0,1-1 1,0 0-1,0 0 1,1 1-1,0-1 1,0 1-1,0-1 1,1 1-1,0 0 1,1-1-1,-1 1 1,0 0-1,1 0 1,0 0-1,0 0 0,0 1 1,0-1-1,-1 0 1,1 0-1,0 1 1,0 0-1,0-1 1,-1 1-1,0 0 1,0 0-1,0 0 1,0 0-1,-1 0 1,1 0-1,-2 0 0,1 1 1,-1-1-42,4 2 1,0-1 0,-1 1 0,0 0 0,0 0 0,0 0-1,0 0 1,-1 1 0,0-1 0,0 1 0,0-1 0,0 1 0,0 0-1,0 0 1,-1 0 0,1 0 0,0 0 0,-1 0 0,1 0-1,0 0 1,-1 0 0,1 0 0,0 1 0,0-1 0,-1 0 0,2 0-1,-1 0 1,0 0 0,1 0 35,-2 0 0,1 0 0,-1 0 0,1-1 0,-1 1 0,1 0 0,-1 0 0,1-1 0,-1 1 0,1 0 0,-1 0 0,1-1 0,-1 1 0,1 0 0,0 0 0,-1 0 0,1 0 0,0 0 0,0 0 0,0 1 0,0-1 0,0 0 0,0 1 0,1 0 0,-1-1 0,1 1 0,-1 0 0,1 0 0,0 1 0,0-1 49,-3 0 0,2 0 0,-1 1 0,2-1 0,-1 1 0,1 0 0,0 0 0,1 0 0,-1 1 0,1-1 0,0 1 0,0 0 1,0-1-1,0 1 0,0 0 0,0 0 0,-1 0 0,1-1 0,-1 1 0,0 0 0,-1 0 0,0-1 0,0 1 0,-1-1 1,0 1-1,-1-1 0,-1 0 0,0 0 0,-1-1 0,-1 1 0,0-1 0,-2 0 0,0 0-13,11 3 0,-1 0 0,-2 0 0,-1-1 0,-1 0 0,-1 1 0,-1-2 0,0 1 0,-1 0 0,-1-1 0,1 1 0,-1-1 0,0 1 0,1-1 0,-1 1 0,1 0 0,1-1 0,1 1 0,0 0 0,1 1 22,-2-2 1,0 1 0,2 0-1,0 0 1,2 0 0,-1 0-1,1 1 1,0 0 0,0-1-1,1 1 1,-1-1 0,0 1-1,-1-1 1,0 0 0,0 0-1,-1 0 1,-2-1 0,0 0-1,-1 0 1,-2 0 0,-1-1-1,-1-1 1,-3 0-14,14 4 0,-2-1 0,-3 0 0,-2-2 0,-2 1 0,0-1 0,-1 0 0,0-1 0,0 1 0,0 0 0,1 0 0,2 0 22,2 1 0,0 1 0,2-1 1,-1 1-1,1-1 0,0 1 0,-1-1 1,0 0-1,-1-1 0,-1 0 0,-2 0 1,-1-1-282,9 2 0,-2-2 1,-1 1-1,-1-2 0,-2 1 1,0-1-1,-2 0 1,-1 1-42,5 1 0,-3-1 0,-2 0 0,1 1 0,0 0 0,4 1 77,-3 0 1,1 1 0,3 0 0,0 1 0,0 0-1,0 1 1,-2-1 0,-1 0-29,-1 1 0,0-1 1,-2 1-1,0 0 1,-1 0-1,0 0 1,0 1 115,5 3 0,-1 1 0,0 1 0,-1-1 0,-1 0 0,-1 0 54,2-1 0,-2 0 0,0 0 0,-1-2 0,0 0 198,-3-1 0,-1-1 0,1-1 0,-2-1 0,-1-3 120,15 2 0,-2-4 0,-2-4-222,-6-3 0,-3-3 0,-12-12-2444,-16-26 1,-21-7 2383,-19 19 0,-15 3 0,-2-2 0,5-1 0,-2-2 0,-1 1 0,-2 5 0,-5 8 0,0 0 0,1 1 0,-1-1 0</inkml:trace>
  <inkml:trace contextRef="#ctx0" brushRef="#br0" timeOffset="137464">1847 3762 7533,'-39'2'1484,"1"0"0,-1 0 0,-3-3 0,8 4-1034,5 20 360,29 22-316,0-8 1,0 5-555,0 13 1,0 2 599,0-10 0,0 1-226,-1 5 1,2-1-342,-1-11 1,6-2-289,9-1 0,6-2-225,-6-8 1,7-4 419,15-12 0,9-6 0,-2-6 389,5-9 1,-1-6-502,-5 4 1,2 0-1,-5-3 322,3-12 0,-9-6 1624,-8-14 0,-7-6-905,-6-1 1,-6-4-630,-3 3 0,-2-4 0,-2 2-330,-1 14 0,-1 2 0,-2-2-90,-3-13 0,-1-2 0,-2 4-75,0 5 1,-1 2-1,-5-9 0,0 2 1456,6 12 0,-1 7-961,-7 4 359,-1 1-629,5 34 1,-11-3-46,-10 24 0,-2 11-630,8-3 1,2 5 434,-3 2 1,-2 6-1,5 1-450,10-3 1,5 2 0,2-2 28,-1 10 0,3-2 76,4-4 1,2-4-2189,2 7 1244,0-13 1619,6-19 0,-4-8 0,4-12 0</inkml:trace>
  <inkml:trace contextRef="#ctx0" brushRef="#br0" timeOffset="139231">4188 3607 7533,'-25'-6'7555,"9"5"-5126,-2-5-3328,12 6 2158,6 0 6027,0 0-7466,-6 23 90,0 8 0,-1 7 315,-3 12 0,0 3-498,2-15 0,-1 2 0,0 2 115,-1 0 1,-1 2 0,0 1 0,-1-4-176,-5 12 0,-2-1 213,4-3 0,0 4 1,0-6 74,2-5 0,0-5-452,0 0 1,2-3-134,2 12 270,-8 3-449,15-14 884,-3-7-975,5-6 755,0-20-2643,0 4 2546,0-6-1287,0 0 1529,-23 0 0,0-12 0,-22-2 0</inkml:trace>
  <inkml:trace contextRef="#ctx0" brushRef="#br0" timeOffset="142617">2133 5115 7533,'-26'19'-90,"0"-1"0,-3 0 2698,-6 11-539,32-28-1349,-8 5 179,11-6 360,0 0-1259,0 6 630,17 13 180,5 14-496,3-3 1,6 3-135,0-3 0,4 1 0,0 0-330,-2-3 0,0 0 0,1-1-108,3 0 0,2-1 1,0-2 317,2-4 0,1-1 0,-2-4 299,11 2 1,3-5-90,-14-3 0,4-1 0,2-1 0,0-5-431,3-4 0,2-4 0,0-3 0,0-2 206,2-3 0,0-3 0,-1-1 0,-1-1-640,-2-1 0,-1 0 1,-3-2-1,-3 0 505,-2-3 0,-4-2 1,-4 2 448,-1-1 1,-6 3-1439,-6 7-475,-5-7-3663,-3 22 5458,2-5 0,8 6 0,4 0 0</inkml:trace>
  <inkml:trace contextRef="#ctx0" brushRef="#br0" timeOffset="144867">5826 3932 7533,'-7'-15'3148,"7"4"-2968,42 5-360,-3 5 225,-2 2 0,1 3 495,16 11 44,-16 5 1,-1 9 434,-13 1 1,-2 6-1,0-1-1216,1-4 0,0 0 0,-3 3 317,-2 7 0,-4 4 0,-1 0-60,-1-6 0,-2 1 0,-2 1 120,-1 10 0,-3 2 0,0-1-240,1-12 0,0-2 0,-2 1 60,0 2 0,-2 0 0,-5-2-180,-9 8 0,-10-3 103,-3-11 0,-6-1 0,0 0 496,0 3 1,0 0 0,-4-2-210,-4-5 0,-4-2 0,1-5 284,-9-4 1,2-4-90,3-2 0,1-3 89,-1-4 1,3 1-1754,-11 6-900,31-5 2183,26-5-294,41 11 270,-8-1 0,6 2-387,3-2 0,5 1 0,1 0 387,3 3 0,2 1 0,1-1 0,-10-3 0,2-1 0,1 0 0,0 0-550,2-1 0,0 1 0,1-2 0,-2 0 550,-6-2 0,-2 0 0,1 0 0,0-1-221,1 1 1,0 0 0,0-1-1,-3-1 11,1-1 0,-2-2 1,-1-1-376,12 0 0,-5-2 406,10 0-1261,-14-5 271,-48 0 539,-8-1 450,-18 0 180,-1 1 0,-18 0 0,-2-1 0</inkml:trace>
  <inkml:trace contextRef="#ctx0" brushRef="#br0" timeOffset="147418">8570 4101 7533,'51'9'719,"1"-1"1,-1 1-1,0 0 1,0-1 0,1-4-1,-4-3 1,1 8-666,-3 10 0,4 7 0,0 4 0,-4 0 0,-8-4-1133,2 5 0,-5 1 1109,4 1 0,2 3 0,-8 2 1127,-4 11 1,-15 2 461,-20-3 0,-9-1-1170,3-2 1,-8-2-120,-8-11 0,-7-1 0,-2-3-390,4-5 0,-2-2 0,2 2-345,-11 11 0,4 5-885,15-4 1,3 3 0,9 0 961,12 12 1,13 3 304,3-6 1,6 5-1,2 1 1,-1-6-188,-1-4 0,0-4 0,2 2 457,3 3 0,5 3 1,-2-1-1,-5-7 158,-4-2 0,-4-4 1341,2-3 0,-6-2 2391,-12 2-3238,-22-15 1,-15-5-1098,1-5 0,-7-1 0,-6-2 0,-2 0 1,2 0-129,-5 1 1,0 0-1,-1 0 1,-2-1-1,-1 0 94,10 0 1,-2-1 0,-1 0 0,-1-1-1,1 1 1,2-1 0,2 0-291,-8-1 0,0 0 1,3-1-1,3 1 0,4 0-1349,-2 0 1,4 0-1,7 3 702,-12 10 1169,69 8 0,21 7 0,-17-11 0,0 0 0</inkml:trace>
  <inkml:trace contextRef="#ctx0" brushRef="#br0" timeOffset="150950">10547 5063 7533,'15'0'-810,"11"0"1,7 0 809,9 0 0,6 0 0,0 0 0,-8 0 0,0 0 0,1 0 0,4 0 0,0 0 0,1 0 0</inkml:trace>
  <inkml:trace contextRef="#ctx0" brushRef="#br0" timeOffset="151081">12343 5063 7533,'21'13'732,"25"-5"0,6-3 1,3 2-1,-14-5 1,1 0-1,-1 0 1</inkml:trace>
  <inkml:trace contextRef="#ctx0" brushRef="#br0" timeOffset="151265">14332 5375 17157,'50'-20'-1305,"0"-1"1,1-1 0,-1 1 0,-7 5 0,0-1 0</inkml:trace>
  <inkml:trace contextRef="#ctx0" brushRef="#br0" timeOffset="151391">16010 5440 17877,'38'-25'-954,"-13"12"1,1-1-1,8-5 1,-1-1 0</inkml:trace>
  <inkml:trace contextRef="#ctx0" brushRef="#br0" timeOffset="151669">17258 5492 7533,'-16'-13'1709,"52"-23"-2789,-4 18 1,7 0-495,7-3 0,5-2 0,-2 3 1574,-10 7 0,-3 1 0,2 1 0,7-3 0,0 0 0,-3 6 1363,-3 9 0,-5 2 1425,19-6 890,-29 15-5297,-18-12 1439,0 6-1079,35 1-630,-2 6 1659,-5-6 0,2-1-490,16 7 720,-1 4 0,2 2 0,-21-4 0,1 0 0,1 2 0,1 0 0,0 0 0</inkml:trace>
  <inkml:trace contextRef="#ctx0" brushRef="#br0" timeOffset="151815">18559 5609 7533,'13'8'889,"20"-9"1,15-4-1,-6-1 1,-13 1-1,0 0 1,19-4-1,0 1 1,1 0-1</inkml:trace>
  <inkml:trace contextRef="#ctx0" brushRef="#br0" timeOffset="151982">19196 5921 16078,'52'3'-835,"-1"0"1,1 0 0,-1 0 0,1 0 0,6 0 0,0 0 0,-3 0 0,-8-1 0,-5-2 0,-1 0 0</inkml:trace>
  <inkml:trace contextRef="#ctx0" brushRef="#br0" timeOffset="152683">21304 6051 7533,'-30'-20'6926,"7"7"-7556,17 7 2474,-16 5 0,-15 8-1025,8 2 0,-8 5 0,-7 4 0,-5 3 0,-6 3 1,-1 2-1,-3 2 0,0 0 0,2 0 0,1-1 0,5-1 1,5-2-1333,-4 3 1,4-1 0,3 1 0,1-1 0,-1 1 0,0 0 0,-4 2 0,-3 0 473,7-5 0,-4 1 1,-2 1-1,-2 1 1,-2 0-1,-1 0 1,-1 1-1,2 0 1,0 0-1,2 0 1,2 0-1,4 0 1,3-1-1,5-1 73,-15 15 1,6 1-1,5-1 1,3-1 0,4-2-1,3-3-1144,-4 7 1,7-3 0,0-3-285,-14 8 0,18-5-2024,47-5 3193,4-35 0,7-8 435,5 2 0,5-1 0,1-3-124,3-5 1,1-2 0,2-2-177,-5 3 0,3-1 0,-2-1 0,-3 1 60,-3-1 0,-4 1 0,-1 0 3496,15-2 1,-11-3-4547,-23-25 1,-17 22-993,-3-19 0,-5-5 408,-2 16 0,-6 2 464,-6-1 1,-5-1 0,1 4 1199,2 3 0,-1 6 0,-12 3 0,1 7 0,10 11 0</inkml:trace>
  <inkml:trace contextRef="#ctx0" brushRef="#br0" timeOffset="153084">20952 6936 7533,'-38'-4'3013,"-1"0"0,-15-2-3373,42 12-180,5 19 1,2 9 1573,-4 3 1,-2 4-256,-2 7 1,-1 5 0,2-1-760,3-8 1,1-2 0,2 2-321,1 11 0,2 2 0,5-5 255,7-1 0,10-4-1694,9-7 0,9 0 0,2-9 1154,7-8 1,9-8 350,-15-5 0,5 0 0,4-1 0,1-4 1,0-5 233,-4-6 0,2-6 0,0-4 0,1-1 0,-2 0 0,-2 4 0,10 2 0,-3 3 0,-1-2 0,1-4 0,-8-8 0,0 0 0,0 0 0,0 0 0,0 0 0</inkml:trace>
  <inkml:trace contextRef="#ctx0" brushRef="#br0" timeOffset="153269">21889 6948 7533,'-51'25'466,"1"-1"1,0 1-1,-1-1 1,1 0 0,0 1-1,0-1 1,-1 1-1,1-1 1,2-1 0,-1 0-1,1 0 1,1-1 0,1 1-1,1 0 1,3 1-1,1 1-451,-2 5 0,3 1 0,1 0 0,3 1 0,0 0 0,2-2-1621,-7 9 1,4-2 0,-1 0 0,-2 2 1605,5-6 0,-3 2 0,-1 1 0,0-1 0,3-1 0,4-3 0,-8 9 0,6-3 0,-1 0 0,-1-1 0,0 0 0,-1 0 0</inkml:trace>
  <inkml:trace contextRef="#ctx0" brushRef="#br0" timeOffset="153466">20822 8392 6152,'-36'-11'0,"18"-5"0,33-23 0</inkml:trace>
  <inkml:trace contextRef="#ctx0" brushRef="#br0" timeOffset="154934">2171 3269 7533,'5'27'779,"23"-11"1,15-3-1,1 1-1234,-6 3 0,1 0 0,4 0 0,3-2 0,6-1 0,-1-1 0,-4-2 0,9-1 1,-1 0-1</inkml:trace>
  <inkml:trace contextRef="#ctx0" brushRef="#br0" timeOffset="155333">22343 7611 6519,'-45'-29'505,"-1"-1"0,1 0 0,-1 1 0,1-1 0,-1 1 0,-3-2 0,-1 0 0,1 1 1,6 0-1,6 3 0,2-12 0,0 1 0</inkml:trace>
  <inkml:trace contextRef="#ctx0" brushRef="#br0" timeOffset="160084">18741 7052 7533,'-14'0'1169,"8"0"-1349,30 23 854,6 3 1,10 6-459,-3-4 0,10 5 0,3 2 0,-1 0 0,-4-3-417,-6-2 1,-4-2 0,1 1-1,6 3 201,-2-3 0,6 3 0,2 2 0,2 1 0,-1-1 0,-4-1 0,-5-2-432,1 5 1,-4-2 0,-2 0 0,2 1 413,0-1 0,1 0 0,1 2 0,0 0 0,0 0-396,2 3 0,1 1 0,0 1 1,-1-2-1,-2-3 234,0-1 0,-2-3 0,1-1 1,4 0-91,4-3 0,3 1 0,3-1 0,-2-3 0,-4-4 90,5-1 0,-4-5 1,4-4 179,2-4 0,5-3 0,-1-3 0,-9-1 0,-3-3 0,-4-3 0,17-2 0,-9-3 0,-23-2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59:10.709"/>
    </inkml:context>
    <inkml:brush xml:id="br0">
      <inkml:brushProperty name="width" value="0.09071" units="cm"/>
      <inkml:brushProperty name="height" value="0.09071" units="cm"/>
      <inkml:brushProperty name="color" value="#00FF00"/>
    </inkml:brush>
  </inkml:definitions>
  <inkml:trace contextRef="#ctx0" brushRef="#br0">12069 9640 7533,'0'-47'7196,"23"14"-7017,0 9-880,10 13 0,8 3 521,3-1 0,6 0 1,1 1-375,3 0 1,2 1-1,1 0 644,-8 2 0,0 0 0,1 0 0,-1 1 209,8 1 1,-1 2 0,1-1-75,-11 2 0,0 0 0,2 0 0,2 0-17,0 0 0,2 0 0,3 0 0,1 0 0,2 0-119,-6 0 1,1 0 0,2 0 0,1 0 0,1 0 0,0 0 0,-1 0-304,-5 0 1,0 1 0,1-1 0,-1 0 0,1 0 0,0 0 0,1 0 0,0-1 292,-3 1 1,2-1 0,0 1 0,0-1 0,0 0 0,0 1 0,-1-1 0,0 0 0,-2 1-166,6-1 0,-2 1 1,0 0-1,-2 0 1,2 0-1,-1 0 1,2-1 208,-2 0 1,-1 0 0,2-1-1,-1 1 1,1-1 0,1 0-1,0 1 1,1 0-64,-2 0 0,2 1 0,0 0 0,0 0 0,1 0 0,1 0 0,-1 0 0,1 0 0,-1-1-54,-4 1 1,-1 0-1,0-1 1,0 0 0,0 1-1,1-1 1,1 0-1,1 1 1,1-1 0,2 1 18,-5-1 1,3 1 0,1-1-1,2 1 1,1 0 0,1-1-1,0 1 1,0 0 0,-1-1 0,-1 1-1,-1-1 1,-2 1 0,-2-1-1,-3 1-111,12-1 0,-4 0 0,-2 0 0,-3 0 0,1 0 0,0 1 0,2-1 0,3 0 86,-10 0 0,1 0 0,2 1 0,1-1 0,0 1 0,1-1 0,0 0 0,0 1 0,-1-1 0,1 1 0,-1-1 0,-1 1-41,1-1 0,1 0 0,-1 1 0,1-1 0,-1 1 0,0-1 1,-1 0-1,0 1 0,0-1 0,-1 1 0,-1 0-29,4 0 0,-2-1 0,-2 1 0,0 0 0,0 0 0,1 0 0,2 0 0,3 0 1,2 1 40,-10-1 1,3 1 0,2 0 0,1 0 0,3 0 0,0 0 0,1 1 0,1-1 0,0 1-1,-1-1 1,0 1 0,0 0 0,-2 0 0,-2 0 0,-1 0 0,-3 0-43,11 1 0,-2-1 0,-2 2 1,-2-1-1,-1 0 0,0 1 0,1-1 1,1 1-1,1 0 0,3 1 103,-7-2 0,1 1 0,2 0 0,0 1 0,2-1 0,-1 1 1,2 0-1,-1-1 0,1 1 0,-1 0 0,0 0 0,-1 0 1,-1 0-1,0 0-13,-2 1 1,1-1-1,-1 0 1,-1 1 0,0-1-1,0 1 1,0-1 0,0 1-1,-1 0 1,0-1 0,0 1-1,0 0 1,0 0-58,1 0 1,1-1-1,-1 1 1,0 0-1,-1 0 1,1 0-1,-1 0 1,0 1 0,0-1-1,0 0 1,-1 0-1,0 0-3,3 0 0,0 1 0,0 0 0,0-1 0,0 1 1,0 0-1,-2-1 0,0 1 0,-3-1 0,-1 0 1,-2 0-5,14 1 0,-5 0 0,-2 0 0,-1-1 0,0 1 0,3 1-33,-3-1 1,3 1 0,0 1 0,0-1 0,-2 0 0,-3-1 0,-5-1 32,2-1 0,-5-1 0,-2 0 0,3 0 138,2 2 0,3 0 1,1 1-1,-1-1 0,-4 0 177,13-1 0,-3-1 0,-6 0 1499,0 0 0,-5-1-1185,-2 1 1,-8-2 2197,-14-2-2872,-13 0 3084,-6 0-11269,0 0 8507,-6 0 1,-7-12-1,-7-3 1</inkml:trace>
  <inkml:trace contextRef="#ctx0" brushRef="#br0" timeOffset="1000">16114 2931 7533,'0'24'737,"-2"12"1,-1 16-1,-1 8 1,-1 0 0,2-9-1700,-1-5 1,1-5 0,-1 9 916,2-9 0,-2 7 0,1 5 0,0 2 0,-1 1 0,1-2 0,0-4 0,1-5 112,-1 5 1,2-6-1,-1-1 1,1 5-68,-1 5 0,1 5 0,0 1 0,0-1 0,0-3-630,1-1 0,-1-3 1,2-1-1,-1-2 630,1 8 0,1-2 0,1-5 0,-1 2 0,3-11 0,8-15 0</inkml:trace>
  <inkml:trace contextRef="#ctx0" brushRef="#br0" timeOffset="1583">16504 3034 7533,'-12'-36'8275,"9"23"-11063,27-21 1933,17 31 1,13 10 200,-15-2 0,4 2 1,2 1-1,0 2 474,6 3 0,2 1 0,-1 3 0,0 0 270,-3 1 0,1 2 0,-3 1 0,-2 1 0,6 6 0,-4 2 0,-5 2-150,-12-5 0,-4 2 0,-4-1 117,2 2 0,-9 2 302,-17 8 1,-13-1-135,-18-10 0,-12-3-45,8-6 0,-4 0 0,-3-1 1,-2-2 583,-7-2 1,-4-2-1,0-3 1,4 1-406,-2 2 1,2-1 0,4 1-1754,-17 3 0,25 3 1214,45-2 30,19 16 0,14 10 0,-1 0 0,-10-13 0,1-1 0,2 4 120,-1 0 0,4 6 0,2 3 0,0 0 0,-3-3 1,-3-6 178,-1-1 1,-2-5 0,-1 3 509,15 13 1,0 2 0,-25-12 1229,-55-16-2777,1-7 1,-9-2 0,0 2 887,5 0 0,-1 0 0,-6-1 75,5-4 0,-6-1 0,-4 0 0,0-2 0,2 0 0,6-1-530,-9-2 1,4-1-1,-2-2 419,10 1 0,-3 0 0,-1 0 0,2-2 1,4-1-537,-8-6 0,4-2 1,6 2-824,5 4 1,1-1-250,-14-7 0,10 3 1644,30 12 0,-3-11 0,12 5 0</inkml:trace>
  <inkml:trace contextRef="#ctx0" brushRef="#br0" timeOffset="1784">16310 4907 7533,'-30'-15'3276,"13"-2"1,24 10 0</inkml:trace>
  <inkml:trace contextRef="#ctx0" brushRef="#br0" timeOffset="4402">22266 4010 14279,'-3'38'389,"0"0"1,1-8 0,-3 2-143,-4 7 1,-4 7-1,-3 2 1,0-1-929,0-6 1,-2-1 0,-1 0 0,-3 5 260,1-1 0,-2 5 0,-2 2 1,-1 0-1,0 0 0,0-4 204,-3 2 0,-1-1 0,0-1 1,0-1-1,0-1-774,-2 1 1,0 0 0,0-1-1,0-2 1,3-3 569,-4 6 0,1-4 1,4-4 419,-3 2 0,7-6 0,6-10 0,11-11 0</inkml:trace>
  <inkml:trace contextRef="#ctx0" brushRef="#br0" timeOffset="5068">22552 3815 7533,'12'-51'115,"13"51"1,16 12 0,10 10-1,5 5 1,0 2 0,-5-1-1,-11-7-654,1 0 0,-8-1 1,7 7 636,-6-5 1,7 6 0,6 4 0,3 3 0,1 1 0,0 1 0,-4-1 0,-4-2 0,-6-3 0,-10-5 578,7 20 1,-7-1-499,4 0 1,5 6 0,-2-1 0,-11-8-180,-9-8 0,-12-4 0,-13 1 0,-13-6-270,-10-12 0,-12-6 1,-5-4-1,2-1 7,3 0 0,2-1 1,-3-1-1,-3-2 323,1 1 0,-4-1 0,-3 0 0,0-2 0,2 0 0,4-1 839,-7-4 1,3-1-1,2-1 1,-2 0-586,-2 0 1,-2-1 0,3 0 0,5-1 45,7 0 0,6-1 0,1 2-180,-8 2 0,12 2-3329,24 2 2070,37 52 944,-4-14 0,5 5-96,1-2 1,6 5-1,2 3 1,-1-2 356,-8-7 0,-1 0 0,1 1 0,1 0 0,1 2-240,1 2 0,2 1 1,0 1-1,1 1 1,-2-1-1,-2-1 150,-2-1 0,-1 0 0,-2-1 0,-1 0 0,-1 0-36,4 7 0,0 0 0,-4-1 0,-7-5 1235,-2 10 0,-13-8-66,-31-3-1223,-4-31 0,-14-8 0,-9-3 0,0-3 0,5 0-203,1-1 1,2-1 0,-1-2 0,-6-1 503,10 2 0,-5-1 1,-3 0-1,-1-2 1,-1 1-1,2-1 0,2 0 1,5 0-176,-4-2 0,4-1 0,2 1 0,0-1 0,-1-1-324,-5-3 0,-2-1 0,0-1 0,3 2 0,4 3-2117,-2 1 1,5 3-1,1 0 2369,-10-4 0,3 4 0,15 11 0,2 4 0,-8 5 0</inkml:trace>
  <inkml:trace contextRef="#ctx0" brushRef="#br0" timeOffset="5234">22708 6103 7533,'-34'-23'0,"0"0"0,-5-10 0,28 8 0</inkml:trace>
  <inkml:trace contextRef="#ctx0" brushRef="#br0" timeOffset="51018">4761 4517 7533,'-56'-14'1799,"1"-1"0,14 3 0,7 6-1440,11 14-2158,40 45 990,-12-18 1034,6 4 0,1 2 854,-5 12-359,6 1-361,6-4 91,13-11-360,11-35 0,6-9-135,-11 1 0,0-4 315,-1-7 0,2-4 0,-2-5-210,1-6 0,-2-5 0,-4 0 119,0-4 1,-2-3-90,-1 4 0,2-3 0,-6 2 180,-8-1 0,-6 1-180,1-4 0,-5 2-45,-11 4 0,-4 2-45,-8-19 0,-17 27 0,-6 5-810,-9 0-674,-4 12 0,0 2 135,6 2-3329,9 18 4229,33 2 449,23 6 0,0-1 0,1-6 0</inkml:trace>
  <inkml:trace contextRef="#ctx0" brushRef="#br0" timeOffset="51699">5996 3971 7533,'-28'-8'629,"9"3"-1438,14 10 4677,5 37-3059,0-10 1,0 4-451,-3 0 1,-1 4 0,-1 1-390,-1 9 0,-1 2 0,-6 1 210,-5-8 0,-5 2 0,-2-2 0,4-4-270,-2 11 0,0-6 0,-14 5 0,9-24-540,35-58 1,11-16 674,-5 17 0,4-2-38,6-13 1,6-5 0,-2 3 532,5 0 0,0 2-804,-5 8 1,1 0-1,1 2-141,6-1 1,1 2 134,-1 1 0,0 2 225,-7 10 0,-1 0-495,2-3 1,-1 5 629,5 10 449,-13-1-269,-8 22 855,-12 12 764,6 11-1799,-5 17 90,2-24 0,0 2-270,-2 15 0,-2 3-180,-4 3 0,-2 1 660,3-14 1,0 1-1,-2 2-660,-3 1 0,-3 4 0,0-2 1,1-3 44,-2 7 0,2-1-1484,2-5 0,2 1 0,9-11 1709,26-14 0,20-32 0,-19-3 0,0 1 0</inkml:trace>
  <inkml:trace contextRef="#ctx0" brushRef="#br0" timeOffset="52285">6867 4439 7533,'-36'-12'5756,"23"9"-9623,30-2 4856,18 6-360,1 5 1,9 3 0,-5-1-720,-6-2 0,2-2 390,11 3 0,6-1 0,-2-6-1,-9-9 1,-2-7 0,1-1-650,6 0 1,0-3-1,-1-6 147,-5-8 1,-1-6 0,-2-3 0,-6 4-784,-8 5 0,-4 2 1,-2-2 1284,7-11 1,-2-3 0,-19 7-87,-26 12 0,-17 6 0,-1 4 296,4 4 1,-2 4 0,-5 5-223,-4 6 1,-7 5 0,-2 4 0,0 2 0,6 0-356,3 2 1,4 1 0,0 3 0,1 3-24,1 1 1,-2 3 0,2 2 0,1 1 0,5 1 120,-6 11 0,5 3 0,5-2-184,-3 3 1,6 7 445,11-1 1,4 9-1,3 2 1,7-7-143,6-6 0,7-5 0,0 4 177,-4 0 1,-1 5 0,4-2 0,8-5-441,11-6 1,8-3-1,3-5 1,-2-4-698,10 2 1,6-8 143,-7-12 0,8-2 1,5-3-1,-2-3 1,-7-4 665,2-9 0,-4-5 0,1-2 0,-3 4 0,4 0 0,-3-2 0,-7-1 0,-1-15 0,0 0 0</inkml:trace>
  <inkml:trace contextRef="#ctx0" brushRef="#br0" timeOffset="53883">8428 4218 7533,'-15'-6'6116,"-2"5"-5666,21 18-90,-3 12 719,4 17 1,-2 6-271,-6-8 1,-6 4-666,-1-9 0,-2 5 1,-4 3-1,-1 0 1,-1-3 102,-8 7 0,-4-2 1,0-1-1,0 1-247,3 1 0,1 0 0,-1-1 0,0-3-570,-8 4 1,-1-4-1,11-7-2181,10 0 2031,22-38 180,32-40 360,-18 9 0,3-8 0,0-3 1,1 1 157,1-1 1,1-1 0,1 0 0,1-2 147,-3 4 0,0-1 0,1-1 0,2 1 0,0 1-54,2 3 0,2-1 0,1 2 0,-1 2 0,-1 3-170,8-5 1,0 5-1,0 1 38,5 2 0,1 2 1,-4 5 14,-7 6 0,-3 6 1142,22 15-737,-14 14-91,0 7-89,-7 5 1501,3-1-1681,-21-4 0,-2 3 90,1 1 0,-1 0-45,-2 2 0,-3 0 488,-3 5 1,-4-2-624,-3-5 0,-2-1-225,1 2 1,-1 2-91,-2 8 0,-1 3-1334,2-7 0,1 1 0,0-1 929,-1 7 1,3 0 809,3-4 0,2 1 0,5-9 0,13-9 0,18-2 0</inkml:trace>
  <inkml:trace contextRef="#ctx0" brushRef="#br0" timeOffset="54500">10638 4894 7533,'-27'-36'1709,"0"1"0,6-4 0,4 0-1934,10 6 0,3-2 270,-1-9 0,-2 2 1349,-1 12 0,-4 3-1349,-5-3 0,-6 2 1304,-6 9 1,-5 7-1890,-13 12 0,-3 10 495,-1 6 0,0 8-135,5 4 0,0 6 1,5 1 89,2 6 0,5 3-240,4-1 0,0 3 0,7 0-210,6 6 1,5-2 269,-4-4 0,6-2-315,10-6 1,12-10 1303,33-30 1,14-17-271,-20 6 1,1-2 0,3-1-405,1-1 0,3-1 0,0-2 0,-4 2 554,-2-3 1,-3 1 0,-3 1 524,3 2 1,-7 2-1035,-8 4-90,-23 11-360,-5 23 180,-3-6-269,-5 21-331,-1 0 0,-4 8 1,3-6-311,-1 11 670,0-8 0,-2 8 1,6-10-1111,10 0-89,-3-1-989,22-8 2068,10-24-539,26-22 1079,-13-9 0,2-4 0,-10 5 0,1-1 0,7-8 0,0 0 0</inkml:trace>
  <inkml:trace contextRef="#ctx0" brushRef="#br0" timeOffset="55033">11237 4543 7533,'-3'57'1781,"0"0"0,-6-14 0,-3 4 0,-2-1 0,1-6-1736,-3 3 0,-3-2-45,0 2 0,-3 4 0,2-10-1350,-12 2 541,18-19 179,2-8-1259,18-12 1979,1-6-30,20-12 0,14-9 0,-4 2 569,-8 5 1,2-1-518,5-3 1,7-5 0,2 1 0,-6 6 21,4 6 1,-2 2-90,2-5 0,-1 2 135,-3 9 0,-4 3-360,0-2 540,3 1 629,-19 35-764,-10 8 0,-5 8-495,-6 4 0,-5 5 1,0 0-120,2-2 1,0 0 0,-2-1-182,-3 0 0,-2-1 1,1-5-2681,-1 0 0,5-9 3250,13-13 0,20-24 0,14-34 0</inkml:trace>
  <inkml:trace contextRef="#ctx0" brushRef="#br0" timeOffset="55634">13578 4023 7533,'-22'26'665,"1"0"1,7 9-1,2 8 1,1 4 0,0-3-966,-5 6 0,0 0 0,0 4 382,5-6 1,0 4 0,0 2 0,-2 0 0,-2-3 798,-2-4 1,-2-1-1,-2-1 1,-1-2 0,2 0-765,-2 3 0,0-1 1,0-1-1,-2 0-342,-4 6 0,-2 2 0,0-3 0,4-6-152,-2 7 0,4-21-1871,5-38 2068,21-21-225,3-16 0,3-8 360,2 0 0,-1 0 135,-2 9 0,-12 3 239,-29 10 1,-19 4 0,0 12 359,12 12 1,-1 10 0,-5 3-285,6-1 0,-6 3 1,-3 2-1,0 1 1,4 2-1,4 2-293,0 5 1,5 3 0,3 1-1,-1 1-82,-11 8 0,1 2 0,12 4 27,19 0 1,9 3-1,4-3-282,6 6 1,6-2 164,0-9 0,3 0 0,2-2-30,4 1 0,4-3 360,16 1 0,0-4-450,3 1-1509,-4-10 1,0-7 609,6-14 179,-13-8 1,6-4-1,3-3 770,2-1 1,4-2-1,1-1 1,-3 0-1,6-1 1,-2-1 0,0 0-1,-6 2 1,-1-1-1,0 1 1,0-1 0</inkml:trace>
  <inkml:trace contextRef="#ctx0" brushRef="#br0" timeOffset="55817">13096 5752 7533,'15'0'764,"-3"0"1,-6-6-1,0-1 1</inkml:trace>
  <inkml:trace contextRef="#ctx0" brushRef="#br0" timeOffset="56716">4968 5401 7533,'44'15'578,"-1"0"0,0 1 0,0-1 0,1 0 1,-4-3-1,5 0 0,4 0 0,3 0 1,3 1-1,1 0 0,2 0 0,1 0 1,0 0-1,1 0 0,-2-1 0,-1 0 1,-2 0-733,-1 0 0,-1 0 0,0-1 1,0 0-1,-1 0 0,1 0 1,0 0-1,0 0 0,1 0 1,1 0-1,1 0 0,1 0 1,1 0 128,-6-2 0,1 1 0,1 0 0,1 0 0,1 0 0,1 0 0,1 0 0,0 0 0,0 0 0,0 0 0,0-1 0,-1 0 0,0 0 0,-1 0 0,-1-1 0,-1 0 0,-2 0 0,-1-1-69,9 1 0,-1-1 0,-2 0 0,0-1 0,-2 0 0,0-1 0,-1 0 0,0 0 0,0 0 0,0-1 0,1 1 0,0 0 19,0-1 0,1 0 0,-1 0 0,0 0 0,0-1 0,0 1 0,0-1 0,1 1 0,-1-1 0,1 1 0,1 0 1,-1 1-13,-3-1 1,-1 1 0,1 0 0,1 0 0,0 1 0,0-1 0,0 1 0,0 0 0,0-1 0,0 1 0,-1 0 0,1-1 0,-2 1 0,0-1 265,4 1 1,0 0 0,-1-1 0,0 1 0,-1-1 0,1 1 0,-1-1 0,0 1 0,0 0 0,0 0 0,1 0 0,-1 0-185,2 1 1,0 0-1,0 0 1,1 0 0,-1 0-1,0 1 1,0-1 0,0 1-1,-1 0 1,-1 0 0,-1 0-1,0 0 95,1 1 0,0 1 0,-1-1 0,-1 1 0,0 0 0,-1 0 0,-1 0 0,0-1 0,-1 1 0,-2-2 20,10 2 0,-3 0 1,-1-1-1,-1-1 1,1 1-1,0 1 1,3 0-102,-6-1 1,3 1 0,0 1 0,2 0 0,-1 0 0,-1 0 0,-1-1 0,-1-1 0,-4-1-85,5 0 0,-4-1 0,-1-1 0,-1-1 1,0 1-1,3 0-60,5 2 0,2 1 0,1 0 0,-1 0 0,-1-1 0,-2-2 279,0-1 0,-2-2 0,0-1 0,-3 0 0,-2 1-23,0 1 1,-3 1 0,-1 0 0,-2-2-122,7-2 0,-1-2 0,-6 2 541,-3 5 1,-6 0-1801,-4-5 1932,-2 5-5081,-18-6 522,-1 0 3886,-6 0 0,0 0 0,0 0 0</inkml:trace>
  <inkml:trace contextRef="#ctx0" brushRef="#br0" timeOffset="56901">13123 6415 7533,'-30'-14'0,"-1"-1"0,-4-21 0,5 3 0,0 1 0</inkml:trace>
  <inkml:trace contextRef="#ctx0" brushRef="#br0" timeOffset="69083">5697 5817 7437,'-35'-3'1319,"0"0"0,4 3 1,2-1-1770,-21-17 180,7 10 764,5-6 1,-11-5 0,-7-3 0,-4 0 224,15 8 1,-6-1 0,-2 0-1,-3 0 1,-1 0 0,2 0-1,1-1 1,4 1-1288,-3-2 0,3 0 1,2-1-1,-1 1 1,-1-1-1,-4 0 578,5 2 0,-5 0 0,-3 0 0,-2-1 0,2 1 0,1-1 0,4 1 0,6 1 0,6 1 20,-6-7 0,9 2 0,-2-3-210,-2-2 0,-3-3 0,-1-2 0,1 0 1,4 2 247,-6-7 0,5 1 0,-2-3 256,7 7 0,-2-3 0,0-1 0,1 1 0,4 2 185,-3-2 1,4 2 0,3-3-720,-2-6 0,3-2 0,12-3-690,17-7 1,12-3 0,6 0 584,-2 11 0,3 1 0,5-1 0,3-1 225,0 4 0,5-2 0,2-1 0,2 1 0,2 1 1,0 2-145,1 2 0,1 3 0,2 0 0,1 1 0,1 1 0,0 0 272,-2 2 1,0 0-1,1 1 1,1 0 0,1 1-1,0 0 1,1 1 39,-4 3 1,0 1 0,1 0-1,0 0 1,1 1 0,1 1 0,1 0-1,1 0-282,0 1 1,2 0 0,1 1 0,1 0 0,1 0 0,0 1 0,0 0 0,0 0 0,0 0 173,0 0 0,-1 1 0,0 0 0,1 0 0,-1 0 0,2 1 0,1 0 0,1 0 0,3 1 57,-10 3 1,3-1 0,0 1-1,2-1 1,1 1 0,1 0 0,0 0-1,0 1 1,-1 0 0,1 1 0,-2 0-1,-1 1 1,0 0-87,1 1 0,-1 1 0,0 0 0,-1 1 0,0 0 1,-1 1-1,0 0 0,0 0 0,0 0 0,0 0 1,1 1 102,2-2 1,0 1 0,0-1 0,-1 1 0,1-1 0,-1 2 0,1 0 0,0 1 0,1 1 0,0 2-14,-1 1 1,2 2-1,0 0 1,2 1 0,-1 2-1,0-1 1,-1 2-1,-1 0 1,-2 0 0,-2 1-1,-3 1 71,6 1 1,-5 0 0,-1 2 0,-2 0 0,0 1 0,2 2 0,3 2-150,-1-1 1,2 2 0,2 1-1,2 0 1,0 2 0,0 1-1,-1 1 1,-2 2 0,-4 0-1,-2 1-246,-2 3 1,-2 2 0,-3 1 0,-1 1-1,-2 2 1,0 0 0,-1 0 0,-1 1 240,4 5 1,0 1-1,-2 0 1,-1 2 0,-1 0-1,-1 0 1,-3-1-114,2 4 0,-1 0 0,-1 0 0,-3 0 0,-3-1 1,-3-1 598,0 10 1,-5 0 0,-3-3 0,-2-2 74,1 0 1,-2-2 0,-12-1 637,-13-4 0,-9 1 0,-6-2 0,1-5-878,2-3 1,-2-5 0,-10-1-237,3-8 1,-6 0 0,-6 0 0,-4 0 0,-3-2 0,-1 0-1,0-2 1,1-2-374,2-2 0,-2-3 0,-1-1 1,0-2-1,-2 0 0,0-1 0,-1 1 1,0 0-1,0 1 258,7 0 0,0 0 0,1 0 1,-1 0-1,-1 0 0,0 0 0,-1 0 1,-2 1-1,-1 0 0,-2 0 0,-3 0-157,14-1 1,-2-1 0,-1 0-1,-2 1 1,-1-1 0,-2 1-1,0 0 1,-1 0 0,0 0-1,-2 0 1,1 0 0,0 1-1,-1 0 1,0-1 0,1 2-1,1-1 1,-1 1 0,2-1-1,1 2 1,0-1 238,-1 2 0,0-1 0,0 2 0,1-1 0,0 2 0,0-1 0,0 0 0,1 1 0,-1 0 0,1 0 0,0 0 0,0 0 0,0 0 0,0 0 0,0 0 0,0-1 0,0 0 0,0 0 0,-2 0 0,0 0 0,0 0 0,0-1 0,-1 1 0,1-1 0,-1 0 0,1 0 0,0 0 0,1 1 0,-1-1 0,2 0 0,-1 1 0,1 0 0,1 0 0,0 0 0,2 1 0,-1 2 0,0 0 0,0 0 0,0 1 0,0-1 0,0 0 0,0 0 0,0 0 0,0 0 0,0 0 0,0 0 0,0 0 0,0 0 0,0 0 0</inkml:trace>
  <inkml:trace contextRef="#ctx0" brushRef="#br0" timeOffset="92151">11523 10523 6671,'-41'-17'135,"-1"0"0,1-1 0,-10 2 0,1 3 5,13 4 1,-1 1-1,-3 2-140,-10 4 0,-7 3 0,1 0 0,9-1 540,7-3 0,1 0 44,-8 2 1,-9-1 0,3 1-1,12-2 1000,4-4-864,1 1-557,37 6 286,26 12-89,18 1 0,11-1-61,-17-3 1,2-2 0,5 1-537,2-1 1,5 0 0,3-1 0,2 0-1,1-2 365,-10-3 1,0 0-1,1-2 1,1-1 0,1 1-1,2-1 1,3 2-341,-6-1 0,2 1 0,2 0 0,1 0 0,2 0 0,-1-1 1,1 1-1,0 0 0,-1-1 0,-2 1 176,-2-1 0,0 0 0,-1-1 0,0 1 0,0-1 0,0 1 0,0-1 0,0 1 0,2 0 0,-1 0-151,1 0 1,1 0 0,0 0 0,1 1 0,0-1 0,0 1 0,0-1 0,-1 1 0,0 0 0,-1-1-1,-1 1 207,4 0 0,0 0 0,-2-1 0,0 1 0,0 0 0,0 0 0,-1 1 0,1-1 0,0 0-153,-1 0 1,1 1 0,-1-1 0,0 1 0,1-1 0,-1 1 0,1 0 0,1 0 0,1 0 172,-6 0 1,1 0 0,1 0 0,0 0 0,0 0 0,0 0 0,1 1 0,0-1 0,-1 0 0,1 0 0,-1 1-15,5-1 0,-1 0 0,-1 0 0,1 0 0,-1 1 1,2-1-1,-1 0 0,2 1 0,1 0 0,1 0-20,-8 0 0,1 1 1,1 0-1,1-1 1,1 2-1,0-1 1,1 0-1,-1 1 1,1-1-1,-1 0 1,-1 0-1,-1 1 1,-1-2-1,-1 1 10,4 0 0,-1-1 1,-2 0-1,0 0 1,-1 0-1,0 0 0,0 0 1,0 0-1,-1 0 1,2 1-1,-1-1-41,2 2 1,1-1-1,0 2 1,0-1-1,0 0 1,0 1-1,0-1 1,-2 0-1,0 0 1,-1 0-1,-2-1 163,6 0 1,-2 0 0,-2-1 0,0 0 0,-1 0 0,0 1 0,1-1 0,1 1-149,-2 1 0,0-1 0,0 2 0,0-1 0,1 0 0,-1 1 0,1-1 0,-1 0 0,-1-1 43,4 1 1,0-1 0,0 0 0,0-1-1,-1 1 1,0 0 0,-1-1 0,0 1-112,3 1 1,0 0 0,0-1 0,-1 1 0,-2 0 0,-1 0 0,-3-1 41,4 1 0,-2 0 0,-3 0 0,-2-1 0,-5 0 481,21-2 1,-9-1-401,-13 3 0,-4 0 1548,12-3-2313,-40 0 2,-1 0 268,-6 0 80,0 0 370,0 6 0,-11 7 0,-4 7 0</inkml:trace>
  <inkml:trace contextRef="#ctx0" brushRef="#br0" timeOffset="139449">22331 11277 7533,'0'-13'6296,"0"6"-6566,40-10 540,-2 6 0,4 1-161,8-3 1,10-1 564,-19 4 1,6-1 0,4-1 0,2 0-1,0 1 1,-2 0-895,-4 3 1,0 0-1,-1 0 1,1 1 0,3 0-1,3-1 330,-3 1 0,3-1 0,2 0 0,2-1 0,1 1 0,1 0 0,1 0 0,-1 1 0,-1 1-222,-4 1 0,-1 0 1,1 0-1,0 1 0,0 0 1,1 0-1,0 1 0,2 0 1,1 0-1,1 0 131,-7 0 0,1 1 0,2 0 1,1 0-1,0 1 0,2-1 1,-1 1-1,1-1 0,0 1 1,-1 0-1,0 0 0,-1 0 1,-1 0-1,-1 1-182,1-1 1,-2 0 0,-1 1 0,-1 0 0,0-1 0,-1 1 0,1 0 0,1 0-1,2 1 1,0-1 0,3 1 0,3 0 148,-11 0 1,3 0-1,1 0 1,2 0-1,0 0 1,2 1-1,1-1 1,1 1-1,0 0 1,0-1-1,1 1 1,0 0 0,0 1-1,-1-1 1,0 0-1,-1 1 1,0-1-1,-2 1 1,0 0-1,-2-1-56,4 2 1,0-1-1,-2 1 1,1 0-1,-2 0 1,1 0 0,-2 1-1,1-1 1,-1 1-1,1-1 1,-1 1-1,0-1 1,0 0 0,1 1-1,-1-1 1,1 0 108,0 0 0,1-1 1,0 1-1,0-1 0,0 1 1,0-1-1,0 1 0,-1-1 1,1 0-1,-1 1 1,0-1-1,0 1 0,-1 0 1,-1 0-1,0-1 0,-1 2 34,5-1 0,0 1 0,0 1 0,-1-1 1,1 1-1,-1 0 0,-2-1 0,0 1 0,-2-1 1,-1 0-1,-2 0 0,-2-1 0,-3 0 256,17 1 1,-5-1 0,-4-1 0,-1 0 0,-1 0 0,1 0 197,-2 1 0,1-1 0,0 1 1,-2-1-1,-2 0 0,-2-1-842,5 0 0,-2 0 1,-3-1-1,-3 0 135,57-1 90,-98 0-1770,0 0 1860,-17 0 0,-5 12 0,-17 2 0</inkml:trace>
  <inkml:trace contextRef="#ctx0" brushRef="#br0" timeOffset="139652">28677 12266 7533,'-7'-44'0,"0"1"0,0 6 0,2 16 0,5 35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2:10.108"/>
    </inkml:context>
    <inkml:brush xml:id="br0">
      <inkml:brushProperty name="width" value="0.09071" units="cm"/>
      <inkml:brushProperty name="height" value="0.09071" units="cm"/>
      <inkml:brushProperty name="color" value="#00FF00"/>
    </inkml:brush>
  </inkml:definitions>
  <inkml:trace contextRef="#ctx0" brushRef="#br0">15502 10004 7533,'0'7'1259,"18"-1"-1169,27-6-270,0 0-90,4 0 0,4 0 945,-15 0 0,2 0-604,3-3 1,4 0 0,2-3 647,4-1 1,1-2 0,0-1-655,0-1 0,0 0 0,2-1 25,-8 2 0,1 0 0,1 0 0,0 0-23,0 1 1,1-1-1,0 1 1,2 0 57,-6 2 1,1 0 0,1 0 0,1 1 0,-1 0-72,0 0 0,1 0 0,0 1 0,-1 0 0,0-1-554,-2 1 0,1 0 0,-2-1 0,1 1 0,-2 2 410,4 0 0,-2 1 0,1 1 0,0-1 22,4 0 1,1-2 0,-1 1-1,0 1-220,-6 1 1,0 1 0,-1 0 0,3-1 287,-1 0 0,2 0 0,1-1 0,0 1 0,0 0-18,0 2 0,1 0 0,-1 0 0,1 1 0,0-1-90,0 1 0,-1-1 0,1 0 0,0 1 0,1 0 78,-4 0 0,0 0 0,1 0 0,1 0 0,-1 0 1,1 1 118,1-1 1,-1 0 0,1 1 0,1-1 0,2 0 0,1 0 11,-2-1 0,2 0 0,1 0 1,2 0-1,0-1 0,0 1 1,-2 0-1,-1 0-24,-1 1 0,0-1 0,-2 1 0,0 0 0,0 0 0,1-1 1,1 1-45,-4-2 1,2 0 0,1 0-1,-1 0 1,0 0 0,0 0 0,-3 0-1,-2 1 21,13 1 0,-2 0 0,-2 1 0,-3-1 0,-2 0-54,8 1 0,-4-1 0,1 1 67,-4-2 1,2 1-1,0 0 1,-6 0 226,-5 0 1,-4 0-1,0 0-114,6-2 0,0-1 0,1 2-360,3 0 0,1 2 0,-3-2 180,10 0 0,-2 0 395,0 1 0,-2 2-2284,-10-1 0,-5-1 2999,5 0-1110,12 9 0,-33-3 0,2 5 0</inkml:trace>
  <inkml:trace contextRef="#ctx0" brushRef="#br0" timeOffset="5735">14241 11485 10231,'41'-14'899,"1"-1"1,11 2-900,-7-5 0,8 0 389,-5 11 1,3 4 0,1 0-741,-2 0 0,-1 1 0,7 0 575,-10 0 1,4 0 0,4 0 0,1 0 0,1 0 0,-1 0-468,-5 1 1,2-1 0,-1 0 0,2 0 0,-1 0 0,-1 0-1,0 0 303,5 1 0,-1 0 0,0-1 0,-1 1 0,1 0 0,1-1-80,-8 0 0,1-1 0,1 0 1,-1 1-1,0-1 0,1 0 1,-1 1 134,0 1 1,1 0 0,1 0-1,-1 0 1,-1 0 0,-1 0-1,-1 0-269,8-1 1,-3-1 0,0 0 0,1 0 0,3 1 191,-3 0 1,3 0-1,2 0 1,1 0 0,-1 0-1,-3 1 1,-3-1-57,0 0 0,-4 1 0,-1-1 0,1 1 0,5 0-5,-7 0 1,3 0-1,3 0 1,1 0-1,0 0 1,-1 0-1,-3 1 1,-4 0-14,5 0 0,-4 1 0,-1 0 0,0 1 0,5 0-32,-5 0 1,4 1-1,3 1 1,0 0 0,1 0-1,-2 0 1,-3 1-1,-4-1 21,16 3 1,-6 0-1,-2 1 1,2 0 64,-7 1 0,2 0 0,0 1 0,-2-1 0,-4-1 12,9 2 0,-4-2 0,-4 0 864,5 2 0,-6-1-849,-13-5 0,-3 0 477,13 1-1332,-16-5 630,-20 0 587,-5 0-1644,0 0 0,0 6 1,0 1-1</inkml:trace>
  <inkml:trace contextRef="#ctx0" brushRef="#br0" timeOffset="5954">19183 11680 19496,'40'17'0,"-1"0"0,0-2 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2:40.313"/>
    </inkml:context>
    <inkml:brush xml:id="br0">
      <inkml:brushProperty name="width" value="0.09071" units="cm"/>
      <inkml:brushProperty name="height" value="0.09071" units="cm"/>
      <inkml:brushProperty name="color" value="#00FF00"/>
    </inkml:brush>
  </inkml:definitions>
  <inkml:trace contextRef="#ctx0" brushRef="#br0">18807 5453 7533,'-52'-7'4497,"12"1"-2698,40 6 2788,0 0-4407,6 0 1034,20-5 1,7-1 44,22 3-989,-9-2 0,9-2 0,-3 1-45,-1 2 0,1 1-418,-3 0 1,4 1 0,1-1-56,-11 2 1,1-1 0,1 1 0,-1 0-127,-1 0 1,-1 1 0,1 1 0,3-1 229,4 0 0,5 0 0,1 0 0,0 0 1,-4 0 345,2 0 0,-2 0 1,0 0-1,3 0-202,-5 0 0,4 0 0,2 0 0,-1 0 0,-2 0 0,-3 0-72,3 0 1,-5-1-1,1 1 1,3 1 235,-2 0 1,3 0 0,3 1 0,-1 1 0,-1-1 0,-4 1-458,7 0 1,-5 0 0,1 1 0,5 0 137,-12 0 1,4 0 0,1 1 0,1 0 0,1 0-1,-2 0 1,-2-1 169,2 0 0,-2 0 0,-1-1 0,0 0 0,1 1 0,2-1-410,-2 1 0,3 0 1,0-1-1,1 1 1,-1-1-1,-2 1 1,-2-1 573,5 0 1,-3-1 0,-1 1 0,1-1 0,3 1-155,-5 0 1,2 0 0,1 0 0,1 1 0,0 0-1,-2-1 1,-2 1-143,6 1 0,-3 1 0,-1-1 0,2 1 0,3 0 129,-3 0 1,4 0 0,2 0 0,1 1 0,0 0 0,-2-1 0,-3 1 32,-1-1 0,-1 1 0,-2 0 0,-1-1 0,1 1 0,0 0-30,0 0 0,-1 0 0,0 1 0,1-1 0,2 1 0,3 0 25,-6 0 0,3 0 0,2 0 0,1 0 0,1 1 0,-1 0 0,-1-1 0,-2 0 0,-4 0-26,6 0 1,-5 0 0,-1 0 0,-1-1 0,2 1 0,4 0-38,-3 0 1,2 1-1,3 0 1,0-1 0,1 1-1,-1 0 1,-1-1 0,-2 0 22,-1 0 0,1 0 0,-1-1 0,-2 1 0,0-1 0,-3-1 0,-1-1 0,11 1 0,-4-1 0,0-1 0,6 0 56,-9 0 0,4 0 0,4 1 0,2-1 1,0 1-1,-1-2 0,-2 0 0,-3-2-56,0-1 0,-3-2 0,-1 0 0,-1-1 0,2 1 0,4 0 22,-2 0 1,3 1-1,2 0 1,1 0-1,0 0 1,-1 1 0,-2-2-1,-3 1-37,2-1 0,-3 0 0,-2-1 0,0 1 0,0 0 0,1 0-60,2 0 0,2 1 0,0 0 0,-1 0 0,-2 0 1,-4 1-16,4 1 0,-4 0 0,-2 1 0,0 0-30,10 0 0,-2 0 0,1 1 210,-10 0 0,2 0 0,-2 1 0,-6-1 305,3 1 1,-1-1-396,1 0 0,3-1 0,-9-1 1475,-6-1-1116,-5 0 2387,-18 0-2656,-6 0-9921,0 0 9246,-12 6 0,-2 1 0,-12 6 0</inkml:trace>
  <inkml:trace contextRef="#ctx0" brushRef="#br0" timeOffset="9680">19704 5492 7533,'-19'6'2248,"10"-5"-1978,-3 5 1619,12-6 180,0 0-1529,12 0-181,2 6 1,36 1-90,-7 6-180,-7-3 0,3-1 225,2-1 0,2-2-276,-1-1 0,3 0 1,3-2 27,-5-1 1,2 0-1,2-1 1,1 0-266,-3-1 1,1 0 0,2 0 0,0 0-1,1 0 198,4 0 0,2 0 0,0 0 0,-2 0 0,-2 0 0,-3 0 0,-3-1 0,1 1 0,2 1-36,5 0 0,4 1 0,1 1 0,0 0 0,-3 0 148,2 0 1,-2 0 0,0 1-1,5 0-280,-14-1 1,2-1-1,1 1 1,2 0-1,1 0 1,1 0 0,-1 0 290,0 1 1,1 0 0,1 0-1,0 0 1,1 0 0,-2 0-1,-1-1 1,-2 1-413,5-1 0,-4-1 0,0 1 0,-1-1 0,1 1 1,2-1 352,0 2 0,3-1 0,1 0 1,0 1-1,-2 0 0,-2-1 0,-4 1-109,8 1 0,-6 0 0,-1-1 1,5 1 44,-6-2 0,4 0 0,2 1 0,0-1 0,-1 0 0,-2 1-93,-1 1 1,-1 0-1,-1 0 1,1 1 0,4-1 117,-4 0 1,2-1 0,3 1-1,1 0 1,-1-1 0,-2 1 0,-3-1-26,5 1 0,-3-1 0,-1 0 0,0 0 0,4 0-65,-5 0 1,2 0 0,2 0 0,0 0-1,0-1 1,-2 1 0,-2-2 82,6 1 0,-3-2 0,-1 0 0,1 0 0,5 0-131,-9 0 1,3 0-1,2 0 1,2 0 0,0 0-1,-1 0 1,-2-1 0,-2 0-98,5 0 0,-4-1 0,0 0 0,-1-1 0,1 1 0,3 0 198,-7 1 1,3 0 0,0 0 0,2 0 0,-2 0 0,0 0-1,-1-1 1,-3 1 185,12-1 1,-3 0 0,-1-1 0,-2 1 0,1 0-121,-3 1 0,0 0 0,0 0 0,-2 0 0,-2 0 58,0 0 0,-2 0 1,0 0-1,0 0 23,5 1 0,1 0 0,-1 1 0,-5 0-225,9 1 0,-1 1 401,-10-1 1,4 0 0,0 1 0,-8-1-357,0 1 0,-3-1 500,6 1 1,-4-2-3694,-6-2 3549,-19 0-941,-7 0-891,-6 0 1521,0-12 0,-6-8 0,-1-13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3:15.991"/>
    </inkml:context>
    <inkml:brush xml:id="br0">
      <inkml:brushProperty name="width" value="0.09071" units="cm"/>
      <inkml:brushProperty name="height" value="0.09071" units="cm"/>
      <inkml:brushProperty name="color" value="#00FF00"/>
    </inkml:brush>
  </inkml:definitions>
  <inkml:trace contextRef="#ctx0" brushRef="#br0">1626 3971 7533,'-29'-11'1799,"1"1"0,-14-3-3059,83 8 1485,-15 4 0,6 2 75,15 1 0,10 3 0,1-1-461,-15 0 0,0-1 1,1 1-1,2 0 466,-3-1 1,1 0 0,1 0 0,2-1 0,2 1-88,-3 0 1,1 0-1,2 0 1,1-1-1,0 1 1,1-1-1,-1 0-103,1-1 1,0-1 0,0 0 0,0 0-1,1 0 1,0 0 0,0 0-289,1 1 1,0 0 0,-1 1-1,2-1 1,0 0 0,2 0-1,3-2 325,-7 0 1,3-1 0,0 0 0,3-1 0,0 0 0,0-1 0,1 1 0,-1-1 0,-1 0 0,-1 1-309,-3 0 1,-2 0-1,0-1 1,-1 1 0,0-1-1,1 1 1,0-1 0,2 0-1,2 0 1,2 0 155,-6 0 0,1 0 0,2 0 0,1 0 0,1-1 0,1 1 0,1-1 0,0 0 0,0 1 0,1-1 0,-2 1 0,1-1 0,-2 1 0,-1 0 0,-1 0-122,2 0 0,-2 0 1,0 0-1,0 0 1,-1 0-1,0 0 1,0 1-1,-1-1 1,0 1-1,1-1 1,-1 1-1,0-1 1,1 1 98,3-1 1,1 1-1,-1 0 1,0-1-1,0 1 1,0 0-1,-1 0 1,1 0-1,0 0 1,0 0-1,0 0 1,0 0-22,0 1 0,0-1 0,1 0 0,-1 1 0,1-1 0,-1 1 0,0-1 0,0 1 0,0-1 0,-1 1 0,-1-1 0,0 1 160,4-1 1,-2 0 0,-1 0 0,-1 0 0,0 0 0,1 0 0,0 1 0,2-1 0,2 1 0,3 0-217,-11 0 0,3 1 0,1 0 0,2 0 0,1 1 0,0-1 0,2 0 0,0 1 0,0 0 0,-1-1 0,0 1 0,-1 0 0,-1-1 0,-1 1 0,-3-1 0,-2 1 82,11-1 0,-4-1 0,-1 1 0,-3 0 0,0-1 0,0 1 0,0 0 0,2 1 0,2 0 0,3 0 12,-12 1 0,2 0 1,2 1-1,1-1 0,1 1 1,1 0-1,0 1 1,1-1-1,-1 1 0,0 0 1,0-1-1,-1 1 1,-1 0-1,-2 0 0,-1-1 1,-2 1 85,11 0 1,-1 1 0,-2-1 0,-2 0 0,0 1 0,-1-1 0,-1 1 0,1-1 0,0 1 0,1 0-36,1-1 0,0 1 0,0 0 0,0 0 0,-1 0 0,1 1 0,-1-1 0,0 0 0,-1 0 0,-1 0 5,1 0 0,0 0 0,-1 1 0,0-1 0,-1 0 0,0 0 0,-2 0 0,-1 1 0,-2-1-37,9 1 1,-3 0-1,-1 1 1,-1-1 0,-1 0-1,2 1-103,-1-1 0,0 0 0,-1 0 0,1 1 1,0 0-1,1 0-15,1 1 0,1 0 0,0 0 0,1 1 0,-1-1 0,1 2-11,-5-2 0,1 1 1,0 1-1,-1-1 1,1 1-1,-2-1 1,-1 0 115,8 2 0,-2 0 0,0 0 0,0 0 0,2 0 89,-7-2 1,3 0 0,1 1 0,0-1 0,-1 0 0,-2 0 0,-3-1 119,12 1 0,-5-2 0,0 1 0,3-1-269,-8 0 0,3-1 0,1 1 0,0-1 0,-3 0 0,-3-1 30,12-1 0,-4-1 0,1 1 52,-4 1 1,2 1-1,-1 0 1,-7-1 756,5 0 0,-5-1-465,3 0 1,-6 1 2465,-8 2-1791,-4-6 1933,-24 0-2472,-1 0 465,-6 0-8201,0 0 7286,-6-6 0,-1-13 0,-6-8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35:39.687"/>
    </inkml:context>
    <inkml:brush xml:id="br0">
      <inkml:brushProperty name="width" value="0.09071" units="cm"/>
      <inkml:brushProperty name="height" value="0.09071" units="cm"/>
      <inkml:brushProperty name="color" value="#00FF00"/>
    </inkml:brush>
  </inkml:definitions>
  <inkml:trace contextRef="#ctx0" brushRef="#br0">13266 11446 7533,'-37'-42'2608,"43"12"-1529,31 15 1,10 7-900,-13 2 0,3 2-150,3-2 0,7-1 0,1 0 0,-5 2 420,7-1 0,5 5-689,-13 3 0,8 2 0,5 2 0,3 0 0,0 2 1,-2-1-1,-6 0 275,-1 0 0,-4 0 0,-2 1 0,4 0 0,6 3 53,-10-2 1,3 1 0,5 1 0,1 1 0,2 1 0,2 0 0,0 1 0,-1-1 0,0 1 0,-3-1 0,-2-1-110,2 1 0,-1 0 0,-2 0 1,0 0-1,-1 0 0,0 0 0,2 1 1,0-1-1,1 1 134,-3-2 1,1 1-1,-1 0 1,1 0-1,1 1 1,0-1-1,1 0 1,1 1-1,1-1 1,0 0-1,2 0-31,-6-1 1,2-1 0,2 1 0,1 0 0,1 0 0,0-1 0,1 1 0,0 0 0,-1-1 0,0 1 0,-2-1 0,-1-1 0,-3 0 0,-2 0 0,-2 0-266,16 3 1,-7-1 0,-3-1 0,-1 0 0,1-1 0,4 1 0,6 0 245,-14-3 0,4 1 0,4-1 1,2 1-1,1 1 0,2-1 0,0-1 1,0 1-1,0-1 0,-3-1 1,-1 0-1,-4-1 0,-2-1 0,-6-1-27,14 0 1,-7-1 0,-3-2 0,-2-1 0,4-1 0,5-2 191,-8 1 0,4-2 0,2 0 0,3-1 0,1 0 0,1-1 0,-1-1 0,-2-1 0,-1 0 0,-3 0 0,-3-1 25,12-4 1,-5 0 0,-2-2 0,-2-1-1,1-2 1,2-2-132,-7 1 1,2-2 0,1-1 0,0-2-1,-1 0 1,-3-2 0,-2-1 0,-5 0 19,5-9 1,-5-2 0,-4-2 0,-2-1 0,1 0-360,0-1 0,0 1 0,-2-2 1,-2-2-1,-2-2-129,-4 0 0,-2-4 0,-1 0 0,-3-2 1,-1-1-1,-4 2 45,-2 3 0,-2 0 0,-3 0 0,-2 0 1,-2-1-1,-3-2 43,-3 1 0,-2-1 0,-3-2 0,-2 0 0,-2 0 0,-2 2 0,-3 1 90,-1 3 0,-2 0 0,-2 2 0,-3 0 0,-2 1 0,-2 0 0,-3 1 144,0 4 1,-3 0 0,-3 1 0,-1 0 0,-2 1-1,-1 0 1,-1 1 0,1 0 0,0 2 62,1 0 0,0 2 0,-1 0 0,0 1 0,-1 0 0,0 1 0,-2 0 0,0 1 0,-3-1 107,4 3 0,-3 0 0,0 0 0,-2 1 0,-1 0 1,0 0-1,0 0 0,-1 2 0,1 0 0,0 0 1,0 2-211,-1-1 0,0 2 0,0 0 0,1 0 0,-1 2 0,0 0 0,-1 1 0,-1 0 0,-1 0 0,-1 1-48,7 3 0,-1 0 0,-2 0 1,-1 1-1,0 0 0,0 0 1,-1 1-1,0 0 0,1 0 1,0 2-1,1-1 0,1 1 1,2 0 25,-5 0 0,2 1 0,2 0 0,0 1 0,1 0 0,-1 1 0,-1 0 0,-1 0 0,-3 1 0,-2-1 141,7 2 0,-2 0 0,-2 0 1,-2 1-1,0-1 0,-2 1 0,-1 0 1,0 0-1,-1 0 0,1 1 0,0 0 1,1 0-1,0 0 0,2 1 1,2 0-1,1 1-97,-4-1 1,2 2 0,1-1 0,1 2 0,1-1 0,0 1-1,1 0 1,-1 0 0,0 1 0,-1-1 0,-2 1 0,0-1 316,0 0 0,-1 1 0,-1-1 1,-2 0-1,0 0 0,0 1 1,0 0-1,0-1 0,0 2 0,2-1 1,0 1-1,2 0 0,2 1 1,2 0-159,-9 2 0,2-1 0,2 1 0,1 0 0,2 1 0,0 1 0,1 1 0,1 1 0,-1 1-208,-2 2 0,0 2 0,0 1 0,1 1 0,2 0 0,1 1 1,3 0-1,3 0 54,-6 4 0,6-1 0,1 1 0,1 3 0,-4 5-257,5-1 1,-3 5 0,-2 2-1,0 2 1,1 2 0,2 1-1,2 0 1,5-1-113,1 6 0,3 0 0,4 0 1,1 2-1,1 1 0,-1 1 236,3-6 0,0 1 1,0 1-1,0 1 1,1 1-1,3 0 1,2 1-1,3-1-114,3 8 0,2 1 1,3 1-1,3 0 1,2 0-1,3-1 0,1-2 178,3 0 0,3-1 0,2-1 0,3 0 1,3 0-1,5 2 654,-1-7 1,3 2 0,3 1-1,2 0 1,3 1 0,1-2-1,1-1 1,1-2 0,0-3-303,3 0 0,0-2 1,1-3-1,1-1 1,3 0-1,3-2 0,4 0 1,5 1-154,-15-12 1,1 0 0,4 0 0,1 0 0,2 0 0,2 0 0,2 0 0,0-1 0,2 0 0,1 0 0,0 0 0,0-2 0,1 1 0,0-2 0,-1 0 0,0-1 0,-1-1 0,-1-1-312,1 0 0,1-1 0,-1-2 0,1 0 0,-1-1 0,1-1 0,0 0 0,0-1 0,0-1 0,1 1 0,0-1 0,1 0 1,0 0-1,0 0 0,1 0 0,1 0 0,1 1 139,-7-1 0,1 0 1,0 0-1,2-1 0,0 1 1,0 0-1,2 0 0,-1 0 1,1-1-1,0 1 0,0-1 1,0 1-1,0-1 0,0 0 1,0-1-1,-1 1 0,0-1 1,0 0-1,0 0 0,-2 0 1,1-1-1,-2 0 18,5 0 0,1 0 0,-1 0 0,-1-1 0,1-1 0,-1 1 0,-1-1 0,1 0 0,-1 0 0,0 0 0,0-1 0,-1 1 0,0-1 0,0 1 0,0-1 0,0 1 0,-1-1 1,0 1-43,2 0 1,0 0 0,0-1 0,0 1 0,0-1-1,-1 1 1,0-1 0,0 1 0,-1-1 0,0 1-1,-1-1 1,0 0 0,0 1 0,-1-1 0,-1 1-1,0-1 93,7 2 0,-1-1 0,0 1 0,-1 0 0,0 0 0,-1-1 0,-1 1 1,0 0-1,-1-1 0,0 1 0,-1-1 0,0 0 72,3 0 0,-2 1 0,0 0 0,-2-1 0,1 1 0,-1-1 0,0-1 0,2 0 0,0-1 0,1-1-63,-2-1 0,3-1 0,0-1 0,2 0 0,0-1 0,-1 0 0,1 0 0,-2-1 0,-1 0 0,-2 0 0,-3 0 0,-3 0 0,13-1 0,-5 0 0,-4 0 0,0-1 0,2 0 0,4-2 0,0-1 0,0 0 0,0-1 0,0 1 0,0 0 0,0-1 0,0 1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3:34.292"/>
    </inkml:context>
    <inkml:brush xml:id="br0">
      <inkml:brushProperty name="width" value="0.09071" units="cm"/>
      <inkml:brushProperty name="height" value="0.09071" units="cm"/>
      <inkml:brushProperty name="color" value="#00FF00"/>
    </inkml:brush>
  </inkml:definitions>
  <inkml:trace contextRef="#ctx0" brushRef="#br0">4044 7988 7533,'-42'-16'644,"1"0"1,-1 0-1,0 0 1,-11-2 0,0 2-1,-1 2-892,10 4 1,-2 1 0,1 2 0,2 1 247,-5 0 0,3 3 0,5 0 270,7 3 0,5 0 899,-8 0 180,30 6-899,12-5 854,21 7 1,5 2-946,6-1-1830,15 2 0,2 2 1651,-26-5 0,0-1 0,18 1 0,7 1 0,-3-2-489,-6-2 1,4-1 559,-5 0 1,7 0 0,5 0 0,1 0 0,-1-3-73,-7-1 1,-2-1 0,2-1 0,1 0 0,1-1 0,3 1-330,-3 0 1,2 0 0,1 0-1,1 0 1,3-1 0,1 1 0,1-1-1,3-1 169,-15 1 0,1-1 1,1 1-1,2-1 0,1-1 1,0 1-1,2-1 0,0 1 1,0-1-1,1 0 0,0 1 1,0 0-1,-1 0 0,1 0-43,-1 0 1,0 1-1,1 0 1,0 0 0,0 0-1,0 0 1,1 0 0,0 0-1,0 1 1,0-1 0,1 0-1,-1 0 1,1 0 0,0 0-1,0 0 50,-5 1 1,1-1-1,-1-1 1,1 1-1,0 0 1,0 0-1,0-1 1,0 1-1,1 0 1,-1 0-1,1 0 1,0 0-1,0 0 1,0 1-1,1-1 1,-1 1-1,1 0 21,-2 1 0,0 0 1,0-1-1,2 1 0,-1 1 1,1-1-1,0 1 0,1-1 1,-1 1-1,0 0 1,0 0-1,-1 0 0,0 0 1,-1 0-1,0 0 0,-2 0 1,0 0-1,-2 0 1,0 0-71,12 0 1,-2 1-1,-1-1 1,-2 1-1,0-1 1,-1 1-1,-1 0 1,0-1-1,0 1 1,-1 0-1,1 0 1,0-1-55,4 1 1,0-1 0,0 1 0,0-1 0,0 1 0,-1-1-1,-1 1 1,0 0 0,-3 0 0,-1 0 0,-2 1 63,8 0 0,-4 1 0,-2 1 0,-1-1 0,0 1 1,1-1-1,3 1-47,-7-1 0,0-1 0,0 1 0,0 0 0,2-1 0,1 1 0,1 0 0,2 0 0,2 1 34,-8-1 0,2 1 1,2 0-1,1 0 0,1 0 1,1 0-1,0 0 0,2 1 1,-1-1-1,1 1 0,-1-1 1,1 0-1,-2 1 0,0-1 116,0 0 0,0 0 0,0 0 0,0 0 0,0 0 0,0 0 0,0 0 0,0 0 0,0 0 0,0 0 0,0 0 0,0 0 0,0 0 0,1 0-61,-4 0 1,0-1 0,1 1 0,0-1 0,0 1 0,0-1 0,0 1 0,0-1 0,0 1 0,-1-1 0,1 0 0,-1 1 0,0-1 0,-1 1 0,1-1 191,4 1 0,2 0 1,0 0-1,0 0 1,0 0-1,0 0 1,-2 0-1,0-1 1,-2 1-1,-2 0 1,-2-1-1,-2 0 1,-4 0-163,14 0 1,-6 0 0,-5 0 0,0-1 0,2 1 0,3 0 14,0 1 1,4-1-1,2 2 1,1-1-1,-2 0 1,-3 0-1,-6 0 1,-6-2-195,4 1 0,-9-1 0,0 1 483,15 3 1,-4-1-814,-13-4 1,-4 0 1444,13 4-1175,-28-5 1081,-17 0-3420,0 0 3895,-6 0-2186,5 0 810,-16 0 0,-15 6 0,-15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4:12.011"/>
    </inkml:context>
    <inkml:brush xml:id="br0">
      <inkml:brushProperty name="width" value="0.09071" units="cm"/>
      <inkml:brushProperty name="height" value="0.09071" units="cm"/>
      <inkml:brushProperty name="color" value="#00FF00"/>
    </inkml:brush>
  </inkml:definitions>
  <inkml:trace contextRef="#ctx0" brushRef="#br0">7491 6584 7533,'-9'-40'-480,"-1"-1"0,-7-4 1,2-2 479,10-4 0,5-1 0,-1 6 0,5 0 0,7-4 0,7 4 0,1 18 0,0 0 0</inkml:trace>
  <inkml:trace contextRef="#ctx0" brushRef="#br0" timeOffset="1181">7296 5713 7533,'-37'-38'346,"1"-1"1,-1 0 0,1 1 0,2-2 0,-1 0 0,4 2 0,4 7-347,5 8 0,4 3 180,1-10 0,2-3 629,-3-1 1,0-1-91,-1 3 1,-3 0 89,-6-8 1,-9 4-405,3 18 0,-8 4 0,-3 3 0,1 2-226,0 0 1,0 3 0,-2 2 0,-2 1-361,0 2 0,-3 0 0,-1 2 0,0 2 0,1 2 306,1 3 1,1 1 0,1 3 0,-1 1 0,1 3 197,-2 3 1,0 1 0,1 3 0,0 2 0,1 4-780,5-1 0,0 4 1,0 2-1,2 1 0,0 1 1,2-2 455,-3 2 0,3 0 0,0 1 0,1 1 0,0 4-116,4-1 0,1 2 1,-1 4-1,1 0 1,0 0-1,3-1 0,1-3-205,0 2 0,3-3 0,1 0 1,-1 1-1,-2 4 377,1-4 0,-1 2 0,-1 2 1,-2 2-1,1 0 0,-1 1 0,0-2 1,2 0 100,2-3 0,-1-1 1,1 0-1,0 0 1,0 0-1,1 0 0,-1 0 1,1 1-279,0-1 0,0 1 0,0-1 0,0 1 1,1 0-1,0-1 0,0 1 0,0 0 185,-3 5 0,0 2 1,0-1-1,0 0 0,2-1 1,1 0-1,2-2 44,2-3 1,2-2-1,2-1 1,1 1-1,0 2 1,-1 4 30,3-2 1,-1 3 0,1 2 0,0 2 0,0 1 0,1 1 0,0-1 0,1-1 0,1-1-118,0 0 1,1-1-1,1-1 1,0 1-1,1-1 1,0 1-1,-1 0 1,1 1-23,0-3 0,0 0 0,0 1 0,-1 0 0,2 0 0,-1 1 0,1-1 0,0 0 0,1 0 0,0 4 0,1 1 0,0-1 0,1 0 0,0 0 0,0 0 0,0 0 0,0 1-72,0 0 0,-1 1 1,1 0-1,0 1 0,0-1 1,0-1-1,0-1 1,0-1 83,-1 0 1,1-2 0,0-1 0,0 0 0,0 0 0,0 0 0,-1 2 20,2-3 1,-1 2 0,1 0-1,-1 1 1,0-1 0,1-1 0,-1-2-1,0-3 21,-2 8 0,0-3 0,0-3 0,0 1 0,-1 4-6,1-1 0,0 1 0,-1 2 1,1 1-1,-1 2 0,-1 3 96,2-14 0,-1 3 0,0 1 0,0 2 0,-1 0 0,1 1 0,0 0 0,-1 1 0,1-1 0,0-1-55,1 1 1,-1-1 0,0 0 0,1 0 0,-1 1 0,1-1 0,0 2 0,0 0 0,0 2 0,1 1-52,0-8 1,1 1-1,0 2 1,0 1-1,0 1 1,0 1 0,0-1-1,0 1 1,1-1-1,0-1 1,-1-1 0,1-1-1,0-2 1,0-2 11,-1 9 0,1-2 0,-1-2 0,1-2 0,0 0 0,0-1 0,1 1 0,0 2 0,1 2-91,1-4 0,0 4 0,1 0 0,0 2 0,1 0 0,0 0 0,0-2 0,0-1 1,1-1-1,-1-4 0,1-3 26,0 8 0,0-5 0,0-2 0,1-2 0,1 0 0,0 3-75,1 2 0,1 1 0,1 0 0,0 1 0,2 0 0,1 1-96,2-2 1,1 2 0,1 1 0,1-1 0,1 1-1,1-2 1,-1-2-55,2 0 0,0-1 0,0-2 1,1 0-1,1 1 0,1 1 148,-1 0 1,2 2-1,1 1 1,0-1-1,0-1 1,0-2-1,-1-5 47,8 9 0,-2-5 0,2-3 1,2-1-190,-2-7 0,2-1 0,1-1 0,0-2 0,-1-3 169,10 8 0,-2-5 1,10 1 25,-10-10 1,6 3-1,5-1 1,2 1-1,1-2 1,-1-2-1,-3-2 54,-1-4 0,0-3 0,-1-2 0,0-1 0,2 0 0,2 0 30,-6 1 0,2 0 0,1 1 0,1 0 0,0-2 0,2 0 0,-1-3 0,1-2 5,-3-2 0,2-2 0,0-2 0,1-2 0,-1 0 0,1-1 0,-1-1 0,-1 0 0,-1-1-36,7 0 0,-2-1 1,-1 0-1,-1-2 0,2-1 1,2-3-1,3-1-7,-12 1 1,3-2-1,2 0 1,1-2-1,2 0 1,0-2-1,0-1 1,0-1-1,-1 0 1,0-2-1,-2 0 1,-2-2-46,-2 1 1,-2-1-1,-1-1 1,0-1-1,-1 0 1,0-2-1,0 0 1,0-1-1,-1-2 1,2-1 0,0 0-1,1-2 16,-7 4 1,1-1 0,1-2 0,0 0 0,1-2 0,-1 0 0,1-1-1,0 0 1,0-1 0,0-1 0,-1 1 0,0-1 0,-1 0 0,-1 0 0,0 1-1,-1 0 1,-2 0-186,3-3 1,0 0 0,-2 0-1,-1 0 1,0 1 0,-1-1-1,0 0 1,-1-1 0,0 0-1,0-1 1,0 0 0,0-1-1,0-2 1,1 0 96,-4 3 0,0 0 0,1-2 0,-1 0 0,1-1 0,0-1 0,0-1 0,0 0 0,-1 0 0,0 0 1,0 0-1,-1-1 0,0 1 0,-1 1 0,-1 0 0,0 0 0,-2 2 0,0 0 103,3-7 0,-2 1 0,0 0 0,-1 1 0,-1 0 0,-1 1 0,-1-1 1,0 1-1,0 0 0,0 0 0,-1 0 0,1 0 0,0 0 59,1-3 1,0 1-1,0 0 1,1 0-1,-2 0 1,1 0-1,-1 1 1,-1-1-1,0 0 1,-1 0-1,-1 0 1,-1-1 126,0-2 0,-1 0 0,0 1 0,-1-1 0,-1 0 0,-1-1 0,-1 1 0,0 0 0,-1-1 0,-1 0 0,-1 0 123,-1 0 1,-1 0-1,-1-1 1,-1 0-1,-1 0 1,0-1 0,-1 1-1,0 0 1,0 0-1,0 1 1,0-1-246,1 4 0,-1 0 0,0 2 1,0-1-1,-1 0 0,1 1 0,-1-2 1,0 0-1,0-1 0,-1-2 0,0-1-39,0 4 0,-1-2 0,0-1 0,0-1 0,-1-2 0,1 0 0,-1-1 0,0 0 0,-1 0 0,1 1 0,-1 0 0,0 1 0,0 1 0,0 2 0,-1 2 39,1-6 0,-2 1 0,1 2 1,-1 1-1,0 1 0,0 0 1,-1 1-1,1-1 0,-1-1 1,1 0-1,-1-2-78,0 3 0,1-1 0,-1-1 1,0 0-1,0-1 0,0-1 0,0 1 1,0 1-1,0 0 0,0 1 1,-1 2-1,1 1 0,0 2 30,-1-12 1,0 3 0,1 2 0,-1 2 0,0 0 0,-1 0 0,-1-1 0,-1-1 249,-2 1 1,0 0 0,-1-1 0,-1 0 0,-1-1 0,-1 1 0,0 1 0,-1 0 0,0 2-339,-2-3 0,-1 1 1,-1 1-1,0 1 0,-1 0 1,-1 1-1,1-1 0,-1 1 0,2 2 0,0 0 1,1 1-1,-1 0 0,-1 0 1,-1-1-1,-2 0 1,-2-1 159,1 7 1,0-3 0,-2 0 0,-1-1-1,-1 0 1,-1 0 0,-1 1 0,0 0 0,-1 3-1,-1 1 1,0 2-20,-3 0 1,-1 2 0,-2 2 0,0 2 0,-1 0-1,0 1 1,-1 1 0,1-1 0,0-1-30,-3-5 1,1 1 0,0-1 0,0 1-1,-1 0 1,-1 0 0,-3 2 0,-3 1-124,5 6 0,-3 0 0,-1 0 0,-2 1 0,-1 1 0,-1 0 0,0 1 0,-1 1 0,1 1 0,1 2 0,0 1-240,-4 0 0,1 2 0,-1 2 1,1 2-1,0 0 0,-1 1 0,-1 0 1,0-1-1,-1 0 11,3 0 0,0 0 0,-1 0 0,-1 0 0,-1 0 0,1 0 0,-1 1 1,0 0-1,1 0 0,0 1 0,1 1 200,-3 0 0,2 0 0,-1 1 1,1 0-1,0 1 0,-1 1 1,1-1-1,-1 2 0,1 0 1,-2 1-30,4 0 1,0 1 0,-1 0 0,-1 1 0,1 0-1,0 1 1,0 0 0,0 1 0,1 1 0,1 1-1,0 1-141,-3 1 0,0 2 1,0 1-1,2 1 0,-1 1 1,2 0-1,-1 0 0,2 0 1,0-1 223,-9 0 1,2-3 0,1 1 0,0 0-1,0 4 1,0 3 0,0 6 64,8 3 0,-1 4 0,-1 4 0,0 3 0,0 1 0,1 2 0,2-1 0,3-1 0,3-1 0,5-3 0,-12 10 0,9-2 0,1 0 0,-4 5 0,4-3 0,0-1 0,0 0 0,0 0 0,0 0 0,0 1 0,0-1 0,0 0 0</inkml:trace>
  <inkml:trace contextRef="#ctx0" brushRef="#br0" timeOffset="2475">12381 11706 7533,'-16'-35'169,"0"1"1,0-1 0,1-2 0,1-1 0,0 5 0,-12-16 0,13 17 0,0 0 0</inkml:trace>
  <inkml:trace contextRef="#ctx0" brushRef="#br0" timeOffset="3247">12511 10757 7533,'-6'-41'1097,"1"-1"0,-1 1 1,-8-11-1,-2-2 1,-5 10-1053,-2 14 0,-6 4 224,-5-7 1,-4-2 0,1 6-508,2 6 1,-3 4 926,-9 1 1,-7 0 0,2 4-420,0 0 0,-4 6-252,8 6 0,-9 2 0,-2 2 0,-1 3 0,5 2-519,1 4 1,3 2 0,0 4 0,-6 1 567,14-5 0,-3 0 1,-3 2-1,-1 0 1,0 2-1,0 0 1,2 2-1,3 0-198,-7 7 1,2 1-1,1 3 1,2-1-1,0 1 1,0-1 205,1-2 0,1-1 0,0 0 0,1 1 0,1 1 0,2 2-46,1 2 1,1 3 0,2 1 0,1 0 0,2 0 0,3-2-279,-2 4 1,5-2 0,1 1 0,0 4 230,-1 4 0,1 3 0,0 3 0,1 2 0,2 0 93,3-5 0,2 1 0,0 1 0,1 1 0,1-1 0,0 1-289,0-3 1,2 1-1,0-1 1,0 1-1,1 1 1,0 2 246,2-5 1,0 2 0,0 1-1,0 1 1,1 0 0,1 0 0,0 0-1,2-2 18,1 1 1,0 0-1,1-1 1,2 0-1,0 0 1,0 0-1,1 0-51,1 1 0,0 0 0,0 0 0,1 0 0,2 0 0,1 1 0,1 1 11,2-2 0,2 1 0,1 2 1,1-1-1,1 0 0,2 0 1,0-3-1,0-1 4,3 4 0,1-3 0,1-1 0,1-1 0,3 2 0,4 2-69,-4-8 0,3 2 0,2 1 0,1 1 0,2 1 0,0 0 0,1-1 0,1 0 0,-1-3 0,0-1-106,4 4 1,2-2 0,-1 0 0,2-2 0,-1-1 0,1 0 0,0 0 0,0 0 136,-1 1 1,1 0-1,0 0 1,0 0-1,0-1 1,1-2-1,-1 0 1,2-3 9,0 1 0,1-1 0,-1 0 0,1-3 1,1-1-1,1-4 0,0-4-77,4-3 0,1-4 0,1-3 0,0-3 0,-1-1 0,0-1 90,2 1 0,-2-2 0,1-1 0,2-5 0,6-5-78,-12-4 1,4-3 0,2-3 0,3-3-1,2-2 1,0-1 0,1-2 0,-1-1-1,-1 0 1,-2 0 0,-3 0 17,4-3 0,-3 0 0,-1-1 0,-1-2 0,0 0 0,0-1 0,1-1 0,1-1 0,2-1 3,-7 4 0,1 0 1,0-1-1,2-1 1,0 0-1,1-1 1,0 0-1,0-1 1,0-1-1,0 0 0,0-1 1,-1 0-1,0-1 51,-5 2 0,1 0 0,0-1 0,0-1 0,1-1 0,-1 0 0,0 0 0,0-1 0,-1 1 0,0-1 0,-2 0 0,0 1 0,-1-1 0,-2 2 0,-1-1 87,3-3 0,-1 1 0,-1 1 1,-2 0-1,-1-1 0,-1 1 0,0-1 1,0-1-1,-1-2 0,0-1 0,1-2 73,-2 2 0,0-3 0,1-2 1,-1-1-1,1-1 0,0-2 0,-1 1 1,-1-1-1,-1 1 0,-1 1 0,-2 1 1,-2 2-1,-2 3 0,-3 1-94,7-16 0,-5 4 0,-3 2 0,-3 1 0,-2 0 0,-1-4 30,-1 3 0,-2-3 0,-1-2 0,-1 1 0,-3 1 0,-2 3 0,-3 5 89,-4-3 1,-2 5 0,-5 1 0,-4-4 44,-3 0 1,-5-4 0,-3-1 0,-3-1 0,0 1 0,1 2-255,0 3 0,0 2 0,0-1 0,-2 2 0,-2-1 1,-2-1 62,3 6 0,-1-2 1,-1 0-1,-2 0 0,-2 1 1,-2 1-1,-2 1 1,-4 3-51,4 6 1,-3 2-1,-2 0 1,-2 2 0,-2 0-1,-1 2 1,-2 0 0,0 2-1,0 0 1,-1 2 0,0 1 143,2 2 0,-1 2 1,-2 2-1,0 0 1,-1 2-1,0 0 1,0 1-1,-1 0 0,0 1 1,0 0-1,0-1 1,1 0-80,3-1 1,0 1 0,0-1 0,0 0 0,-1 1 0,0-1 0,1 1 0,0 1 0,-1 0 0,2 1 0,-1 2 0,1 0 0,1 2-172,-5 1 0,-1 1 1,0 1-1,0 1 0,0 2 1,2 0-1,0 1 1,3 0-1,2 1 0,3 1 1,3 1 141,-14 3 1,6 1 0,4 2-1,2 2 1,-1 1-2,2 2 0,1 1 0,2 1 0,-1 3 0,1 1 90,-2 3 0,1 2 0,1 2 0,-1 1 0,0 1-768,5-4 0,0 1 1,0 1-1,1 0 1,-1 1-1,2-1 480,-6 3 0,1 1 0,0-1 0,1 3 1,1 1-301,5 0 0,-1 3 0,1 2 1,1-1-1,2-2 0,4-2 360,-7 7 0,5-4 0,-1 7-435,7-6 0,-1 6 1,0 3-1,1 1 1,3-1-1,6-3-323,2 5 1,6-3-1,4 0 1,3 3 877,2 3 0,3 3 0,3 1 0,3-2 0,2-4 0,4-2 0,2-3 0,3-2 0,3 0 0,8-1 0,-1 0 0,1 0 0,0 0 0</inkml:trace>
  <inkml:trace contextRef="#ctx0" brushRef="#br0" timeOffset="4225">12602 12824 7533,'-42'-28'0,"24"28"0,26 28 0</inkml:trace>
  <inkml:trace contextRef="#ctx0" brushRef="#br0" timeOffset="4450">12823 12981 7533,'-45'-31'0,"0"1"0,6 8 0,0 1 0</inkml:trace>
  <inkml:trace contextRef="#ctx0" brushRef="#br0" timeOffset="4555">12628 12954 7533,'-25'-25'1205,"-1"0"0,-8-4 1,47 38-1,7 9 0</inkml:trace>
  <inkml:trace contextRef="#ctx0" brushRef="#br0" timeOffset="4748">12655 12850 7533,'-25'-24'1933,"3"2"1,2 8 0,8 10 0</inkml:trace>
  <inkml:trace contextRef="#ctx0" brushRef="#br0" timeOffset="4898">12720 12850 7533,'-21'-28'467,"0"0"1,-10-14 0,37 36 0,8 6-1</inkml:trace>
  <inkml:trace contextRef="#ctx0" brushRef="#br0" timeOffset="5066">12797 12720 7533,'-29'-32'1400,"0"1"1,1-1-1,-3 4 1,2 10 0,-1 16-1,25 41 1</inkml:trace>
  <inkml:trace contextRef="#ctx0" brushRef="#br0" timeOffset="5297">12902 12577 7533,'-41'25'-450,"3"2"540,24-5 899,2-4-809,12-18-1709,0 0 1799,23 5-270,-5-3 0,25 4 0,-10-6 0</inkml:trace>
  <inkml:trace contextRef="#ctx0" brushRef="#br0" timeOffset="13112">19599 8846 7533,'15'35'-1350,"-4"7"1440,-5-3-90,-4 3 0,4-3 0,-12-21 0,4-18 0,-4-7 0</inkml:trace>
  <inkml:trace contextRef="#ctx0" brushRef="#br0" timeOffset="18365">18728 7273 7533,'13'-34'0,"-6"9"0,-1 19 0</inkml:trace>
  <inkml:trace contextRef="#ctx0" brushRef="#br0" timeOffset="19832">19443 6779 7533,'19'-18'-450,"4"0"0,3-2 540,2-4 0,1 0 360,10-3 0,-1 1 89,-12 4 1,-4-1 314,-1-1 1,-5-1 1394,-9-17-1260,-3 11 1,-2-2-91,-1 4 1,-2-1 44,-4-5 0,-2-1-224,-1-19-540,-5 24 0,-5 1 45,-2 5 0,-5 3-135,-13-7 0,-7 0-351,-2 5 0,-6 0 0,-1 2 306,11 5 0,0 2 0,-2-1 0,0 1-180,-2-1 0,0-1 0,-1 2 1,-1 0 21,-2 2 1,0 2-1,-1 0 1,0 1 112,-2 0 0,-1 0 0,0 0 0,-3 1-75,13 3 0,-2 0 0,-1 1 0,0 0 0,-2-1 0,1 1-270,-5-1 0,-2-1 0,0 1 0,0 0 1,0-1-1,0 1 584,1 0 1,0 1 0,1-1 0,-1 0 0,2 1 0,1 0-25,-3 0 1,1 1 0,1 0 0,2-1 0,1 1-59,-1-1 1,2 0-1,1 1 1,0 1-310,2 3 1,1 0 0,0 2 0,0 2-7,-1 2 1,-1 2 0,0 0 0,1 0 89,0-1 1,0-1-1,1 2 1,-2 1-302,-6 6 1,0 2 0,-1 1 0,3 1 323,9-4 0,1 1 0,1 0 0,-3 3 63,-3 2 0,-4 4 0,0 0 0,0 0 0,4-1 4,3-3 1,4 0-1,-1 0 1,-3 4-38,2 1 0,-3 3 0,-1 2 0,-1 1 0,3 0 0,1-2-3,3 0 0,2-2 0,1 1 0,0 0 0,0 1 18,-6 6 0,-1 1 0,1 1 0,0 0 0,4-2 0,-1 1 0,2-1 0,2-1 0,3 0-390,-3 7 0,3-1 0,7 1 223,9 10 1,4 1 16,1-17 0,0 1 0,2 3-53,4 7 1,2 5 0,1 1 0,0-3 471,-1 0 1,1-3 0,-1 5-162,1-8 0,0 4 0,0 2 0,2-1 0,1-3-102,2-1 0,2-1 0,2-1 0,1 2 138,0 0 0,2 1 0,1 1 0,2 0 0,3-2 71,2 0 1,4 0 0,2-1 0,0 0 0,-1-1-443,3 7 1,-1 0 0,1-2-1,2-2 272,-1-6 0,1-2 0,1-1 0,0-2 644,5 5 1,1-3 0,1-1-241,5-1 1,1-2 0,1 0-270,-1-1 0,1-1 0,8 0-116,-9-11 0,7-1 1,4 1-1,3-1 0,0 0 1,0-1-1,-3 0-116,-4-3 1,-1 0-1,0-1 1,-1 0 0,1-1-1,2 1 1,0 0-84,1 1 0,2 0 0,0-1 0,1 1 0,0 0 0,1 0 1,0 0-1,1 0 165,-4-1 0,2 0 0,1 1 0,0 0 0,0-1 0,-2 0 0,-1 0 0,-3-2 0,-3-1 113,7 1 1,-4-3 0,-3 0 0,1 0 0,5 1-66,-6-2 1,2 2 0,3-1 0,1 1-1,0-1 1,0-1 0,-3-1 0,-1-3 154,10-2 1,-2-4 0,-1-1 0,-1-1 0,3 1-309,-6 0 0,2 1 0,0-1 0,0-1 0,0 0 0,0-2 120,-1-1 0,0-2 0,0 0 0,0-1 0,0-1 0,3-1-57,-7 1 1,1 0 0,2-2 0,0 0 0,1 0 0,-2 0-1,-2-1 1,-1 1 71,3-2 0,-2 0 0,-2 0 0,0 0 0,0-1 0,3-1 42,-1 1 1,1-1 0,2 0 0,0-1 0,-2 0 0,0-1 0,-4-1-14,9-7 1,-2-1 0,-3-1 0,-2 0 0,-3 3-214,6-3 1,-5 3 0,2-4 190,-2 0 1,3-3-1,0-1 1,-3 0 89,-7 2 0,-1 1 1,-1-1-1,-1 1-91,-2 0 0,-1 1 0,0-1 0,1 0-66,3-3 0,1 0 0,-2 0 0,-3 0 0,-2-3 0,-3 0 0,-3 1 0,4-2 0,-4-4 0,-6-8 0,-3-5 0,-1 3 0,0 6 0,-1-1-120,-3-2 0,-2-4 0,-3-2-218,-5 11 1,-2-2 0,-2 0 0,0 2 337,0-6 0,0 1 0,-3-4-71,0 8 0,-1-5 0,-2-1 0,-2 2 1,-1 3 25,-4 0 0,-3 3 0,0 2 0,-1 0-105,-4-9 0,-1 1 0,-6-1-30,6 14 0,-3 0 0,-3-1 0,-2 2 0,-4 1-165,0 3 0,-3 1 1,-2 2-1,-2 0 0,-2 1 1,0 0 61,1 1 0,-3 1 0,0 0 1,-2 1-1,0 0 0,1 1 1,0 0 269,4 1 0,0 0 0,1 1 0,0 1 0,-2 0 1,0 0-1,-3 1 3,3 3 0,-3 0 0,-1 0 0,-1 0 0,-1 2 0,2-1 0,0 1 0,4 1 0,2 1-152,-8-4 0,3 3 0,3 0 0,-1 0 0,-2 0 118,0-1 1,-1 1-1,-1-1 1,0 1-1,0 1 1,3 1 7,-3 1 0,1 0 0,1 1 0,2 2 0,0 1-122,-4 2 1,2 2-1,0 0 1,-2 2 103,7-2 0,-2 1 0,0 0 0,-2 2 0,-3 2-319,1 2 0,-3 2 1,-3 1-1,0 2 1,0 0-1,1 0 1,3 0 72,2 0 0,2 0 0,1 0 0,0 1 0,-1 1 1,-3 2-5,2-1 0,-3 2 1,-2 1-1,-1 1 1,1 0-1,1 1 1,1 0-1,5-1 304,-3 3 0,3-1 0,2 1 0,2 0 0,0 1 0,2-1 0,-12 7 0,2-1 0,2 1 0,5 2 0,4 4 0,0 0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5:14.894"/>
    </inkml:context>
    <inkml:brush xml:id="br0">
      <inkml:brushProperty name="width" value="0.09071" units="cm"/>
      <inkml:brushProperty name="height" value="0.09071" units="cm"/>
      <inkml:brushProperty name="color" value="#00FF00"/>
    </inkml:brush>
  </inkml:definitions>
  <inkml:trace contextRef="#ctx0" brushRef="#br0">12369 14384 7533,'-13'-21'1079,"5"-2"-809,-3-2 1529,3-15 1169,-5 0 1,-4-3-2430,3 8 1,-1 0-315,-12-11 0,-3 3-180,8 15 0,-3 3-315,-13-4 0,-5 2-79,-4 3 0,-4 1 506,13 9 1,-3-1-1,-3 1 1,1 0-613,-6-1 0,-1 2 0,0 0 0,-1 0 522,1 2 1,1 0-1,-1 2 1,-2 0-104,8 1 0,0 1 0,-1 0 0,-3 2 0,-2 2-183,0 2 1,-3 1-1,-3 3 1,0 0 0,-2 1-1,2-1 1,1 0 89,3 0 1,3 0-1,0-1 1,-1 1-1,-1 0 1,-2 1 0,-5 2 532,10-1 1,-5 1 0,-2 0 0,-2 1-1,-2 1 1,0 0 0,0 0 0,0 0 0,3 0-1,1 0 1,4-1 0,3 0-271,-13 2 1,5 0 0,4-1 0,0 1 0,0 0 0,-4 2-169,5-1 0,-3 1 1,-2-1-1,0 2 0,2 0 1,1 1-1,5 1 1,5 1-379,-7 7 0,7 1 1,3 2-1,-2 0 367,-2 1 0,1 0 0,-1 2 0,2 2 0,-2 6 0,1 2 0,1 2 0,2-1-162,7-5 0,1 0 0,2 1 0,1 1 207,1 4 0,2 2 0,1 0 0,3 0-60,-2 6 0,2-1 0,1 5 0,5-10 0,1 3 0,-1 2 0,0 2 0,1-1 0,1-3 6,-1 2 0,2-1 0,0-1 0,1 0 0,-1 2-10,0 6 0,-1 1 1,0 1-1,2-1 0,1-3 311,-1 3 1,2-3-1,1-1 1,3 0-1,4-3 0,2 0 1,2-1-1,3-1-427,2-1 0,2-1 0,1 0 1,1-1 179,-1 1 0,0-1 0,3 0 0,5 0-72,4-3 0,6 1 0,3-1 0,0-1 0,-3-4 72,4 3 0,-2-4 0,6 3 314,-3-5 1,3 4 0,4 0 0,2 1 0,1-3 0,1-2-91,1-2 1,1-4 0,2 0 0,1-2 0,0 0 0,1 1-200,-4-2 1,1 0 0,1 0 0,0 0-1,1-1 1,-1-1 0,1 0-226,2-2 0,1 0 0,0 0 0,0-2 0,-1 0 0,-1-2 0,-2 0 146,4 0 0,-2-2 0,-1-1 0,-1-1 0,0-1-14,9 0 1,0-2 0,-1-2-1,-1 0 48,-7 0 1,-2-1-1,1-1 1,5-2 96,-7-1 0,4-1 0,3 0 0,1-2 0,0 0 0,-1-1 0,-2-1-77,-1-1 0,-2-2 0,-1 0 0,1-1 0,1-1 0,3-1-179,0 0 0,4-1 0,1-1 0,1 0 0,0-2 0,0 0 0,-3 0 1,-3-1 133,4-2 0,-4-2 0,-1 0 0,0 0 0,0-2 0,3 0-23,-5 1 1,2 0-1,1-2 1,0 0-1,1 0 1,-2 1 0,-1-1-1,-2 2 173,3-1 0,-3 0 0,-1 1 0,0 0 0,1-1 0,1-1-6,-3 1 0,1-1 0,2-1 0,-1-1 0,1 1 0,-3 0 0,-1 1 0,-5 1 58,12-6 0,-5 2 1,-2 0-1,1-2-31,-5 3 0,0 0 0,0-2 0,-3 1 0,-3-1 445,7-10 1,-6-1 0,-4 0-422,-9 6 0,-4 0 0,1-2 54,5-5 0,0-2 0,-6 0 156,-5-10 0,-5-1-570,-3 12 0,0-1 0,-2 1 255,0-12 0,-6 0 138,-9 1 0,-5-3 0,-2 4-543,-1 0 0,-6 0 36,2 14 0,-5-5 0,-3-1 1,-2 0-1,1 3 564,-4-3 1,-2 3-1,-1 0 0,-1-3-300,6 4 0,-2-2 0,-1-1 0,0 0 1,0 1-1,1 3 24,1 2 0,1 3 0,0 1 0,-1-1 0,-3-1-54,3 0 0,-2-1 0,-2-2 0,0 1 0,0 0 0,0 1 0,2 4-54,-5-3 0,2 4 0,0 1 0,-2 0 1,-3-1-217,1 0 0,-4 0 0,-1-1 0,-2 0 0,0 1 0,1 2 0,1 4 255,1 2 0,1 2 0,0 2 0,0 2 0,-1 1 0,-2 0 143,2 2 1,-3 2-1,0 0 1,-1 1 0,0 1-1,0 1 1,2 1-186,-2 0 1,0 2 0,1 1 0,0 0 0,0 2-1,-1-1 611,0 2 1,-1 0 0,0 1 0,1 0 0,0 1 0,2 0-304,-2 0 1,1-1 0,1 1 0,0 2 0,0 1 126,-2 3 0,0 2 0,0 1 0,-1 1 0,1 2-813,5 0 0,-1 1 0,1 1 1,-1 1-1,0 2 0,-2 3 513,7-2 1,-2 2 0,0 2 0,-1 1 0,1 1 0,0 1 0,0 0-1,2 1 63,0 1 0,1 0 0,0 1 1,1 0-1,0 2 0,0 0 0,1 1 1,1 1-19,-1 2 1,-1 2 0,1 1-1,0 0 1,1 1 0,2 0 0,1 0-1,3-2-48,-1 5 0,1-1 0,3 0 0,1 0 0,2 1 0,1 0-3,-2 6 0,2 2 0,1-1 0,3 0 0,3-3 18,3-4 0,3-2 0,3 0 0,0 0-120,0 13 0,2 0 1,5 3-56,6-9 1,3 2-1,4 1 1,4 0 102,2-3 0,4 0 0,3 1 0,1-1 0,-1-1-108,-2-3 0,0 0 0,1-2 1,2 1-1,3-1 233,2 0 1,3 0 0,2-1 0,2 0-1,2-1 1,3-1-16,0-4 1,3-1-1,3-2 1,1 0 0,2-1-1,1-1 1,0 0-64,-6-6 0,0-1 0,1 0 0,2-1 0,-1 0 0,1 0 0,1-1 0,-1 0 0,0 0 15,-1 0 0,1 1 0,-1 0 0,1 0 0,0-1 0,0-1 0,0-1 0,1-1 0,-1-3 21,4 0 0,2-2 0,0-1 1,0-1-1,0-2 0,-2-2 1,-3 0-1,-1-2 134,4-2 0,-3-1 0,-2-2 0,0-2 0,2-1 34,0-2 1,2 0 0,0-2 0,1-2 0,-2 1 0,0-2-252,4-1 0,-2-2 0,0 0 0,1-2 1,2-1-58,-5 2 1,2-2-1,1-1 1,1-1-1,0-1 1,0 1-1,-2-1-108,-3 0 0,0 1 0,-1-2 1,0 1-1,0-1 0,1-1 1,1-1 269,0 1 1,1 0 0,0-1-1,1 0 1,0-2 0,-1 0 0,0-1-1,-1-2 394,-1-3 0,1-1 1,-1-2-1,0 0 0,-1-1 1,-1 0-1,-2 0 0,-2 1-217,5-2 0,-1 1 0,-3 1 0,-1-2 0,-2-2 0,-2-3-82,-5 1 1,0-4-1,-1-1 1,-3-2-1,-2 1 1,-4 2-1,-4 2 231,-3-8 1,-5 3 0,-4 1 0,-3-2-428,1-2 1,-3 0 0,-4-1 0,-4-1-77,-6 2 0,-4 0 0,-4-2 0,-1 2 0,-1 1-54,1 5 0,-1 2 0,-1 0 0,-2 0 0,-3-4-47,0 2 1,-2-3 0,-3-2 0,0 0 0,-2 0 0,0 2 0,1 2 4,-3-2 0,1 3 0,-1 0 0,-1 2 0,-1-1 1,-2 1 193,2 3 0,-3-1 0,0 1 0,-2 1 0,1 0 0,0 2 0,1 2 90,1 1 1,0 1 0,1 2 0,0 1 0,-2 1 0,-2 2-105,-5-1 0,-3 1 0,-1 2 0,0 1 0,-1 2 1,1 3 143,3 3 0,0 1 0,1 3 0,-2 1 0,0 1 1,-1 1-163,2 2 1,-1 0 0,0 1 0,-2 2 0,0 1 0,-1 2 0,0 2 37,4 2 0,-2 2 0,0 1 0,-2 2 0,1 0 0,0 2 0,1-1 0,1 1 0,3 0-27,-4 1 1,3 0 0,1 0 0,1 1-1,0 1 1,-2 2 0,-1 1 165,3 0 1,-4 2 0,0 2 0,-1 1 0,0 0 0,1 1 0,2-1 0,3 1 0,3-2-28,-8 7 0,4 0 0,4-1 0,-1 1 0,-2 2-57,1-1 0,-2 0 0,-1 1 0,1 1 0,1 1 0,3 0 461,4-1 0,2 1 0,1 0 0,1 1 1,1-1-1,1 0-692,0 1 0,0-1 0,3 0 0,0 2 0,3 3 20,1 4 1,0 2-1,2 4 1,2 0 0,4 0-1,4 0-218,5 2 0,5 1 1,4-1-1,3 2 1,2 0 233,2 1 0,3 2 0,2 1 0,2 0 0,3-2 0,2-1 210,1-3 0,4-1 0,1-2 0,2 0 0,2-1 0,0 0-68,3-1 0,2-1 0,1 0 1,2-1-1,-1-2 0,0-3 74,2 1 0,1-2 0,-1-3 0,1 0 0,-1 0 18,-2-2 0,0-1 0,0-1 0,-1 0 0,1 0 204,9 6 1,0 0-1,0-2 1,-2 0-147,-5-4 0,-3-2 1,2 0-1,3 2-113,-3-4 0,4 1 0,1 1 0,1-1 1,-1-1-1,1-4 1,1-2 0,-1-2 0,1-2 0,2-1 0,2-2-45,2 1 0,3-1 0,2-1 0,1-2 0,1-4 0,-1-4 29,-6-6 1,0-3 0,1-4-1,1-2 1,-1-2 0,0 0 0,0-1 15,-3 1 0,0-1 0,0-2 0,0 0 0,-1-1 0,0 0 0,-1-1 0,0 0 12,0-1 1,0-2 0,-1 0 0,-1 0 0,0-1 0,0 0 0,1-1-13,3-2 0,0-1 0,0 0 0,1-1 0,-2 1 0,0-1 0,-2 1 226,1 0 1,-1-1 0,-1 2 0,-1-2-1,1 0 1,1-1-227,-2 1 0,0 0 0,2-2 0,-1 0 0,1 0 0,-1-2 0,1 1 0,-4 1 0,1 0 0,0-1 0,-1 0 0,1-1 0,-1 0 0,-1 1 0,-1-1-61,3-3 0,-2 0 0,1 0 0,-2-1 0,-1 1 0,-1 0 1,-1 1-12,6-6 0,0 2 0,-3 0 0,-2-2 0,-3-1 233,-3-1 1,-2-2 0,-2-1 0,-6 0 0,-8 0-180,-8-4 0,-10 0 0,-5-1 0,-6-1-192,-3 4 0,-4-3 0,-5 0 1,-3-1-1,0 2 0,0 3 163,3 6 0,1 1 0,-2 2 0,-1 0 0,-4 1 0,-3-2-34,3 8 0,-3-1 0,-3-1 0,-2 0 0,-1 0 0,-2 1 0,0 1 0,1 1 1,0 2-1,1 2-48,-2 1 0,1 1 0,-1 3 0,1 1 1,-1 1-1,0-1 0,-2 0 0,-1-1 120,2 0 0,-2-1 0,0-1 0,-2 0 0,0 0 0,0 1 0,0 0 0,-1 0 0,1 2 0,0 1 67,-4 0 1,1 1-1,0 0 1,0 1 0,-1 2-1,0-1 1,0 2 0,-1 0-1,0 1-40,1 1 0,-1 0 0,0 1 0,-1 1 0,0 0 0,0 1 0,0 1 0,0 0 0,1 1 0,1 1-18,-1 0 0,1 1 0,0 0 0,0 1 0,1 1 0,-1 2 0,0 0 0,0 3 0,-2 1-74,5 1 0,-2 2 1,0 1-1,-1 2 1,-1 0-1,1 1 1,1 2-1,0 0 1,1 1-1,2 1 1,3 1 5,-8 3 1,2 1-1,3 1 1,0 2-1,1 1 1,1 2-1,0 3 1,0 2-104,5 0 0,-2 3 0,1 2 0,-1 2 0,2 1 0,0 2 0,2 1 1,1 0-1,2 1 0,3 0-119,0 1 0,1 1 0,1 0 0,2 1 1,2 1-1,2 2 0,4 1 0,2 1 0,4 2-185,5-2 1,4 3 0,3 1 0,2 3 0,3 0-1,1 1 1,2-1 0,0-1 0,1-2 0,-1-2-1,0-3 438,-2 6 1,0-3-1,0-1 1,2-2 0,3-2-1,4 0 1,5 0-1,6 0 1,5 1 0,4 0-1,3-1 1,2-2 0,0-5-1,0-5 1,-1-7-1,8-12 1,1 0 0,-1 0-1,1 0 1</inkml:trace>
  <inkml:trace contextRef="#ctx0" brushRef="#br0" timeOffset="4648">12408 4543 7533,'-32'-39'4587,"-2"0"-4137,7 11 539,8-2 360,7 10 1,5-6-451,-11 0-179,3-6-181,-4-1-314,2-5 0,-2-4-315,5 10 0,-2-2 150,-6-11 0,-4-5 0,0 3-694,-3 0 0,-4 0 574,1 4 0,-4-3 0,-3 4 0,3 9 0,-3 3 1,-4 0 94,4 6 1,-5-1 0,-2 0 0,0 1 0,1 2 76,-5 0 1,1 3 0,-2 0-1,-3 0-7,7 3 0,-4-1 0,-2 0 0,1 1 0,1 2 0,3 2-60,-4 0 0,4 4 0,-1 0 0,-3 1 15,6 1 0,-3 0 0,-2 0 0,0 1 0,1 0 0,2 3-186,1 0 0,2 2 0,1 1 0,-2 1 0,-4 1-3,-2 1 1,-3 2-1,-3 1 1,-1 0-1,1 1 1,2 1-1,4-1 111,-3 1 0,4 0 0,1 0 0,-1 3 0,-4 3 158,11-2 0,-3 3 0,-3 2 0,-1 1 0,0 1 0,1 0 0,1 1 0,3 0 0,4-1-110,-4 4 0,4 1 0,2-1 0,1 2 0,0-1 0,-1 0-516,-3 2 1,-1 0-1,-1 0 1,2 0 0,2 0-1,2 0 531,-3 5 0,4-1 0,2 1 0,0 2-23,3 0 1,2 1-1,-1 1 1,0 5-138,3-4 0,-1 4 1,0 2-1,0 1 1,-1 0-1,2 0 160,-1-1 0,0 0 0,0 0 0,0 2 0,1 1 0,2 2-115,3-3 1,0 1 0,1 3-1,0 0 1,1 1 0,2 0 0,2-1-1,3-1 115,0 6 0,3-1 0,3 0 0,2 0 0,1 0 0,1-1 0,2-3 0,0 0 0,1 0 0,3 0 0,2 0 0,2 2 6,5 0 0,2 2 1,3 1-1,2 0 1,0-2-1,1-3 1,-1-4-7,4 7 0,0-6 0,2-1 0,4 4-7,-2-6 1,3 2-1,2 3 1,1 0-1,1-2 1,-1-1 0,-1-5-2,2 1 1,-1-4 0,0-2-1,1 0 1,1 1-203,-2-2 0,0 2 0,1-1 0,0 0 1,3 0-1,1-2 0,5 1 0,2-1 0,2-1 0,1-1 0,0-2 0,-2-2 212,2-1 1,-1-3-1,0-2 1,1 0-1,2 1-62,1 0 0,1 0 0,1 0 0,2 0 0,-1-2 0,1-2 137,-1-3 0,1-1 1,0-1-1,1-2 1,0-1-1,0-1-92,0-1 0,0-1 0,1-1 0,0-2 0,1-1 0,0-2 47,-1-2 0,1-1 0,1-2 0,0-1 0,-1-1 1,-1-1-1,-2 0-179,-1-1 1,-1 0-1,-2-1 1,0-1-1,0-1 1,0-2 293,-2-1 1,1-2 0,-1 0 0,1-2 0,0-1-1,0-1 1,0-1-126,-1-1 1,1-1-1,0-2 1,0 0-1,0-1 1,0 0-1,-1 1 1,-1 1-94,1 1 0,-2 0 1,-1 0-1,0 1 0,1-1 1,1-1-1,3-1-10,-5 2 0,2-1 0,2-2 0,1 0 0,1-1 0,0 0 0,-2 1 0,-1 0 0,-2 2 0,-3 0 120,8-4 0,-4 2 1,-1 1-1,-2-1 1,0 1-1,0-1 36,2 0 0,1 0 0,0-1 0,-2 0 0,-1 0 0,-4-2 131,0-1 1,-3-3 0,-1 1 0,-3 0 0,-3 2 167,4-5 1,-4 2 0,-3-4-150,1-11 0,-4-4 0,-5-2-192,-7 4 0,-4-2 0,-5-2-78,-5 6 0,-5-3 0,-1 0 0,0 2-381,2-6 0,-1 2 0,-4 2 261,-7 3 0,-4 1 0,-3 2-720,-3 2 1,-3 1 0,0 4 614,-3-1 0,-5-1-135,10 12 0,-4-4 0,-4-3 1,-1 1-1,0 1 0,2 3 283,-6-3 0,1 3 0,0 1 0,-4-2-28,5 2 0,-3 0 0,-1-2 0,-2 0 0,1 1 0,0 1-6,1 1 0,0 1 0,0 0 1,-1 1-1,0 0 0,-1-1 59,2 3 1,-1-1 0,-1 0-1,0 1 1,0 0 0,0 0 0,0 1 12,3 2 0,1-1 1,0 2-1,0-1 1,-2 1-1,-1 1 1,-2-1 157,2 2 1,-4 0 0,-1 0 0,-2 0 0,0 1 0,1 0 0,1 1 0,1 2 0,4 0-15,-5 0 0,3 1 0,2 1 0,1 1 0,-1 0 0,-2 1-189,-6-1 0,-3 1 0,0 0 0,0 1 0,4 1 0,4 1 196,1 1 1,4 1-1,2 1 1,-2 2 21,-2 2 1,0 1 0,0 1 0,2-1 75,-2-1 0,3 0 0,-4 2-121,-1 2 1,-3 3 0,-2 1 0,2 3-180,1 2 0,0 3 0,1 2 1,-3 5 14,6-1 0,-2 3 0,-1 3 0,0 1 0,1 1 0,2 0 105,3-2 0,2 0 0,0 0 0,1 2 0,0 3 0,0 2-96,3 2 1,-2 3 0,0 4-1,0 0 1,2 2 0,1-1-1,3-1 1,3-3 65,-3 7 0,5-3 0,2 0 0,2 1 0,-1 3-90,0 0 0,1 3 0,0 1 0,1 0 0,2 0 0,2-1 164,1 2 0,2-1 0,3 0 0,1 0 0,1 1 105,4 0 1,1 0 0,2 0 0,1 0 0,-1-1-144,-1-4 0,-1 0 0,1 0 0,3 0 0,4 2-141,5-1 0,4 1 0,3 1 0,2 0 0,2-1 0,0-3-111,5 3 0,2-3 0,3-1 1,0 1-1,2 0 138,-5-8 1,1 1 0,1 1 0,1 0 0,1-1 0,0-2 0,1-1 17,4 1 0,1-1 0,1-1 0,1-2 0,-1-1 1,0-3 216,8 5 0,0-2 1,1-3-1,0-4 90,-2-4 1,0-3-1,2-3 1,1-2-177,-3-3 1,2-3 0,1-1 0,1-2 0,0-2-270,1 0 0,0-2 0,2-2 1,2-2-1,5-5 58,-11 0 1,4-3 0,3-3-1,2-1 1,1-1 0,1-2-1,0 0 1,-2 0 0,-1 0-1,-3 0-74,1 0 0,-1-1 1,-2 0-1,-1 0 1,0-1-1,1-1 1,1-1-1,3-1-165,-5 2 0,1-2 1,3-1-1,0-1 1,1-1-1,0 1 0,0-1 1,-1 0-1,-2 0 1,-2 1-1,-2 1-15,3-2 1,-2 0-1,-1 0 1,-2 0-1,0 1 1,-2 0-1,-1 0 1,-1 1 370,11-7 0,-1 2 0,-3 0 0,-1 0 0,-2 0 0,2-1 0,0 1 0,-5 0 1,-8 1-1,-5-5 0,-1 0 0</inkml:trace>
  <inkml:trace contextRef="#ctx0" brushRef="#br0" timeOffset="20008">11444 6844 7533,'-24'-21'0,"-1"0"0,-4-9 0,36 30 0,13 7 0</inkml:trace>
  <inkml:trace contextRef="#ctx0" brushRef="#br0" timeOffset="20431">10834 15269 7533,'-49'-25'10,"0"0"0,1-1 0,3 21 0,0 3 0,15-11 0,32-28 0,-1-1 0,1 0 0</inkml:trace>
  <inkml:trace contextRef="#ctx0" brushRef="#br0" timeOffset="20664">10664 15073 7533,'-50'21'869,"-1"0"1,17-3-1,4-5-3297,1-13 2428,46-42 0,-7-3 0,2 7 0,1-1 0</inkml:trace>
  <inkml:trace contextRef="#ctx0" brushRef="#br0" timeOffset="20831">10951 15256 7533,'-36'18'877,"1"-1"0,0 1 0,-9 4 0,3-5-877,-5-10 0,29-33 0,23-21 0</inkml:trace>
  <inkml:trace contextRef="#ctx0" brushRef="#br0" timeOffset="21032">11146 15100 7533,'-47'29'494,"0"0"1,-29 17-855,76-46 180,0 0 180,0-6 0,6-7 0,2-7 0</inkml:trace>
  <inkml:trace contextRef="#ctx0" brushRef="#br0" timeOffset="21398">11016 15152 7533,'-47'18'1439,"0"0"0,-28 11-1709,75-29-3058,0 0 3328,0-12 0,-12-14 0,-3-14 0</inkml:trace>
  <inkml:trace contextRef="#ctx0" brushRef="#br0" timeOffset="25414">11692 15035 7533,'2'-50'179,"0"0"1,-1 1 0,2 3 0,1-1 0,-1-1 0,0-2-324,1 4 0,0-1 0,0-1 0,-1 0 0,-3 2-1136,-2-6 0,-3 1 0,-2 1 0,-1 0 1392,2 2 1,0-1-1,-3 2 1,-7 3 44,-8 6 0,-6 3 1,-2 1-1,-1 0 99,3 0 0,-1 2 0,-1-1 0,-3-2-167,3 3 1,-3-1 0,-1-1 0,-2 0 0,1 0 0,-1 2-105,2 0 0,-1 1 0,-1 0 0,0 1 0,0 0 0,-1 1-75,-1 1 1,0-1 0,-1 1 0,-1 1 0,-1 3 0,-2 3-31,-2 2 0,-3 1 0,-2 3 0,1 3 0,-1 3 1,2 4-25,-4 3 0,2 3 0,-1 6 0,-1 4 0,-3 8 108,14 0 0,-3 4 0,-1 5 0,-2 3 0,0 2 0,0 2 0,0 2 0,2-1 0,2 0 0,2-2-84,-1 3 1,2 0 0,2-1 0,1 2 0,0 1 0,1 1 0,-2 3 0,-1 2 312,8-8 1,-2 3 0,-1 1-1,0 2 1,-1 1 0,1 1 0,-1 1-1,1 0 1,2-1 0,1 1 0,1-2-1,3 0 1,2-2 55,-1 5 1,2 0 0,2-2 0,1 0 0,2 0 0,2 0 0,0 1 0,1 2 0,1 0-241,1 1 0,1 2 0,0 2 0,1 0 0,2 1 0,0-1 0,2 0 0,2-2 0,1-1 0,2-2 51,1 12 0,2-3 0,3-1 0,3-2 0,2 1 0,2-1-9,1-5 0,1 1 1,2 0-1,1-1 1,3-1-1,2-2 0,2-2-471,5-1 0,4-2 1,2-2-1,2-2 0,-1 0 1,0-2 91,3 3 0,-1-2 0,1-1 0,2 0 0,3 2 80,-4-6 1,2 2 0,2 1-1,2 0 1,1 0 0,-1 0 0,0-3-1,-1-1 143,4 3 0,-2-3 0,0-1 0,1-1 1,2 0-1,3-1 26,-2-2 0,2 1 0,3-1 1,1 0-1,1-1 0,-1-3 1,-2-2-1,-1-5 49,2-1 0,-2-3 0,0-3 0,-1-4 0,2-3 0,1-5 25,-4-3 0,2-3 1,1-3-1,0-3 0,0-3 1,-1-4-1,-2-3 1,-3-4 4,-6-2 0,-2-5 0,-1-5 0,-1-3 0,-2-2 0,-1-2 0,0 1 0,-1-1 0,0 3 0,-1 2 0,5-3 0,-2 1 0,-1 1 0,0 1 0,-1-1 0,0-1 0,-2-1 0,0-2 0,-4 4 0,-1-3 0,0-1 0,0-1 0,-1-1 0,-1 1 0,-1 1 0,-1 2 0,-2 3 0,-1 3 0,0-6 0,0 0 0,0 0 0,-1 0 0,1 0 0</inkml:trace>
  <inkml:trace contextRef="#ctx0" brushRef="#br0" timeOffset="26067">10561 5947 7533,'-40'-37'314,"0"-1"1,7 3 0,1 8 0,-13 12 0,14 11 0</inkml:trace>
  <inkml:trace contextRef="#ctx0" brushRef="#br0" timeOffset="26264">10703 6103 7533,'-17'20'0,"9"12"0</inkml:trace>
  <inkml:trace contextRef="#ctx0" brushRef="#br0" timeOffset="26431">11132 6480 7533,'-49'-16'0,"0"0"0,0 0 0,0 1 0,7 4 0,0 1 0,0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5:48.595"/>
    </inkml:context>
    <inkml:brush xml:id="br0">
      <inkml:brushProperty name="width" value="0.09071" units="cm"/>
      <inkml:brushProperty name="height" value="0.09071" units="cm"/>
      <inkml:brushProperty name="color" value="#00FF00"/>
    </inkml:brush>
  </inkml:definitions>
  <inkml:trace contextRef="#ctx0" brushRef="#br0">8090 15152 7533,'1'-13'180,"-3"6"-810,-23 13 0,-9 11 91,-14 13 494,13-7 0,0 0 45,-9 9 0,17-11 0,0 0 0,-18 9-389,15-11 0,2 1 1,-10 11-1,12-11 1</inkml:trace>
  <inkml:trace contextRef="#ctx0" brushRef="#br0" timeOffset="3996">12784 4608 7533,'-24'-39'689,"-1"0"1,1 3 0,12 12-1500,18 24 1170,31 31-473,-7-9 1,8 4-1,3 3 1,-2-1-915,-2 0 1,0-1 0,1 2 0,3 3 897,-3-4 1,2 2-1,3 2 1,1 1-1,0 0 1,0-1-1,-3-2 24,-1-1 0,-2-1 0,0 0 0,0-1 0,0 2 0,2 2 3,-2-1 1,0 2 0,2 1 0,1 1 0,-1 0 0,-1 0 0,-1 0 0,-1-2 2,3 4 1,-1 0 0,-2-1 0,0 0 0,-1 0 0,0 1 0,-1-1 0,0 1 0,-1 1 0,-1-1 0,0 0 0,-3-1 0,3 7 0,0 1 0,0-1 0,0 1 0</inkml:trace>
  <inkml:trace contextRef="#ctx0" brushRef="#br0" timeOffset="4531">12212 16179 7533,'18'-36'389,"4"7"1,9-8 0,8-6 0,4-3 0,2-2-1,-1 1-566,-11 12 0,1-2 0,2 0 0,0-1 0,2-1 0,0 0 0,0-1 1,0 1-1,0-1 0,0 1 0,0-1 0,0-1 0,0 0 0,1 1 1,-1-2-1,1 1 0,-1 0 0,1 0 0,0 0 0,1 0 0,-3 3 1,0 0-1,1 0 0,-1 0 0,0 0 0,1 0 0,-1 0 0,0 0 1,0 0-1,1 0 0,-1 0 0</inkml:trace>
  <inkml:trace contextRef="#ctx0" brushRef="#br0" timeOffset="9759">16530 15204 7533,'0'7'-900,"12"16"900,8-7 0,13 10 0,6-8 0</inkml:trace>
  <inkml:trace contextRef="#ctx0" brushRef="#br0" timeOffset="12480">3095 15477 7533,'-27'0'3148,"2"0"1979,18 0-2968,7-12 629,30-8-2248,1-2 359,-3 9 1,6 2-361,8 0 1,4 3-330,-4 1 0,2 0 0,1 1-381,0 1 1,0 0 0,3 0 327,4 0 0,4-1 1,1 0-1,-1 0 270,-5 2 0,-1 1 1,-1-1-1,-1 1-157,8-2 0,-2 0 0,-2 0-150,-4 1 0,-1-1 0,-12 3-120,-15 2 0,-1-6 0,-12 4 0,-1-3 0,-6 5-2817,0 0 2817,-6 0 0,-1 11 0,-6 3 0</inkml:trace>
  <inkml:trace contextRef="#ctx0" brushRef="#br0" timeOffset="13550">3512 16426 7533,'-14'0'5037,"2"0"-4677,4 0 3957,3 0-3957,5 0 1529,0 0-1080,0 17-629,-6-7 450,4 38 359,-4 6-1439,10-23 1,4 0 539,-1-1 0,6-3-765,15-7 1,6-8 404,5-8 0,3-12 659,2-16 1,1-12 0,-5-1 1319,-12 7 0,-4-1 0,-1-2-1529,6-5 0,-2-3 0,-12 3 719,-18-1 1,-11 7-360,-9 16-2384,-14 7 0,-6 5-450,5 11 0,0 5 1619,-8 0 1,-1 5-1365,12 2 0,0 3 1,5-1 1273,6-2 0,2 0 716,-4 3 1,4-1 0,10-2-1,6-6 1</inkml:trace>
  <inkml:trace contextRef="#ctx0" brushRef="#br0" timeOffset="13818">4747 16517 7533,'-34'-4'3276,"-1"0"1,-6 3 0,-4 2-1457,6 7 0,-4 3 1,3 1-2635,-10 2 0,1 2 963,12-1 1,0 2 0,0 2-450,-3 3 0,-1 2 1,3-2-916,0-2 1,-2 0-2063,-2 6 0,-5 3 0,9-6 2954,-1-4 0,14-1 0,3-1 0,9-10 0</inkml:trace>
  <inkml:trace contextRef="#ctx0" brushRef="#br0" timeOffset="13997">4188 16465 7533,'0'-7'9830,"0"1"-1581,0 23-8608,11 34-721,-7-16 1,1 5-865,4 2 1,2 4 0,-1-1 998,-3 7 1,2 1 944,8-2 0,5 1 0,-2-6 0,-4-10 0,2-4 0,13 7 0,0 0 0</inkml:trace>
  <inkml:trace contextRef="#ctx0" brushRef="#br0" timeOffset="14452">5332 16621 7533,'-24'-12'9830,"-4"4"-6515,-6-4 0,-5 5-2910,-4 16 0,-3 9-495,6 0 0,-4 3 0,-1 4 0,4 1-512,-3 9 0,4 3 0,-1 3 759,6-3 0,-2 2 1,2 1-1,5-1-727,5 0 1,4-1-1,3 0 383,2 20 0,5-8 3515,0-12-2824,12-8 216,17-73-4228,-10 7 3148,5 0 1767,-7 5-1857,-6 23-90,0 1-3058,0 6 180,0 0 3418,6 0 0,13-6 0,8-1 0</inkml:trace>
  <inkml:trace contextRef="#ctx0" brushRef="#br0" timeOffset="14947">5853 16790 7533,'-13'-13'9830,"0"0"-7877,5 6 745,-3-5-2428,-14 11-1079,-27 12 989,6 8 0,-5 7-58,11-1 0,-2 3 1,-2 4 124,3 0 0,-3 2 1,1 2-1,4 4-1435,9-5 1,2 3 0,1 1 0,3 1 0,2-3 587,-7 14 0,5-2 1,9 0-121,9-2 0,8 0 1,9-11 1348,17-12 1,6-10 90,18-9 4497,-22-46-3238,-23-4-1620,-6 10 1,-2-1 404,0 6 1,-5 2-495,-14-5 0,-2 2-1709,2 0-1485,-4 6 1,1 9 225,14 21 2831,-2 2 0,16 13 0,2 6 0</inkml:trace>
  <inkml:trace contextRef="#ctx0" brushRef="#br0" timeOffset="15847">7530 14619 7533,'-20'-37'6926,"-4"8"-5397,15 29-450,-3 0-719,12 0 540,23 6-721,-5-4 811,25 9-1,8-9 90,-10 3 1,7 1-1453,4-4 0,6-2 0,-1 0 313,-9 2 0,-2 0 0,4 0 127,0-2 1,4 0-1,-1 0 1,-6 0 157,7 0 0,-3 0 314,-8-1 1,1-1 0,-6-1-270,12-4 1529,-8-1-990,-36 2-2608,-6 6-495,0 0 0,-12 0 1,-2 0-1</inkml:trace>
  <inkml:trace contextRef="#ctx0" brushRef="#br0" timeOffset="16546">8896 14710 7533,'-48'-21'9354,"10"37"-9444,25 3 270,6 18 0,3 5-719,3 10 44,-1-5 0,4-1 135,11-1 135,5-14 1,7-7 224,8-19 0,6-13 584,-3-11 1,4-10 0,0-3-1,-4 3 1,11-3 0,-5-5-453,-11 2 0,1-8 0,-5 0 0,-9 8 3016,-13-14-2005,-17 16 1,-6 4-784,-13 0-2879,-16 14 1,-8 11-810,8 15 0,2 8 2158,10-2 1,0 1 0,3 2 771,-3 7 0,8 3 1,15-2-1,7-1 1,5-2-1</inkml:trace>
  <inkml:trace contextRef="#ctx0" brushRef="#br0" timeOffset="16813">9832 14891 7533,'-33'-20'4767,"7"4"0,-3 2-1259,-26 4-2939,14 8 1,-7 1 0,2 4-1744,7 4 1,2 2-1,-3 3 432,-6 0 0,-4 2 0,-1 1 0,4 1 532,-3 4 0,3 0 0,1 1-1019,1-1 0,0 0 0,4-1 1229,-10 5 0,8-3 0,8-1 0,12-8 0</inkml:trace>
  <inkml:trace contextRef="#ctx0" brushRef="#br0" timeOffset="16999">9390 14749 7533,'0'-22'9830,"0"5"-5089,-6 17-5820,-13 29 90,-13 12-1440,10 2 0,3 4 2429,3-6 0,5 0 0,5-1 0,6-2 0,7-10 0,0 0 0</inkml:trace>
  <inkml:trace contextRef="#ctx0" brushRef="#br0" timeOffset="17364">10079 14840 7533,'-27'-8'4915,"-1"0"0,-21-2-2242,17 29-2853,3 1 0,-6 6 0,2 0 270,-2 3 0,-1 4-211,4-6 0,-2 3 1,-1 1-1,5-1-989,5 1 1,3 0 0,1 0 164,-7 6 1,4 1 134,8 0 1,8-3-116,14 6 835,14-13 2104,13-17 549,-12-32 1,-3-11-1170,-3 3 0,-2-2-899,-1-14 0,-6-1-46,-9 9 1,-5 3-4294,-8-6 3844,-27 27 0,13 22 0,-7 17 0</inkml:trace>
  <inkml:trace contextRef="#ctx0" brushRef="#br0" timeOffset="17684">10456 15061 7533,'-44'-1'1638,"0"0"0,-1 0 1,1 1-1,-15 6 0,1 5 1,9 4-1562,11 4 0,6 6-437,3 5 0,1 5 1,6-1 314,8-2 0,3 1-1530,-6 9 1,6-2 45,22 6 1709,27-20-315,-12-32 0,3-11 135,8-11 0,-2-5 0,-10 2 0,-3-3 0,-4-2 0,0-1 0</inkml:trace>
  <inkml:trace contextRef="#ctx0" brushRef="#br0" timeOffset="18179">12616 15139 7533,'-29'-37'9830,"0"8"-6618,27 29-3931,-4 0-1620,41 0 810,16 3 0,11 0 449,-17 0 1,2-1 0,2 1 734,7-1 1,3 0 0,-3 1 0,-6 1 0,-2 0 0,-2 0 0,10-1 0,0 1-1</inkml:trace>
  <inkml:trace contextRef="#ctx0" brushRef="#br0" timeOffset="18780">13708 14982 7533,'-19'-5'9830,"-19"15"-7607,-3 4-2133,8 6 0,2 5-405,5 3 0,4 3-855,2 13 1,7 2 0,11-7 0,10-2 674,13 3 0,10-9 630,15-15 0,7-11-135,-5-9 0,0-7 742,5-8 1,-5-8-473,-12-8 0,-7-6 2158,-5-4 1,-7-3-360,-8-2 0,-11 0-5892,-17 5 0,-7 5 2698,10 14 1,-3 6-225,-34 2 630,40 31 482,0 19 0,0 3 0,0 10 0</inkml:trace>
  <inkml:trace contextRef="#ctx0" brushRef="#br0" timeOffset="19047">14710 15373 7533,'-28'-15'9830,"-3"-2"-7415,5 9 1,-8 3-2754,-9 3 1,-8 3 0,-5 1 0,2 0-1187,2 1 1,-1 0 0,0 1 0,-1 0 227,5 0 1,-2 0 0,0 1 0,3 0-1,4 0 1296,-3 3 0,4 1 0,9-1 0,-1 3 0,35-3 0</inkml:trace>
  <inkml:trace contextRef="#ctx0" brushRef="#br0" timeOffset="19246">14410 15035 7533,'-6'1'9830,"-7"15"-5808,-1-7-3842,-10 22-1110,5 2 1,-2 7-1,0 2-779,1 1 0,0 2 0,0 1 503,4-5 0,-2 1 0,1 1 0,2-1 1206,-2 6 0,2 0 0,5-6 0,8-4 0,3-4 0,1 23 0</inkml:trace>
  <inkml:trace contextRef="#ctx0" brushRef="#br0" timeOffset="19833">15113 15398 7533,'-6'-7'3276,"-24"22"1,-16 18 0,5 0-2031,12-6 1,0 3-1643,-2-2 0,-7 5 0,-2 3 1,3 0-1,10-4-819,3 9 1,5-2 584,-10 5 1,5-5-1170,18-9 2159,12-30-270,1-7-180,12-6 2608,0-9 1,0-4 629,11-13-2968,-13 13 0,-2 0-450,-3-4-1439,-12 11 360,-12-7-4318,-14-7 5667,-15 5 0,-5 9 0,1 14 0</inkml:trace>
  <inkml:trace contextRef="#ctx0" brushRef="#br0" timeOffset="20246">15386 15659 7533,'-44'-13'9534,"-9"23"-8815,9-2 1,-2 6-551,13 2 0,0 4 1,0 1-170,-5 4 0,0 1 0,2 1 183,-7 9 1,5 3-2118,6 7 0,8 2-90,10-8 0,9 0 1079,12 3 1,9-1-315,20 3 0,5-6 1349,-13-15 0,2-5 1531,9 2 1,-6-13 537,-22-32 269,-24-12 1,-15-11-1,0 2-1349,-2-1 1,-4 0-1618,9 10 0,-3-3 0,-2 2 0,-2 6-1261,-10 4 0,-3 7 0,1 5 1375,-3 1 1,1 6 0,-9 3-1,1 5 1,20 7 0,-1 0 0</inkml:trace>
  <inkml:trace contextRef="#ctx0" brushRef="#br0" timeOffset="32124">18039 15177 7533,'-7'0'4497,"1"0"-2608,6 0-1529,0 0 269,12 0-89,-4 0 2249,45 6-1890,-16-4 1,6-2-1370,8-2 1,8 0-1,-3 0 470,-10 1 0,-1 1 0,2-2 157,-2-2 1,3-1-1,0 0 1,-4 2-338,14 2 0,-2 0 360,-16 0 0,0-2 0,-4 2 674,1 0 1,-6 2 764,11-1-1439,-36 0 359,-6 0-2997,0 0 0,6 5 1,1 3-1</inkml:trace>
  <inkml:trace contextRef="#ctx0" brushRef="#br0" timeOffset="33336">18065 11485 22284,'38'0'652,"0"0"0,3 0 0,4 0 1,1 0-863,1 2 0,1 0 0,1 0-27,3-1 0,1-1 1,1 0 146,-7 2 0,2-1 0,-2 1 0,-5-1-363,6-1 1,-3 0 362,13 0 1,-6 0 1706,-21 0-627,-18 0-181,-7 0-629,-6 0-2638,0 0 0,-6-6 1,-1-1-1</inkml:trace>
  <inkml:trace contextRef="#ctx0" brushRef="#br0" timeOffset="34763">17596 6610 7533,'27'0'899,"-13"6"91,4 1 4137,-11 0-4318,5-1-269,25-6 3508,10 0-3194,-10-1 1,7-2-1,5-1 1,-2 1-608,-3 0 0,-1-1 1,2 1-1,2-2-183,4 0 1,3-1 0,2-1 0,1 0 0,1 0 174,-2 0 1,2 0 0,1 0 0,-1-1 0,-2 0 0,-4 1-150,3-2 0,-5-1 0,-1 1 0,4 1 0,4 0 0,5-1 0,0 2 0,-5-1 0,-12 2-3768,-4-1 1,-7 1 3182,7 2 1,-9 2-1035,-21 2 989,-11 0-2968,0 0 3508,-17 0 0,-5 12 0,-16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6:51.159"/>
    </inkml:context>
    <inkml:brush xml:id="br0">
      <inkml:brushProperty name="width" value="0.09071" units="cm"/>
      <inkml:brushProperty name="height" value="0.09071" units="cm"/>
      <inkml:brushProperty name="color" value="#00FF00"/>
    </inkml:brush>
  </inkml:definitions>
  <inkml:trace contextRef="#ctx0" brushRef="#br0">8297 3060 7533,'-34'-18'1439,"-1"0"0,0-1 0,-12-4 0,9 3-899,18 7-450,26 2 2339,27 15-1395,1 2 0,11 3 1,4 1-1,-2 1-899,-4 0 0,-1 1 0,3 1 0,7 2-556,-9-4 1,6 1 0,5 1 0,3 1 0,1 0 0,2 0 0,0 0 0,-3 0 0,-2-2-1,-5 0 331,2 0 0,-3-2 0,-3 0 0,0 0 0,0 0 1,3 0-1,3 0-172,-3 0 0,3 0 0,2 1 1,1 0-1,1-1 0,1 1 1,-1-1-1,0-1 0,-2-1 1,-1-1 182,5-1 0,-2-1 0,-1-2 1,0 0-1,0 0 0,0-1 1,1 0-1,1 0 189,-3 0 0,1 0 0,1 0 0,0-1 0,0 0 0,0 1 0,1-1 0,-1 0 0,1 0-206,-5 0 1,0 0 0,1 0 0,1 0 0,-1-1 0,0 1 0,-1-1 0,0 1 0,-1-1 0,-1 0 117,6 0 1,0-1-1,-1 0 1,-1 0-1,-1 0 1,-1 0-1,-1 1 1,-2-1 42,2 1 0,-1 0 1,-2 0-1,-1 0 1,0-1-1,-2 0 312,4 0 1,-2-2 0,-1 0 0,0 0 0,-2 2 71,4 0 1,-1 1 0,-2 0 0,0-1 89,7-2 1,-1-2 0,-5 2 1091,-5 2 1,-9 0-1542,-13-4 277,-14 5-997,-5 0 3399,0 0-2949,6-6-11,1 4-2597,12-3 2068,-10 5-1169,3 0 1439,-12 0-7555,0 0 8005,-12 34 0,-8 4 0,3-3 0,1 0 0</inkml:trace>
  <inkml:trace contextRef="#ctx0" brushRef="#br0" timeOffset="221">12017 3477 7533,'-35'-13'3328,"1"0"0,-21-2-3328,48 4 0,14 5 0,13-1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7:01.725"/>
    </inkml:context>
    <inkml:brush xml:id="br0">
      <inkml:brushProperty name="width" value="0.09071" units="cm"/>
      <inkml:brushProperty name="height" value="0.09071" units="cm"/>
      <inkml:brushProperty name="color" value="#00FF00"/>
    </inkml:brush>
  </inkml:definitions>
  <inkml:trace contextRef="#ctx0" brushRef="#br0">21134 9081 7533,'-23'-31'5397,"11"14"-4498,-12-8-449,18 14-630,6 9 270,0-3-180,6 5-90,24-6 2278,5 2 1,9-1 0,0 1-1949,-1 0 0,1 1 0,7 1-420,-8 1 0,5-1 0,5 1 0,2 0 0,1 0 0,-2 1 0,-2 0 375,-2 1 0,-1 0 0,-2 0 0,2 1 0,1-1 0,5 0-132,-8 0 0,2 0 0,2 0 0,2-1 0,1 1 0,1 0 0,0-1 0,0 1 0,-1 0 0,-1 0-196,-1 0 0,1 0 0,0 0 0,0 1 1,0-1-1,0 0 0,-1 1 0,-1-1 0,0 0 1,-2 0 233,4-1 0,-2 0 0,-1 0 1,0 0-1,-1 0 0,0 0 0,1 0 1,1 1-281,5 0 0,2 0 0,0 1 0,0-1 0,0 1 0,-1 0 1,-2-1-1,-2 0 134,1 1 0,-2-1 0,-2 0 0,0 0 0,1 0 0,4 1-79,-3-1 1,1 1 0,2-1 0,2 1 0,0 0 0,0 0-1,0-1 1,-1 1 258,-1-1 0,0 0 0,0 0 0,0 0 0,0 0 0,1 0 0,0-1 0,2 1 62,-7-1 1,2 0 0,0 1 0,0-1 0,1 0 0,0 0 0,0 0 0,-1 0 0,0-1 0,-1 1-27,3-1 0,-2 0 0,0 0 1,0-1-1,0 1 0,0-1 1,0 0-1,0 1 0,1-1-63,-3 0 0,0 0 0,1 0 0,1 0 0,-1 0 0,0 0 0,0 0 0,0 0 0,-1 0 0,0-1-18,2 1 0,-2 0 0,1-1 0,-1 1 0,-1 0 0,2-1 0,-1 1 0,2 0 0,1 0-180,1 1 0,2-1 0,2 0 0,1 1 0,0 0 1,-1-1-1,-1 1 0,-2 0 0,-3 0 0,-2 0 150,5 0 0,-3 0 0,-3 0 0,-1 0 0,2 0 0,2 0-9,3 1 1,3 0-1,2 0 1,0 0-1,-2 0 1,-5 0 0,-5 0 249,11 0 0,-8 0 0,0 0-301,5 0 0,0 0 0,-1 0 90,-9 0 0,-1 0 0,-1 0 595,-1 0 0,0 0 0,-4 0-5182,2 0 0,-3 0 4047,13 0 540,-70 12 0,-21 8 0,1-3 0,0 0 0</inkml:trace>
  <inkml:trace contextRef="#ctx0" brushRef="#br0" timeOffset="198">27936 9769 7533,'-27'-40'0,"0"0"0,0-1 0,7 8 0,-1 0 0,0-1 0</inkml:trace>
  <inkml:trace contextRef="#ctx0" brushRef="#br0" timeOffset="3450">28171 6649 7533,'-28'-49'557,"0"0"1,0 0 0,4 6-1,1 2 1,3 11-378,1 11 899,-3 31 1,-9 16-721,2-3 1,-7 6 0,-6 7 0,-4 3 0,-1 1-1,0 0 1,3-2 0,5-4-1058,-3 3 0,4-3 0,1-2 0,-2 3 0,-4 4 599,8-9 0,-3 3 0,-4 3 0,-1 1 0,0 1 0,0 0 0,2-2 0,2-1 1,4-3-1,5-4-936,-6 9 1,6-4-1,3-3 1,2 0 704,-2 2 0,3-1 1,4-1 73,-1 8 0,6-5 256,1-1 0,7-16 0,1-12 0</inkml:trace>
  <inkml:trace contextRef="#ctx0" brushRef="#br0" timeOffset="3816">26427 7013 7533,'7'0'2428,"34"29"-3147,-4 7 449,-3-4 0,3 7-708,-6 3 0,0 6 0,-4-2 1113,-2 3 0,-3 1-135,-2-2 0,0 4 0,-6-3 963,-9 7 1,-5-3-559,2-7 0,2-3 122,6-1 0,11-12-228,21-25 1,16-18 0,5-6-416,-21 4 0,4-5 1,2-4-1,1-1 1,0 0-1,-1 1 1,-3 2-331,4 0 1,-2 2 0,-1 0 0,1-1 0,2-1 213,-4 0 1,3-3 0,2-2 0,0 1 0,-3 2-1,-5 4 1,-6 6-84,9 4 1,-2 6 390,7 0 1,6 1 0,-4 3-1,0 2 1,0 3 0,-10 2 0,1 0-1,0-1 1</inkml:trace>
  <inkml:trace contextRef="#ctx0" brushRef="#br0" timeOffset="3983">28106 7768 7533,'-32'-39'1404,"0"0"0,0 0 0,-1-5 1,8 7-1,15 8 0,30 21 1</inkml:trace>
  <inkml:trace contextRef="#ctx0" brushRef="#br0" timeOffset="5001">26401 3906 7533,'13'-6'4407,"-6"-7"-3687,-6-13-181,-16 4 1,-7-1-270,-9-5 0,-10 3-821,0 9 0,-7 2 0,-3 2 0,3 0 730,-2-1 1,1 2 0,-2 2-158,4 3 1,-4 0 0,2 2-1,3 3 226,0 1 0,4 2 0,4 1-338,0 3 0,4 1-1260,-5-1 1,10 9-270,26 28 0,16 9 1844,4-11 0,7 2-678,-1-4 1,5 6 0,1 0 0,0-5 332,-1-3 0,0-4 0,2 2 300,1 3 0,2 3 0,-1-1 0,-5-5 2923,5 1 0,-17-3-1889,-35-1 1,-17-8-1935,-14-22 1,-10-14 449,12 3 0,-5-3 0,-1 0 0,5-1 439,2 0 0,3-1 1,2 0-1250,-14-5 1,10 1-512,13 3 1591,39 9 0,12 20 0,28 6 0</inkml:trace>
  <inkml:trace contextRef="#ctx0" brushRef="#br0" timeOffset="7132">26778 3866 7533,'8'-28'2698,"-2"34"-3148,-6 18 450,0 27-270,-4-4 1,-4 3-46,-1-7 0,-2 2-100,2-4 0,1 4 1,-2-3 54,-7 10 0,1-1 360,5 4 0,3-2 0,0-19 0,2-1 0,3 3 0,1 0 0</inkml:trace>
  <inkml:trace contextRef="#ctx0" brushRef="#br0" timeOffset="7465">28040 4426 7533,'-42'-21'503,"0"0"1,-1 1 0,2 3 0,-1 3-1,-2 8-773,-8 15 0,-2 10 1,-1 0-69,15-6 1,1 0-1,-3 0 1,-6 0 561,5-4 1,-5 0 0,-4-1 0,-2 1 0,-2-1 0,1 0 0,0 1 0,3 0 250,-1 1 0,2 0 1,1 0-1,-1 0 1,0 0-1,-3 2 1,-4 0-694,11-2 1,-4 0-1,-2 1 1,-2 1 0,-1-1-1,0 2 1,-1-1 0,2 0-1,1 0 1,3 0 0,2-1-1,5 0-532,-14 3 1,6-1-1,2 0 1,2 1-1,1 1 1,0 1 434,-4 3 0,-4 2 0,0 1 0,6 0 1,9 0-1,15-1 315,12 29 0,42-6 0,1-31 0,-1-1 0</inkml:trace>
  <inkml:trace contextRef="#ctx0" brushRef="#br0" timeOffset="7934">29042 4751 7533,'-13'-31'494,"1"0"1,-10-13-945,-18 32 1,-9 7-1093,-5 1 1,-2 1 1900,9-1 1,-2-1 0,-3 1 224,2 0 1,-5 1 0,2-1 0,6 2-945,-3 0 0,3 3 120,5-3 0,-2 2 0,12 9 225,13 34-345,6-5 180,9 2 0,1 5 315,-1 1 0,2 0 268,4-1 1,2 1-135,-2-1 1,0 3 0,1-7 90,4 16 944,0-19 1,-8-10 494,-34-28-2069,9-3 270,-12-10 0,-3-3 1212,-4 6-1347,-5-9 1,-3-4 178,23 12 1,0-1-1214,-20-9 0,0-1 1169,18 9 0,3-1 0,-11-18 0,17 6 0</inkml:trace>
  <inkml:trace contextRef="#ctx0" brushRef="#br0" timeOffset="8183">28898 4933 7533,'-7'-43'6116,"7"8"-6566,31 52-1739,11-1 1,13 1-1,-6 1 2189,-12-1 0,-1 0 0,12 1 0,5 0 0,-18-6 0,-23-6 0</inkml:trace>
  <inkml:trace contextRef="#ctx0" brushRef="#br0" timeOffset="8437">29562 4504 7533,'-27'-28'3118,"0"0"0,-4 9 0,-6 13-4573,5 18 1,-8 14 0,-3 7 0,-1 5 0,1-1 0,5-5 822,0-1 0,3-2 1,0 1-1,-3 5 465,4-2 0,-5 4 0,-2 2 0,0 1 0,3 1 0,5-2 0,8-3 167,-1 14 0,10-2 0,6-2 0,4 10 0,9-3 0,14-7 0,-1 0 0</inkml:trace>
  <inkml:trace contextRef="#ctx0" brushRef="#br0" timeOffset="8716">29366 5492 7533,'5'1'449,"-2"4"-808,22-28 2068,12-17-1395,-19 14 1,0-2 539,8-4 1,-1-1 44,-10 4 1,-3 0 134,-2 0 1,-7 0-1395,-16-12 360,-8 9-1529,-11 20-270,11 12-1349,-9 35 2653,23-4 1,4 4 494,4 6 0,4 2 0,4 0 0,5-2 0,9-13 0,-1 0 0</inkml:trace>
  <inkml:trace contextRef="#ctx0" brushRef="#br0" timeOffset="9133">30200 5635 7533,'0'-13'3238,"-6"6"-6836,-13 24 4677,8-11-1079,0 17-510,40-24 1,27-11-1,-1 2 420,-12 9 0,1 1 0,2 1-339,4-3 0,5 0 0,-1 0 0,-5 4 878,-4 3 1,-5 2 0,-3 2 224,0 6 1,-7 2 2833,4 15-3598,-15-10-90,-7-4 450,-18-6-3058,-35 18 1483,-1-9 1,-1 0 1304,7 0 0,2 0-180,-8 0 0,18 0 180,44-1 0,23 2 0,-1-3 0,-3-1 0,3 0 0,1-2 0,1 1 0,-1-1 0,1 1 0</inkml:trace>
  <inkml:trace contextRef="#ctx0" brushRef="#br0" timeOffset="9299">31421 6246 7533,'42'28'7735,"-11"-10"-9804,-31-12 720,-7 6-1079,-1 2 1365,-3 7 0,4 3 0,-6-4 0</inkml:trace>
  <inkml:trace contextRef="#ctx0" brushRef="#br0" timeOffset="9419">31733 6857 7533,'0'3'2128,"6"13"1,2 30 0</inkml:trace>
  <inkml:trace contextRef="#ctx0" brushRef="#br0" timeOffset="9850">23748 9484 5786,'53'-7'63,"0"0"1,1 0-1,-1 0 1,0-1-1,0 1 1,0 0-1,0 0 1,0 0-1,1 1 1,-2 1 0,1 0-1,0 0 1,-1 0-1,2 0 1,0 1-1,1 0 1,2 0-237,-3 0 0,2 0 0,1 1 0,2-1 0,0 1 0,0 0 0,0 0 0,-1 1 0,-2 0 0,-2-1 1,-3 2-1,10-1 0,-3 1 0,-1 0 0,-2 0 0,-1 1 0,-1 0 0,-1 0 0,1 3 0,-1-1 1,1 0-1,-1 0 0,1 0 0,-1 0 0</inkml:trace>
  <inkml:trace contextRef="#ctx0" brushRef="#br0" timeOffset="10052">27051 9783 6307,'-38'-30'983,"0"1"0,0-1 0,-1 0 0,-4 1 0,1 2 0,5 2 0,4-2 0,6 5 0,-2 11 0</inkml:trace>
  <inkml:trace contextRef="#ctx0" brushRef="#br0" timeOffset="11550">24893 4881 7533,'51'-16'674,"-13"15"1,10 5-1,8 3 1,7 2-468,-22-3 1,5 1-1,4 0 1,3 2 0,3 1-1,2 0 1,2 0-1,1 2 1,0-1 0,1 1-1,-2 0 1,0 0 0,-3 0-581,-3-1 1,0 1 0,0 0 0,-1 1 0,1-1-1,-1 1 1,1 0 0,1 1 0,-1 0 0,1-1 0,1 1-1,0 1 1,1-1 0,1 1 471,-8-3 0,1 1 1,1-1-1,0 1 1,1-1-1,0 1 1,1 0-1,0 0 0,0 1 1,1-1-1,-1 1 1,0 0-1,0 0 1,0 0-1,0 1 1,-1 0-1,-1 0 0,0 1 1,-1 0-106,3 2 1,-2-1 0,1 1 0,-1 1 0,-1-1 0,0 1-1,0 0 1,0 1 0,-1-1 0,1 1 0,-1 1 0,1-1 0,0 1-1,0 0 1,0 1 0,1-1 0,0 1 33,-1 0 0,0 0 1,0 1-1,1 0 1,0 0-1,0 1 1,0 0-1,1 0 0,-1 0 1,0 1-1,0-1 1,0 1-1,0-1 1,-1 1-1,0-1 0,0 0 1,-1 0-1,0 0 1,-1-1-29,3 2 1,0 0-1,-2-1 1,0 0 0,0 0-1,-1 0 1,0 0 0,0 0-1,0 0 1,0 0 0,0 0-1,1 0 1,0 1 0,0-1-1,2 2 1,0-1 26,-5-2 0,2 1 0,0 0 0,1 0 0,0 1 0,1 0 0,1 0 0,-1 0 0,1 0 0,0 0 0,-1 0 0,0 0 0,0 0 0,-1 0 0,-1-1 0,-1 0 0,0-1 0,-2 1 0,-1-2 0,-2 0-239,12 6 0,-3-1 0,-1-1 0,-2 0 0,0-1 0,-2 0 0,0 0 0,0 0 0,-1 0 0,1-1 0,0 1 0,0 1-1,4 1 0,0 0 1,1 0-1,-1 1 1,1-1-1,-1 0 1,-1 0-1,-1 0 0,-2-1 1,0-1-1,-3 0 53,9 4 0,-3 0 1,-1-2-1,-1 0 0,-2 0 1,-1-1-1,-1 1-440,0 0 0,0 1 1,-1-1-1,-2 0 1,-2-1-1,-4-2 600,10 9 0,-6-2 0,-2-1 0,-6-5 0,-2 0 0,-2 0 0,0 5 0,0 0 0</inkml:trace>
  <inkml:trace contextRef="#ctx0" brushRef="#br0" timeOffset="11754">31253 8040 5197,'-24'-45'719,"0"1"1,0-1 0,0 0-1,-1 0 1,1 2 0,1 1-1,-1 6 1,-1 12 0,-10 20-1,0 1 1</inkml:trace>
  <inkml:trace contextRef="#ctx0" brushRef="#br0" timeOffset="20866">5761 10848 7533,'36'-16'779,"1"-1"1,11-3-1,9 2-905,-11 8 0,8 0 0,4 2 0,0-1 1,-4 1-625,1 0 1,-2 1 0,0-1 0,4 1 941,-11 2 1,3-1 0,2 0 0,0 1-1,1 0 1,-1 0 0,-2 1-178,0 1 1,-1 0 0,-1 1-1,0 1 1,2-1 0,1 0 202,4 0 0,1 0 1,2 0-1,0 1 1,1-1-1,0 0 1,-2 0-234,-3 0 0,-1 1 1,0-1-1,0 0 0,1 0 1,0 0-1,2 0 71,-2 0 0,0 0 0,2-1 1,-1 1-1,2 0 0,1-1 1,0 1-1,3-1 9,-9 1 0,2 0 1,1 0-1,1-1 1,0 1-1,1-1 1,0 1-1,0 0 1,-1-1-1,0 1 1,-2-1-172,1 1 1,-1-1 0,-2 0-1,0 0 1,0 1 0,0-1-1,2 0 1,1 0 0,2 1-1,4-1 153,-12 1 1,3 0 0,2 0-1,2 0 1,1 0 0,1 0-1,1 0 1,0 0 0,1 0-1,0 0 1,-1 1 0,-1-1-1,0 0 1,-2 0 0,-2 0-1,-1 1 1,-3-1-107,13 0 1,-4 0-1,-1-1 1,-2 1-1,-1 0 1,0 0-1,0 0 1,0 0 0,2 1-1,2-1 66,-4 0 1,2 1-1,1 0 1,1-1-1,0 1 1,1 0-1,-1 0 1,0 0-1,-1 0 1,-1 0 0,-1 0-1,-1 1 7,1-1 0,-2 0 0,-1 0 0,-1 1 0,0-1 0,0 1 0,0-1 0,0 1 0,2-1 0,1 1-59,-3 0 0,0 0 0,1-1 0,0 1 0,1 0 0,0 0 0,0 1 0,1-1 0,1 0 0,0 0 0,0 0 0,1 0 64,-2 0 0,1 0 1,0 0-1,0 0 0,1 0 1,0 0-1,1 0 0,0 0 1,1 0-1,0 0 0,0 0 1,0 0-1,0 0 0,1 0-3,-4 0 1,0 0 0,0 0 0,1 0 0,1 0 0,-1 0 0,1 0 0,0 0 0,0 0 0,0 0-1,0 0 1,0 0 0,0 0 0,0 0 0,0 0 0,0 0 4,-2 0 0,-1-1 0,1 1 0,0 0 0,0 0 1,0-1-1,0 1 0,0 0 0,0-1 0,0 1 1,0 0-1,-1-1 0,1 1 0,-1-1 0,0 1 1,0 0-1,-1-1-3,4 1 0,-1-1 0,0 1 0,0 0 0,-1-1 0,0 1 0,-1 0 0,1-1 0,0 1 0,1-1 0,-1 1 0,1-1 0,1 1 0,0-1 0,1 0-28,-4 0 0,1 0 0,1 0 0,0 0 0,1-1 0,0 1 0,1-1 0,0 1 0,0-1 0,-1 1 0,1-1 0,-1 1 0,-1-1 0,0 1 0,-1-1 0,-1 1 0,0 0 0,-3 0-11,8-1 0,-1 1 0,-2 0 1,-1 0-1,-1 0 0,0-1 0,0 1 1,-1 0-1,1 0 0,0 0 0,1-1 1,1 1-1,1-1 26,-5 1 1,1-1-1,2 0 1,0 0 0,0 0-1,1 0 1,0 0 0,0 0-1,0 0 1,0 0 0,-1 0-1,0 0 1,-1 0 0,-2 0-1,0 1 1,-2-1 18,10 1 1,-1-1-1,-1 1 1,-1-1-1,-1 1 1,-1 0-1,0 0 1,-2 0 0,0-1-1,-1 1 1,-1 0-5,6-1 0,-3 1 0,-2-1 0,0 0 0,-1 0 1,2 1-1,3-1 0,2 1 14,-9 0 1,2 0-1,2 1 1,2-1 0,1 1-1,1-1 1,-1 1 0,1 0-1,-1-1 1,-1 1-1,-2 0 1,-2 0 0,-2 0-2,9-1 1,-3 1 0,-3 0 0,-1 0-1,0 0 1,2 0 0,2 0 0,5 1-34,-10-1 0,2 1 0,3 0 0,1-1 0,3 1 0,0 1 0,0-1 0,1 0 0,0 0 0,-1 1 0,-1-1 0,-2 1 0,-2 0 0,-2 0-18,4 0 0,-1 0 0,-3 0 0,-1 1 0,0 0 0,-1-1 0,0 1 0,1 0 0,1 1 0,2-1 18,0 0 0,2 1 0,0 0 0,1 0 0,1 0 0,-1 0 0,1 0 0,-1 0 0,0 1 0,0 0 0,-1 0 8,-3 0 0,0 0 0,0 1 0,0 0 0,0 0 1,-1 0-1,0 0 0,0 0 0,0 0 0,-1 0 1,0-1-9,7 1 0,-1 0 0,0-1 0,0 1 0,-1-1 0,0 0 0,0 0 0,1 1 0,-1 0 20,1 0 0,1 0 0,0 0 0,0 1 0,0 0 0,-2-1 0,-1 0 0,-2 0 0,-2 0-35,6 0 0,-3 0 0,-2 0 0,-1-1 0,-2 0 0,-1 0 0,-1 0 1,-3-1 0,-1-1 0,2 1-1,4 0 48,-2 0 1,4 1 0,4 0 0,1-1 0,-1 1-1,-2 0 1,-3-1 0,-7-1 78,4 0 1,-8 0 0,0-1 0,9 2-94,-3-1 1,7 1 0,5 0 0,4 0 0,1 0 0,-1 1 0,-1-1 0,-5 0 0,-5 0-2,7 0 0,-6 1 0,-2-1 0,0-1 0,3 1 23,0-1 1,2-1 0,1 0 0,1 0 0,-1 0 0,1 1-117,-2 1 0,1 0 0,-1 0 0,1 0 0,0 0 0,2 0 23,-4-1 1,1-1 0,1 1-1,1-1 1,-1 1 0,1 0 0,-1 1 75,-3 0 0,0 0 0,0 1 1,0 0-1,1 0 0,0 0 0,3 0-24,-5-1 0,3 1 0,0-1 0,2 0 0,-1 1 0,1-1 0,-2 0 0,-1 1 0,-2-1 102,2 1 1,-1 0 0,-1 0 0,-2-1 0,1 1 0,-1 0 0,1-1-88,7 1 0,1 0 0,-1-1 0,0 1 0,-2-1 0,-1-1 182,1 1 1,-1-1 0,-2-1 0,0 0 0,-1 0 201,-1 0 1,0-1 0,0 0 0,-3 0 0,-2 0-250,9 0 0,-3-1 0,-2-1 257,-3 0 0,0-1 1,-6-1-318,-4 0 0,-6-1 1960,-1-3-2949,20-5-46,2-4 1,2-4 494,-10 5 1,-1-1 833,-2-1 1,1-1 0,-1 2-925,7-1 1,-2 2 269,-9 1 0,-2 2 240,0 4 1,-2 2-2310,6-6 1,-27 12 1888,-17 17-1349,-12 17 1529,2 2-86,-12-5 1,-3-2 0,-8 2 0,4-10 0,0 1 0</inkml:trace>
  <inkml:trace contextRef="#ctx0" brushRef="#br0" timeOffset="21686">6802 11927 7533,'-38'-32'7735,"21"17"-7915,-6-3 540,46 10 0,23 0 0,1 1 179,3-3 1,9-3-773,-19 4 1,6-1-1,7-2 1,5-1-1,1 0 1,2-1-1,-1 1 1,-2 0-1,-5 2 194,4-1 1,-3 0-1,-1 2 1,0-1-1,0 0 1,3 0 0,2 0-229,-7 0 0,3 1 0,0-2 0,2 1 0,1 0 1,1-1-1,-1 1 0,0 1 0,0-1 0,-2 1 159,-2 1 0,-1 1 0,-1-1 0,1 2 0,-1-1 0,1 0 1,0 1-1,0-1 0,2 0 0,0 1-71,-2 0 0,1-1 0,2 1 0,0 0 0,1 0 0,0 0 1,0 0-1,-1 0 0,-1 0 0,-1 0 0,-1 1 0,-3-1 179,9-1 0,-4 1 0,-1-1 0,-1 0 0,0 1 0,0-1 0,2 1 0,2-1-76,-7 2 0,4-1 1,1 0-1,2 0 0,0 0 1,0 0-1,-2 0 1,-1 0-1,-4 1 0,-3 0 1,-5 1-420,18-3 0,-8 2 1,-3-1-1,0 2 405,-2 1 0,-1 0 0,0 1 0,-1 0-855,4-1 1,2 1 0,-4 0-1,-10 1 945,6 2 0,11 6 0,-47 1 0</inkml:trace>
  <inkml:trace contextRef="#ctx0" brushRef="#br0" timeOffset="21850">10105 12096 7533,'-35'3'1966,"1"0"0,-15-2 0,43 23 0,13-2 0</inkml:trace>
  <inkml:trace contextRef="#ctx0" brushRef="#br0" timeOffset="63168">16348 12590 7533,'0'-55'3508,"0"6"-180,0 18-1079,-12-14-1620,-2 14-89,-18-11-180,-1 28-450,0 6 0,-8 3-315,2 5 0,-5 3 0,-3 1 1,2 0-119,-4 1 1,0-1 0,-4 4 537,9-1 0,-5 2 0,-1 1 0,-2 1 0,1 0 0,4 1 3,-1 1 0,3 0 0,0 1 0,0 2 0,-3 2 20,4 1 1,-3 2 0,-1 2-1,0 2 1,0-1 0,3-1-1,4-1-128,-11 5 0,4-2 0,3 0 0,0 5-90,4 0 0,-1 3 0,1 2 1,8 0-1,12 1 90,17 12 0,13 0 0,0-2 180,-11 1 0,6 0-90,15 0 0,8 3 0,0-12 0,10-6 0,4 1 0,3 1 315,-7-13 0,1 0-1035,-2-2 0,3 2 1,2-4-271,4-4 1,1-4 0,-1-2 989,6 2 0,-3-6 0,5-10 0,-7-6 0,-1-21 0</inkml:trace>
  <inkml:trace contextRef="#ctx0" brushRef="#br0" timeOffset="63682">15567 13136 7533,'-21'-42'7375,"4"12"-7734,23 24 359,-5 6 0,26 10 0,9 3-270,-4-1 225,5 2 0,6 2-45,-3 0 0,4 0 0,-2 0-135,5 3 0,1 1-356,-4-3 0,4 1 0,-6-1 581,-5-1 0,-6-1-539,7 3 179,-17-3 3598,-2-3-360,-13-6-2698,-6-6 180,0 0 1113,-6 6-1383,-7 7 719,-4 15 1,-3 5-540,0-5 0,-2 3-827,-2 5 1,-2 3 0,0-1 226,4-6 0,0-2 1,-2 2-725,-5 6 0,-1 1 0,0-1 784,4-4 0,-1-1 1,1 0-121,-6 5 0,-1 1 1,2-2-196,-2 8 0,3-2-1574,-4 3 1,6-2 2158,15-13 0,5-3 0,8 11 0,15-14 0</inkml:trace>
  <inkml:trace contextRef="#ctx0" brushRef="#br0" timeOffset="63851">15711 14333 7533,'-29'-22'2457,"5"5"1,36 11-1,3-2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8:20.211"/>
    </inkml:context>
    <inkml:brush xml:id="br0">
      <inkml:brushProperty name="width" value="0.09071" units="cm"/>
      <inkml:brushProperty name="height" value="0.09071" units="cm"/>
      <inkml:brushProperty name="color" value="#00FF00"/>
    </inkml:brush>
  </inkml:definitions>
  <inkml:trace contextRef="#ctx0" brushRef="#br0">19781 13995 7533,'8'-19'899,"3"4"-89,-9-15 1348,-8-21-899,-1 24 1,-1-2-136,-7-17 1,-2-2-226,2 5 1,-2-1-721,-3 9 1,-2 0 0,1 1-90,3-2 0,-3 3 0,-7 4 0,-4 3 90,3 7 0,-5 2-450,-6 1 0,-7 1 0,2 0-516,-8-4 0,-1 0 763,12 7 1,-3-1-1,-1 1 1,2 2 22,-1 2 0,0 1 0,-2 1 22,-2 0 1,-4-1-1,0 1 1,2 0 7,-3-2 0,2 2 0,-6-1 104,14 3 1,-5 0 0,-1 0 0,-2-1 0,1 2 0,3-1 117,-1-1 0,2 1 0,1 0 0,-2 0 0,-5 0-208,3 1 1,-4 0 0,-3 1 0,-1-1 0,-1 1 0,0 0 0,1-1 0,4 1-402,0 0 1,2 0 0,1 0 0,1 0 0,-1 0 0,-1 1 0,-2-1 356,1 1 0,-1-1 0,-1 1 0,-1 0 0,0 0 0,0 1 0,0 0 0,2 0 0,2 2 0,1 0 0,0 0 0,0 1 0,1 0 0,-1 1 0,0 0 0,-1-1 90,-3 2 0,0-1 0,-1 0 0,0 1 0,0 0 0,-1 1 0,0 0 0,-1 0 26,8 0 1,-1 0 0,-1 1 0,0 0 0,-1 0 0,1 1 0,0 0 0,0-1 0,1 1 0,0 0 72,-1 0 1,0 1 0,1-1 0,0 1 0,0 0 0,0 0 0,1 0 0,1 0 0,0 1-157,-2 0 1,2-1 0,-1 1 0,2 0-1,-1 0 1,1 1 0,-1 1 0,0 0-68,-3 1 0,0 0 0,0 2 1,0 0-1,0 0 0,1 0 1,0 1-1,1 0-178,-3 1 1,2 1-1,0 0 1,0 0 0,0 1-1,0 0 1,-2 1 161,7-3 0,-2 0 0,0 1 0,-1 0 0,1 0 0,-1 1 0,2-1 0,0 1 0,1 0 50,-6 2 0,1 1 0,0 0 0,2 0 0,0 1 0,1 0 0,1 0 45,-3 3 0,0 0 0,2 1 0,1 0 0,1 0 0,3 0-45,-1 0 0,2 0 0,2-1 0,1 3 0,1 2-72,-1 6 0,2 3 0,1 2 0,2-1 0,4-2-18,-5 10 0,6-3 0,0 3 45,4-7 0,1 2 0,1 1 1,4 0-46,3 9 0,4 0 0,1 1-23,3-13 1,0 0-1,2 1 1,1 4 148,2 4 0,1 4 0,2 2 0,1 0 0,1-4 9,1-2 0,0-3 0,3 0 0,4 5-33,1-4 1,4 3 0,3 4 0,1 0 0,1-1 0,-1-2 0,0-5-13,0-3 0,0-3 0,0-3 0,2 2 0,1 3 77,0 0 0,2 4 0,1 2 0,1 1 0,0-1 0,0-2 0,0-3-223,3 6 1,0-3-1,0-2 1,1 0-1,2 0 131,-4-6 0,2 1 0,0-1 0,1-1 0,0 0 0,1-2 33,4 3 0,0 0 0,1-2 0,3-1 0,3-2 32,-4-6 0,2-1 1,3 0-1,1-2 0,1 0 1,1-3-1,2-1 28,-3-3 1,1-2 0,2-2 0,0 0-1,1-2 1,1 0 0,0 0 0,0-1-7,3 2 0,0-1 1,1 1-1,1-2 0,0 0 1,0-2-1,2-1 1,0-2-38,-6-2 1,1-2 0,1 0 0,0-2 0,1-1 0,0-1 0,0 0 0,-1-1 0,0-1 0,-1 0-90,1-2 0,0 0 0,0-1 0,-1-2 0,-1 1 0,1-2 0,0 0 0,0 0 0,1-1 27,-4 0 0,1 0 0,0-1 0,0 0 0,1-1 0,-1 0 0,0 0 0,0 0 0,-1 0 0,0 0-129,2-1 1,0 1 0,0-1 0,-1 0 0,0 1 0,0-1 0,-1 0 0,0 1 0,1 0 76,2 0 0,1 0 1,-2 0-1,1 0 0,0 0 1,0 1-1,0-1 1,0 0 97,-3 1 1,0 0 0,0 0 0,0 0 0,1 1 0,-1-1 0,1-1 0,-1 1 0,-1-1-96,6-1 0,0 0 1,-1-1-1,0 0 1,0 0-1,0 0 1,1-1-1,-1-1 315,-2 2 1,0-1 0,0-1 0,0 0 0,0 0 0,0 0 0,0-1 0,-1 0 0,-2 0-61,2-2 1,0 0 0,-1 0 0,0-1 0,-1 0 0,-1 0 0,-2 0 0,0 1-60,4-3 0,-2 1 0,-1 1 0,-1-1 0,-1 0 0,0-1-13,6-4 1,-1-1 0,-1 0 0,-2 0 0,-5 2 83,3-3 0,-5 1 1,0 0-192,3-1 0,-2-2 0,-2 0 0,-8 0 0,-3-1 0,1-2 0,9-7 0,2-3 0,0 2 237,-5 4 1,-1 0 0,2-2-486,-3 2 1,1-2 0,-1-1 0,-3 3 7,-2 1 0,-4 1 0,-1-3-180,3-10 0,-1-4 1,-5 0 389,-5 5 0,-3 2 0,-5-4 142,-5 5 1,-4-3-1,-4-1 1,-6-2-473,-4 9 0,-5-3 0,-4-1 0,-3 0 1,-1-1-1,0 2 0,1 1 120,-2-2 0,0 1 0,0 2 0,-2-1 1,-2 0-1,-3-3 147,6 10 1,-2-3 0,-2 0-1,-1-1 1,-2-1 0,1 1 0,-1 0-1,0 2 1,1 1 0,2 2 66,-7-6 0,0 3 1,1 2-1,0 0 0,0 1 1,0 1-1,0-1-39,0 1 1,0 0 0,-1 1 0,1 0 0,-1 1 0,1 0-1,1 1-10,-2-2 0,0 1 0,1 0 0,0 1 0,0 2 1,0 2 178,-1 0 0,0 3 0,1 1 0,-2 0 0,-3 2-233,4 3 1,-3 0-1,-1 0 1,-1 2-1,-1 0 1,-1 1-1,1 2 64,-2 1 1,1 1 0,-1 2 0,-1 0 0,0 1 0,-2 1 0,-2-1-90,3 1 0,-2 1 1,-1-1-1,-2 1 0,0 0 1,0 1-1,1 0 0,1 1 1,1 1 186,3 0 1,1 1 0,1 1 0,0 0-1,0 0 1,0 2 0,-1-1 0,-3 1-26,2 1 1,-2 0 0,-1 1 0,-1 1 0,-1 0 0,1 0 0,0 0 0,1 1 0,1-1 0,3 1-83,-8 0 1,4 0 0,2 0-1,-1 0 1,0 2 0,-5 0 0,-4 2 120,16-2 1,-3 0 0,-2 2 0,-3 0 0,-1 0 0,-1 1 0,-2 0 0,0 1 0,1 0 0,-1-1 0,1 1 0,1 0 0,2-1 0,2 1 0,2-1-42,-8 1 0,3 0 0,3 0 0,0 0 0,1-1 0,0 1 0,-1 1 1,-2 1-1,-2 0 0,-3 2 98,12-3 1,-2 1 0,-3 0 0,-1 2 0,-2-1 0,-1 2 0,-1 0 0,0 0 0,0 0 0,0 0 0,0 1 0,2-1 0,0 0 0,3 0 0,1-1 0,3 0 0,2-1 0,3 0-171,-14 5 0,5-2 0,3 0 0,3-1 0,0 1 0,1 0 0,-3 2 0,-2 1 102,0 0 0,-4 2 0,-1 1 0,-1 0 0,0 1 0,0 1 0,3-1 0,2 0 0,4-1 0,5-1-54,-6 5 0,5-2 0,5 1 0,0 0 0,-2 2 0,-4 4 0,0 2 0,0 0 0,0 1 0,2 0 84,2-4 0,1-1 0,0 2 0,3 1 0,2 5-381,6 1 0,0 3 0,2 2 0,4 2 1,3 1-1,6 1 225,7 1 0,7 2 0,4 2 0,2-1 0,0 0 0,-2-1-3,-3 4 0,-3-1 0,1-1 0,4 0 0,7 0 63,6-3 0,6 1 0,5 0 0,1-1 0,0-3 0,-2-5-83,1 0 1,0-6 0,1 0 0,5 3 47,-2-4 0,5 4 1,3 1-1,2 0 1,0 0-1,-2-1 0,-2-3 83,3 2 0,-4-2 0,0-2 0,3 1 0,5 2-8,-5-7 0,4 2 0,3 1 0,2 1 0,1 0 0,1-1 0,-1-1 0,-2-2 0,-2-2 2,-1 0 1,-2-3 0,-1-2 0,-1 0 0,3 0 0,2 0 0,5 3-173,-9-6 0,3 1 0,2 1 1,3 1-1,1 0 0,1 0 1,1 0-1,0 0 0,1 0 0,-2-1 1,0 0-1,-1 0 0,-2-2 143,2 1 1,-1 0 0,-2-1-1,0-1 1,0 0 0,0 0 0,0 0-1,1 0 1,1 0 0,2 0-1,1 0 23,-5-2 0,1 0 1,2 1-1,1 0 1,1 0-1,0-1 0,1 1 1,0 0-1,0-1 1,0 0-1,-1 0 1,-1-1-1,0 0 0,-2-1 1,-1-1 50,5 2 0,0-1 0,-2-1 1,0 0-1,-1-1 0,-1 0 0,1 0 1,-1-1-1,-1 0 0,1-1 1,0 0 13,2 0 0,0 0 1,0-1-1,0 0 0,0-1 1,-1 0-1,0-1 0,-1 0 1,0 0-1,0-1-26,7 1 0,0 0 0,1-1 0,-2-1 0,0 0 0,-2-1 0,-2 0 0,-1-1-9,8 1 0,-3-1 0,-2-1 0,1-2 0,3-1-14,-11 0 1,2-2-1,1-1 1,1 0-1,0-1 1,0-1-1,0 0 1,-1-1 15,5-3 1,-1 0-1,0-1 1,-1-1-1,2-1 1,0-1 0,1-1-159,-4 0 0,0 0 0,2-2 0,1 0 0,-1-1 0,0 0 0,0 0 0,-2 0 0,-1 0 55,4-2 1,-1 1 0,-1 0 0,-1-1 0,0-1 0,1-1 0,1-3-8,-7 3 0,1-1 0,1-2 0,1-1 0,-1 0 0,1-2 0,-3 1 0,-1 0 0,-2-1 0,-4 2 87,7-7 0,-5 0 0,-3 0 0,-1 0 0,1-2 0,3-2 94,-5 5 1,2-2 0,1-2 0,1-1 0,-1 1 0,0-1 0,-2 1 0,-3 1 0,-3 3-38,4-8 0,-4 4 0,-2 0 0,-2-1 0,0-3 359,2-6 1,0-3 0,-2-1 0,-2 0 0,-2 0-18,-2-3 1,-4 1 0,-1-1 0,1-2-397,-3 7 0,2 0 0,-2-1 0,0-2 0,-2-4 7,-4 4 1,0-5 0,0-1 0,-2-2-1,-2 1 1,-1 1 0,-2 3 19,-2 3 0,-2 2 0,-1 2 0,-2-1 0,-2-1 0,-1-2-293,-2-1 1,-1-2 0,-2-2-1,-2-1 1,0 0 0,-2 2-1,1 2 1,-1 4 52,-1 0 0,-1 4 0,-1 1 0,-1 2 0,-1-1 1,-1 0 153,-4-5 0,-1 0 0,-2 0 0,-1 1 0,-1 1 0,-2 1-109,-2 1 0,-1 2 0,-2 0 0,-1 2 1,0 1-1,0 3 96,-1 0 0,1 3 0,-1 2 0,-2-1 0,-4-1 116,8 4 0,-3-2 0,-2 0 0,-2 0 0,0 0 0,0 1 0,-1 2 0,1 2 27,-1 2 1,0 2 0,-1 1 0,1 2 0,-3 1 0,-1-1 0,-2 0-81,4 1 0,-2 0 0,-1 0 0,-1 0 0,-2 0 0,-1 1 0,-1 0 0,0 1 0,-1 1 0,0 0-38,6 4 0,0 1 1,-2 0-1,0 0 1,-1 2-1,0-1 1,-1 2-1,0-1 1,1 1-1,-1-1 1,2 1-1,0 0 1,1 0 60,-3-1 1,0 0 0,1 0-1,0 0 1,1 1 0,0 0 0,0 0-1,0 1 1,-1 0 0,0 1 0,-1 0-8,3 1 0,-1 0 1,0 1-1,0 0 1,0 0-1,-1 1 0,1 1 1,-1 0-1,1 1 1,-1 1-1,1 0 0,0 2 72,1 0 1,-1 2-1,1 0 1,0 2-1,-1 0 1,1 1-1,0 0 1,0 1-1,1 0 1,0 1-1,-1-1 1,2 2-141,-4 0 0,1 1 0,1 0 0,0 1 0,0 0 0,0 1 0,0 0 0,0 1 0,-1 0 0,0 0 0,-1 1 70,4-1 1,-2 0 0,0 0-1,-1 1 1,0 0 0,0 0-1,0 1 1,0 0 0,1 1 0,1 0-1,0 1 1,2 0 0,1 0-7,-3 3 1,2-1 0,1 1-1,0 0 1,1 1 0,1 1-1,0 0 1,1 1 0,1 1-1,0 1 1,1 2-72,0 0 1,1 2 0,0 2 0,1 0 0,1 1 0,0 1 0,1 0 0,0 0 0,2 0 0,0-1 0,1 0-19,-6 5 1,2-2-1,1 1 1,2-1 0,0 1-1,0 2 1,0 2 0,1 3 59,6-6 1,0 2-1,0 1 1,0 2-1,-1 2 1,2 0-1,0 1 1,1-1-1,1 1 1,1-1-1,3-2 1,1 0-185,-3 9 1,2 0 0,3-1 0,2 0 0,0 0 0,2-1 0,0 1 0,0 1 168,-2 0 1,0 0-1,1 0 1,0 0-1,1 1 1,4-1-1,3 2 1,4-1-18,5-3 0,3 2 0,4 1 0,2 0 0,2 0 0,1-2 0,1-2 0,-1-3 0,-1-4 213,3 14 1,1-7 0,2-2-1,9 4-106,-1-11 1,5 4-1,4 2 1,2 0-1,3-1 1,1-1-1,0-3 1,0-5-17,-1-5 0,0-3 1,1-3-1,1-2 1,2 0-1,2 1 1,3 1-134,-5-1 0,4 0 0,1 1 1,3 0-1,1 1 0,1-1 0,0 1 1,0-2-1,-1 0 0,0-1 0,-2-2 22,4 2 0,-1-1 0,-2-2 0,1 0 0,0-1 0,0 0 0,2-1 0,1 0 1,2 0-11,-9-4 1,1 1 0,1-1 0,2 0 0,0 0-1,0 0 1,1-1 0,1 0 0,-1 0 0,1-2-1,-1 0 1,0-1 0,0-1-104,3 0 0,-1-1 0,0-1 0,0-1 0,0 0 0,0-2 0,1 1 1,0-2-1,2 0 0,1 0 0,2-1 0,2-1 105,-12-1 1,1 0-1,1-1 1,2-1-1,1 0 1,1 0-1,1-1 1,0 0 0,1 0-1,0-1 1,1 0-1,-1 0 1,0 0-1,-1 0 1,0 0 0,-1 0-1,-1 1 1,-1-1-1,-2 1 1,-1 0 67,8 0 0,-2 0 0,-1 0 0,-1 1 0,-1-1 0,-1 1 0,0-1 0,-1 1 0,1-1 0,0-1 0,0 1 0,1-1 0,2-1 0,0-1 0,-4 1 0,3-1 0,0-1 0,2 0 0,1-1 0,0 0 0,0 0 0,0-1 0,0 1 0,-1-1 0,-1 1 0,-1-1 0,-2 1 0,-2-1 0,-3 1 0,-2 0 0,-2 1 0,8-2 0,0-1 0,0 1 0,0-1 0,0 1 0,0-1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09:08.860"/>
    </inkml:context>
    <inkml:brush xml:id="br0">
      <inkml:brushProperty name="width" value="0.09071" units="cm"/>
      <inkml:brushProperty name="height" value="0.09071" units="cm"/>
      <inkml:brushProperty name="color" value="#00FF00"/>
    </inkml:brush>
  </inkml:definitions>
  <inkml:trace contextRef="#ctx0" brushRef="#br0">7596 11472 7533,'-34'-25'854,"0"0"1,-6 15-1,-4 6 1,2 6 44,-6 10 1,0 6-947,5-2 0,-3 2 0,0 1 497,1-1 0,0 1 0,3 0 49,-4 4 0,1 2-380,7-2 1,-2 3 0,5 0-30,2 3 0,4 4-318,4-1 1,0 5-1,1-1 78,5-3 0,2 1 1,0 0 268,-1 2 1,0 1 0,0 3 37,1 0 1,-1 4-1,1-1 1,1-4-113,-4 7 0,3 2 0,4-1 0,0 7 0,3 0 0,2-5-135,5 6 0,5 1 90,3-14 0,2 5 0,2 3 0,2-1 0,0-3 22,3-1 1,1-2-1,2-1 1,1 3-479,1 1 0,2 2 0,2 2 0,0-3 1,-1-3 477,1-2 1,-1-4-1,2-1 1,1 3-5,1-2 0,1 2 0,2 1 0,1-2 0,1-1-79,0-4 1,1-3 0,1 0 0,3 1 0,3 2 116,-2-3 0,3 2 0,3 2 0,2 0 1,0 0-1,0-1 0,-1-2 0,-3-2-309,0 1 0,-2-3 0,-1-1 0,1-1 0,2 0 0,4 1 273,-3-2 0,5 0 0,2 2 0,1-1 0,2 0 0,-1-1 0,-1-2 0,-2-2 0,-3-2 16,12 1 0,-3-3 0,-1-4 0,0 1 0,2 0 54,-4 0 0,1 1 0,1-1 0,1 0 0,1-1 0,0-1-39,-1-2 0,1-1 1,1 0-1,0-2 1,1 1-1,-1-1 0,-1 0-214,-3-1 1,-1 0 0,0 0 0,0 0 0,0-1 0,0 1 0,2-1 162,-3 0 0,1-1 0,0 0 0,1 0 0,0 0 0,1 0 0,0 0 0,1 0 0,0 0 0,1 0 0,1 1 0,0-1 0,1 0 0,0 0 0,0 0 0,0-1 0,0 1-14,-6-1 1,0 0 0,-1 0 0,1 0 0,0-1 0,0 1 0,1 0 0,0-1 0,1 1 0,1 0-107,-2-1 0,1 1 0,1 0 0,0 0 0,1 0 0,0 0 0,1 0 0,0 0 0,0-1 0,0 1 1,0-1-1,0 1-49,-3-1 1,1 0 0,1 0 0,0-1 0,0 1 0,0 0 0,0-1 0,0 0-1,-1 1 1,0-1 0,-2 1 0,0-1 0,-2 0 132,5 1 0,-1-1 0,-2 0 0,0 0 0,-1 1 0,-1-1 0,1 0 0,0 0 0,0 0 0,1 0-45,3-1 0,2 1 0,0 0 0,1-1 0,-1 1 0,0-1 0,-1 0 0,-3 1 1,-2 0-1,-3-1 350,6 1 0,-6 0 0,-2 1 0,0-1 0,1 0 0,6 1 80,-4-1 1,4 0 0,3 1 0,2-1 0,-1 1 0,1-1 0,-3 1 0,-2-1 0,-4 0-41,11 1 0,-6 0 0,-2 0 1,3-1-1,7 0-399,-16-1 0,4 0 0,3 0 0,3 0 0,1-1 0,1 1 0,-1-1 0,0 0 0,-2 0 0,-3 0 1,-3 0 36,7-1 0,-4 1 0,-1-1 0,-2 0 0,0-1 0,2 1 0,2 0 13,-4-1 0,1 1 0,2-1 0,0 0 0,1 0 0,-1 0 0,-1 0 0,0 0 0,-3 0 98,6-1 0,-2 1 0,-2-1 0,0 0 0,1 0 0,0 0 0,1 1-2,0-1 0,0 0 0,2 0 0,-1 0 1,1 0-1,0 0 0,-1 0 0,-1 0-172,2 0 0,-1 0 0,0 0 1,-1 0-1,1 0 0,3 0 0,1 0 152,-5 1 0,3 0 0,2-1 0,1 1 0,0 0 0,1-1 0,-2 1 0,-1 0 0,-3 0 0,-3 1-66,9-1 0,-5 0 0,-2 1 0,-1 0 1,3-1-1,4 1 3,-10 1 0,3-1 0,2 1 0,2 0 0,0-1 0,0 1 0,-1 0 0,-1 0 0,-4 1 0,-3-1 63,15 1 0,-6-1 0,-2 2 0,0-1 0,5 0-36,-11 0 0,3 0 0,2 0 0,0 0 0,0 0 0,0 0 0,-2 0 0,-3 0 0,12 0 0,-3 0 0,-2-1 0,1 1 0,3 1-170,-10 0 0,1 0 0,1 1 1,1 0-1,0 0 0,-1 0 1,0-1 169,0 1 0,-2-1 0,1-1 0,0 1 0,0 0 0,1 1 0,1 0 145,0 1 0,0 0 0,1 1 0,0 0 0,1 0 0,0 0 0,0 0 0,0 0 46,1 0 0,0-1 0,1 1 0,-1-1 1,1 0-1,0 1 0,0-1 0,1 1-61,-6-1 0,0 1 0,-1-1 0,1 1 0,0 0 0,1 0 0,1-1 0,2 1 0,1 0-85,-4-1 0,3 0 0,2 1 0,2-1 0,0 1 0,0-1 0,1 0 0,-2 0 0,-1 0 0,-2 0 0,-2 0 0,-4-1-57,9 1 0,-6 0 1,-2-1-1,-1 0 1,1 0-1,2 0 1,5 0-154,-8 0 0,4 1 0,3-1 0,2 1 0,1 0 0,0-1 0,1 1 1,-2 0-1,-2-1 0,-3 0 0,-4 0 0,-3 0 22,13 0 1,-8 0 0,-3-1 0,2 1-1,5 0 75,-4 0 1,2 1-1,3 0 1,1 0 0,1 1-1,0-1 1,0 0 0,-1 1 123,-1-1 0,0 0 0,0 0 0,1 1 1,-1-1-1,-1 0 0,0 0 0,-1 0 202,2 1 0,-1-1 1,-1 0-1,-1 0 1,2 0-1,0 0 1,3 0-160,-4-1 1,1 1 0,2-1 0,1 0 0,0 1 0,0-1 0,0-1 0,-1 1 0,-2 0-123,1-1 1,-1 0-1,-1 0 1,0 0-1,0-1 1,0 1 0,1-1-1,1 0-27,-1 1 0,1-1 0,1 0 0,0 0 0,1 0 0,-1 0 0,0-1 0,0 1 0,-1 0-22,2 0 1,0 0-1,0 0 1,-1 0-1,0 0 1,0 0-1,1 0 1,0 0 81,-4 1 0,0-1 0,1 1 0,0-1 0,1 1 0,-2 0 0,1 0 0,-2 0 0,-1-1-12,7 1 1,-1 0 0,-2 0 0,1 0 0,-2 1 0,1-1 0,0 0 13,-1 0 1,0 0 0,0 0 0,0 0 0,-1 1 0,1-2 0,-1 1 205,-1 0 1,1-1-1,0 0 1,-1 1-1,0-2 1,-1 1-1,0-1-9,2 0 1,-1-1 0,-1 1 0,0-2 0,1 0 0,1 0-43,0-1 0,2-1 0,1-1 0,-1 0 0,0 0 0,-3 1 1,-4 0-19,11-2 0,-6 2 1,0-1-1,2-1-509,-2-1 0,3 0 0,0-1 1,-1 0-1,-5 1-60,10-3 0,-6 1 1,0-1 507,-5 1 1,0-1-1,2-3-88,0-2 0,3-4 0,0-2 0,-2 1-135,-8 2 0,-2-1 0,0-1 1,2-2 403,1-1 1,3-2 0,1-2 0,-1 0 0,-3 0 70,3-2 1,-2 0-1,-1-1 1,-2 1-319,-2 1 1,-2 0-1,-1 0 1,0-1-473,1-1 0,0 0 0,-1 0 1,-1-1 324,0 2 1,-1-1-1,0 0 1,2-2-164,-3 3 0,2-1 0,0-1 1,0 0-1,1-1 324,4-1 0,0-2 0,1 1 0,-1 0 0,-3 1 278,-1-1 1,-2 1 0,-1 1 0,0-1-135,-2-1 0,1-1 0,-3 1 0,-5 3 44,0-3 1,-6 1 629,0-9 0,-4 1-1304,-1-7 528,-5 9 0,-2-1-348,0-9 306,-5 11 1,-6-2-622,-12 5 1,-7 0 584,-3-3 0,-5-3 0,-4 2 93,4 8 0,-3 2 0,-2 0 1,-1-1-23,2 3 1,-2-1 0,-1 0 0,0 0 0,-1 2-90,-1 0 0,0 2 0,0-1 0,-2 1 0,-2 0-117,0 0 0,-2 0 0,-1 1 0,-1-1 1,1 0-1,0 1-425,1 0 1,1 0 0,0 1-1,0-1 1,0 1 0,-1-1 529,0 1 0,-1 0 0,0 0 0,1 1 0,-1-1 0,0 0-45,-1 0 0,0 0 0,0 1 0,0-1 0,1 0 0,-1 0-68,1 0 1,1 0-1,0 0 1,-1 0-1,0 0 1,-2 1 476,3 1 0,-1 1 0,0 0 0,-1-1 0,-1 1 0,-1 0 0,0 0-548,2 1 0,0 0 1,0 0-1,-2 0 1,0 0-1,0 1 1,-2 0-1,-1 2-185,-1 1 1,-1 0-1,-2 1 1,-1 1 0,0 0-1,0 1 1,1 0-1,1 0 1,1 1 353,2 0 0,3 0 0,0 1 0,1 0 0,-1 0 0,-1 1 0,-1-1 0,-4 0 22,7 1 1,-3 1-1,-1-1 1,-2 0-1,-1 0 1,-1 0 0,1 1-1,-1-1 1,2 1-1,0-1 1,3 1-1,1 0 64,-3 0 1,2 0 0,2 0 0,0 1 0,1 0 0,0-1-1,-2 0 1,-1 0 0,-2 0 182,2-1 1,-2 0 0,-2 0 0,0-1 0,-2 0 0,0 0 0,0 0 0,0 0 0,2 0 0,0 1 0,3-1 0,1 2-113,-8-3 0,2 1 1,1 1-1,2-1 1,0 1-1,1 0 1,-1-1-1,-1 1-34,-1-1 1,-1-1 0,-1 1 0,1 0-1,0-1 1,1 1 0,1 0 0,2 1-91,0 0 1,2 0 0,0 1-1,2 0 1,0 0 0,0 0-1,1 0-3,-2 0 0,2 0 0,1 1 0,-1-1 0,-3 0 0,-6 0-60,12 1 0,-4 0 0,-3-1 0,-3 0 0,-1 0 0,-1 0 0,0 0 0,0 0 1,1 0-1,2 0 0,2 1 0,4 1-15,-12-2 0,4 1 0,4 0 0,0 1 0,-2-1 0,-3 0 0,-7-1-32,18 3 1,-3-1-1,-2 0 1,-3-1 0,-2 1-1,-2-1 1,0 0-1,-1 0 1,0 0 0,0 0-1,1 0 1,1 1-1,1-1 1,3 1 0,2 0-1,2 1 82,-10-2 0,3 1 0,3 1 0,2-1 0,0 1 0,0 0 0,-1 0 0,-2-1 0,-3 1 136,7 0 1,-3-1 0,-1 1 0,-1 0 0,0-1 0,-2 1 0,0-1 0,0 1 0,1-1 0,-1 1 0,2 0 0,0-1 0,2 1 15,-2 0 1,1 0 0,0 0 0,1 0 0,1 0 0,-1 0 0,1 0 0,-1 1 0,0 0 0,-1 0 0,-1 0-46,1 0 1,-1 1-1,0 0 1,0 1-1,-1-1 1,0 1-1,0-1 1,0 1-1,-1 0 1,0 1-1,0-1 1,-1 0-269,3 0 0,-2 1 1,0 0-1,0-1 0,-1 1 1,1 0-1,-1 0 0,0 0 1,1 1-1,0-1 1,0 1-1,1-1 0,1 1 133,-2 0 1,2 0-1,-1 1 1,1-1 0,-1 1-1,2 0 1,-1-1-1,1 1 1,0 0 0,1 0-1,1 1 1,-1-1 49,-3 0 0,1 1 0,1 0 0,1 0 0,0 0 0,0 0 0,-1 0 0,1 0 0,-1 0 0,-1 0 222,1-1 0,0 1 1,-2-1-1,0 1 1,-1-1-1,1 0 1,1 0-1,1 0 1,1 0-1,2 0 1,1 0 163,-7-1 0,2 1 0,3-1 0,1 0 0,0 0 0,-2 0 0,-2 1-358,5-1 0,-3 1 0,-1-1 0,-1 1 0,0 0 0,1-1 0,2 1 0,1-1 0,4 0-64,-14-1 0,4-1 0,2 1 0,1-1 0,-2 2-141,6 1 0,0 0 0,0 1 1,0 1-1,0-1 0,1 1 141,-4-1 0,1 1 0,1 0 0,-2 0 0,-2 0-36,4 0 0,-3 1 0,0-1 0,-2 1 0,-1 0 1,0 0-1,-1 0-23,4 0 1,-1 0-1,-1 0 1,-1 0-1,0 0 1,1 0 0,-1 0-1,0-1 180,1 0 1,-1 0-1,0 0 1,0-1-1,0 1 1,0-1-1,0 1 1,-1 0 11,6-1 1,0 1 0,-1 0 0,0-1 0,0 1 0,0 0 0,0-1 0,1 1 0,1 0-24,-3 0 0,0 0 1,1-1-1,-1 1 0,2 0 1,0 0-1,1 1 0,2 0-116,-7 1 0,2 0 0,1 1 0,1 0 0,0-1 0,1 1 30,3-1 0,0-1 0,1 0 0,-1 1 0,2 0 1,-1 1-115,-8 2 0,0 1 0,1 1 0,-1 0 0,-3 0-62,11-2 0,-2 0 1,-1 0-1,0 0 1,-1 1-1,1-1 1,1 1 160,-6 2 0,2 0 0,0 0 0,-1 1 0,-2 0 0,-3 0 63,10-1 1,-3 0-1,-3 0 1,-1 1 0,-1 0-1,0 0 1,1-1-1,2 1 1,3-1 0,3-1 130,-5 2 1,4-1 0,2 0 0,1-1 0,-3 1 0,-4 1 47,6-3 1,-4 2 0,-3 0 0,-1 0 0,-1 0 0,0-1 0,1 1 0,3-1 0,3 0 0,5-2-180,-7 2 0,7-1 0,2-1 0,-2 1 0,-6 0 29,1 0 0,-4 0 1,-5 1-1,-2 0 1,-1 0-1,0 0 1,3 0-1,2-1 0,6-1-83,-8 2 0,6-1 0,3-1 0,-4 0 1,-7 2-11,14-3 0,-5 1 1,-4 0-1,-2 1 1,-2 0-1,0 0 1,-1 0-1,2-1 0,2 1 1,2-1-1,4-1 58,-5 1 1,4 0 0,2-1 0,2 0 0,-2 0 0,-2 0 0,-4 1 52,5-1 0,-3 1 1,-3 0-1,-2 0 1,-1 0-1,0 0 1,0 1-1,2-1 1,2 0-1,3-1 1,3 0 73,-9 2 0,5-1 0,2 0 0,1 0 0,-1 0 0,-4 1 18,2 0 0,-3 0 1,-2 1-1,0 0 1,0 0-1,1-1 1,5 0-1,3-2-495,-10 2 1,7-2 0,1 0 0,-5 2-953,4 1 1,-3 1 0,-2 1 0,1 1-1,1 0 1,5-1 1289,-4 3 0,5 0 0,1 0 0,-2 1 0,-3 1 0,-1-1 0,0 2 0,2 0 0,6 1 0,1 0 0,0-1 0,0 1 0</inkml:trace>
  <inkml:trace contextRef="#ctx0" brushRef="#br0" timeOffset="31947">6633 3529 7533,'-20'-15'9830,"7"-2"-8687,7 16-153,6 12 89,6 17-719,-6-2 0,1 5 449,5 18 1,-1 4-181,-3-9 1,-2 4-886,0 2 1,-2 5 0,-2 0 345,-4-1 0,-3-1 0,-1 5-198,1-10 0,-1 4 0,-1 1 0,1 0 1,0-2-55,3-4 0,0-1 0,0 0 0,0-1 0,0-1 4,-2 7 1,-1-1 0,1-1-1,3-4-52,4 1 0,2-3 1,2-5-556,2-6 1,2-3 134,11 13 0,6-2 720,2-12 0,4-5-245,9 3 0,6-9 694,-1-17 1,5-10 0,3-3-299,-6 2 0,2-3 0,2 0 0,2-2-301,-6 3 0,2-2 0,1-1 0,2 1 0,1 0 0,1 2-206,1 2 0,2 1 1,2 1-1,1 1 0,0 0 1,-1 0-1,-1 0 21,-4 1 1,1 0 0,-2 0 0,1 1 0,-1 0 0,1 1 0,-1 1-220,9 1 1,-1 2 0,1 0 0,-1 1 0,-1 0 0,-1 0 283,-4-1 0,0 1 0,-1 0 0,-1 0 0,-1 0 0,-2 1-135,11 0 0,-4 0 1,0 0-1,2 1-70,-4 1 0,3 1 1,-1 1-1,-2-1 1,-5-1 324,2 1 0,-4-1 0,-2 0 115,1 4 1,-2 0-1,-11-3 395,-9-4-516,-10 0-384,-11 0 2576,0 0-2126,0-6 0,-6-13 0,-1-8 0</inkml:trace>
  <inkml:trace contextRef="#ctx0" brushRef="#br0" timeOffset="32713">6880 3607 7533,'-13'-21'5307,"58"-9"-10698,-4 20 5256,-5 1 0,7 1-3,6 4 1,5 2 0,-3 2 317,0 1 0,2 2 100,-10-1 0,5 0 1,4 0-1,2 1 0,1 1-229,-6 1 1,1 2-1,2 1 1,1 0-1,1 0 1,0 0-1,-1-1-153,-4-1 1,0-1 0,1 1 0,-1-1 0,1 0 0,0 1 0,1-1 0,1 2-258,-2-1 1,1 1-1,2 1 1,-1-1 0,1 1-1,-1-1 1,-1 0 0,-3-1-1,-2 0 377,15-1 0,-3-1 0,-2 0 0,-3 0 0,0 0-176,2 4 1,0 0 0,-4 0 0,-6-3 698,2-3 0,-1-1-271,3 3 0,4 0 0,-2-1-90,5-2 0,-1-2-180,-9 1 0,2 0 0,0 0 0,-4 0 0,0 0 0,-4 0 546,1 0 1,-4 0-367,-1 0 0,-5 0 0,-13 0-270,-11 0 1018,-1 0-748,-6 0 3547,0 0-2918,0 12-2866,0 8 2597,-6 14-383,-1-6 0,-4 6 143,-8 12 0,-6 8 0,1 0-270,4-5 0,0-1 0,-1 3-384,1-2 0,-2 2 0,0 0 1,4-4 293,3-9 0,2-3 0,2 3-390,-1 18 0,1 4 1,3-8 359,4-19 0,0 1 65,0 6 0,-1 9 0,0-2 1,1-10 383,-3 6-719,4-8 1,-1-4-260,-2-18 619,6-7 0,-6-17 0,-1-4 0</inkml:trace>
  <inkml:trace contextRef="#ctx0" brushRef="#br0" timeOffset="33680">8038 4140 7533,'-12'-31'1709,"9"14"-1619,-9-13 2338,-28-6-2068,10 28 0,-2 3-315,1-11 0,-3 3 344,-7 16 1,-6 9 0,5 2 150,1 4 0,-1 6-113,1 2 0,-6 6 0,0 2 1,7-2-114,-2 7 1,5 1-195,1-2 0,-1 2 0,22-2-570,44 5 1,17-5 89,-15-10 0,5-3 59,0-5 1,6-1 0,3 0 0,-1-3-300,10-1 1,1-3-1,0 0-8,-12-2 1,1 0 0,0 0 0,-1-1-353,12 1 1,-2-1 0,-3-1 959,5 3 0,-8-3 0,4-2 0,-26-6 0</inkml:trace>
  <inkml:trace contextRef="#ctx0" brushRef="#br0" timeOffset="34665">10287 3945 7533,'-14'-28'6746,"31"-8"-6746,19 15-338,5 11 1,13 2 0,6 3 0,-5 2 127,1 3 0,-2 4 0,7 2-125,-15-3 1,5 1 0,4 0 0,1 1 0,1 0 0,-2 1 0,-4 1 214,-2 2 0,-2 1 0,-2 1 0,1-1 0,0 1 0,1-1-500,9 0 1,1-1-1,2 0 1,-1 0-1,-3-1 1,-4 0 574,0 1 0,-4 0 0,-2-1 0,-1-2 165,10 0 0,-3-2 0,-12-2-30,-14-2 2788,0 0-2518,-16 0-953,3 0 413,-7 0 2448,8 5-1998,7-3-855,28 8 1,5 3 494,-2-3-135,2 2 0,2 1-45,-20-7 0,-2 1 90,-1 2 0,0 1 135,2-4 0,-2 2 855,6 11 359,-27 5-854,-13 2 0,-7 5-195,-8 7 0,-6 5 0,-4 3 195,5-7 1,-2 2 0,-1 2-1,-2 0 1,0 0-730,-3 3 0,-2 0 0,0 0 1,0 0-1,0 1-66,5-6 0,0 1 1,0 0-1,0 0 0,2-2 1,2-2-286,-1 2 1,2-1 0,1-2 0,3 0 764,-1 8 0,2 1 0,5-7 0,5-10 0,1-2 0,-7 28 0</inkml:trace>
  <inkml:trace contextRef="#ctx0" brushRef="#br0" timeOffset="35031">10196 5141 7533,'-4'-41'4047,"26"4"-3687,13 25 0,13 6 0,4 4-293,-1 2 1,3 4-1,2 1 1,2 2-683,-5-2 0,2 2 1,1 1-1,2 2 0,2 1 682,-14 0 1,2 2-1,2 1 1,0 1-1,1 1 1,-1 0-1,-1-1 1,-2-1-430,9 3 0,-3 0 0,0-1 0,-1 1 0,1-1 0,3 1 148,-9-2 0,2 0 1,1 0-1,0 0 1,0 0-1,0-1 1,-1-1-1,-1-1-71,8 1 0,-1-1 0,0-2 1,-1-1-1,-2 0 0,-2-2 43,8 1 0,-3-1 0,-3-3 0,-2-3 242,5-5 0,-4-3 0,-18-8 0,-31-29 0,-18 13 0,-1-1 0</inkml:trace>
  <inkml:trace contextRef="#ctx0" brushRef="#br0" timeOffset="35465">11367 4465 7533,'-26'-26'2158,"-6"0"-89,-12 5-1125,1 10 1,-3 4-765,4 4 0,-1 4 314,-9 1 1,1 4 45,7 2 0,6 10-1620,2 18 1,11 13-301,21-2 1,9 6 0,0-3 1019,-8 3 1,6-2 209,11-6 0,7 1 0,5-9-345,16-5 1,5-8 307,-4-7 1,3 0 0,-5 2 0,4 1 0,-2-4 0,12-6 0,-1-1 0</inkml:trace>
  <inkml:trace contextRef="#ctx0" brushRef="#br0" timeOffset="36532">12732 4335 7533,'6'-7'2248,"23"0"1,7 2-2069,9 4-464,-3-1 1,9 4 283,-12 3 0,6 2 0,0 2 0,-1 0-577,3 2 0,-1 1 0,7 1 551,-8-2 0,7 2 1,3 0-1,4 1 0,-1 1 1,-1-2-1,-3 0-259,-2 0 1,-2-1 0,-2 0 0,1 0 0,4-1 0,3 2 194,-11-4 0,3 1 0,2 0 0,2 1 0,1-1 0,1 0 0,0 1 0,-1-2 1,0 1-1,-2-1 0,-2-1-23,9 0 1,-2 1-1,-1-2 1,0 0-1,-1 0 1,0-1 0,0 0-1,1 0 135,0 0 1,0-1-1,2 1 1,-1-1-1,-1 0 1,-2-1 0,-2 0-1,-2-1 319,7-1 1,-2 0 0,-3-1 0,-4-1 0,-6-1 18,13-5 0,-12-1-90,-5 0 318,-25 1-588,-12 6 1625,0 0-1446,-6 29-89,-18 18 315,10-12 0,-1 4-375,-3-4 0,-1 3 0,-1 2-510,-1 7 0,-1 2 1,0 4-32,6-13 1,0 3 0,0 1 0,-2 0 0,-1 0-138,-5 4 1,-3 1-1,-1 0 1,1-2-1,0 0 473,-1 4 1,0 0 0,0-3-1,-1-3 1,1-8 0,-2-2-1,1-3 1,0-5 0,-8 1-1,-1-1 1</inkml:trace>
  <inkml:trace contextRef="#ctx0" brushRef="#br0" timeOffset="36897">12693 5466 9781,'34'-6'1169,"0"0"1,0 5-1,2 0-764,12-7 0,7 4-891,-7 9 0,5 6 1,5 3-1,2 2 537,-15-3 1,2 2-1,2 0 1,1 2-1,1 0 1,-1 0-1,1-1-310,0 0 0,0-1 1,1 1-1,0 0 1,0-1-1,0 2 1,2-1 111,-4 1 1,3 1 0,0 1 0,1-1 0,-2 1 0,0-2-1,-3-1 1,-3-2 74,4-1 0,-4-1 0,-2-1 0,1-2 0,3-1-213,-1-1 0,2 0 0,1-1 1,0-1-1,-2-4 0,-4-2 285,5-7 0,-3-5 0,-2-2 0,0 3 0,0 4 0,2 1 0,-4-1 0,-5-5 0,0-24 0,1 0 0</inkml:trace>
  <inkml:trace contextRef="#ctx0" brushRef="#br0" timeOffset="37382">14125 5050 12210,'-6'-33'1034,"-7"8"1,-5 1-2025,-24-7 900,14 11 1,-3 3 44,-7 5 0,-5 5 224,3 3 1,-3 4 0,-1 2-90,-9 7 0,-3 4 0,3 1-390,2 0 0,2 1 1,5 7-61,2 10 0,4 7 0,18 3 60,22-1 0,14 2 1,7-2 209,6 3 0,8-3 0,6-3-471,1-7 1,6-2 0,2-3 0,-1-4 200,-6-5 0,1-3 0,0-3 1,-1 0 359,12 1 0,0-2 0,-6-2 0,-2-3 0,-5-3 0,-10 1 0,0 0 0</inkml:trace>
  <inkml:trace contextRef="#ctx0" brushRef="#br0" timeOffset="39013">15984 4751 7533,'-20'-7'7196,"7"1"-7196,7 6-2609,23 6 2429,-7-5-135,39 17 1,8 5 44,-6-3 180,-15-7 0,9 3 0,3 1 0,-4-2 120,2-1 0,-1-1 0,0 0-554,-2-1 1,-1 0 0,0-1 478,13 2 0,-6-2-225,-7 1 90,-32-11 90,13 5 900,-22-6-450,5 0 89,-6 0 1031,0 0-1210,-17 23-60,-7 10 0,-8 9 0,2-2-210,0 3 0,0 0-302,-2 0 1,-3 4 0,3-2 121,3 5 1,4-3-676,3-3 0,2 2 165,4-2 1,0 3 0,2-2 104,-4 7 0,4-2-96,7 0 1,1-6 680,-6-9 0,5-12 0,-6-23 0</inkml:trace>
  <inkml:trace contextRef="#ctx0" brushRef="#br0" timeOffset="39314">15411 5908 11311,'40'-13'233,"1"12"1,17 5 0,7 2 0,-1 1 0,-11-1-384,-8-2 0,-6-1 0,6 3-345,4 0 0,9 2 1,4 1-1,-1 0 0,-8 0 1,-12-1 494,-8 0 0,-7 0 0,20 3 0,-53-18 0</inkml:trace>
  <inkml:trace contextRef="#ctx0" brushRef="#br0" timeOffset="39863">15789 5232 7533,'53'9'-120,"1"-1"0,-1 1 0,1 0 0,-1-1 0,-2-3 0,-2-2 0,-4 0 0,-8 5 0,0 10 0,-16-1 0,-21-10 1</inkml:trace>
  <inkml:trace contextRef="#ctx0" brushRef="#br0" timeOffset="40064">16088 5284 7533,'-36'35'-300,"7"-7"0,-4 6 0,1-1 300,-4 4 0,0 0 0,1-2 0,-2 2 0,5-7 0,-13 2 0</inkml:trace>
  <inkml:trace contextRef="#ctx0" brushRef="#br0" timeOffset="40248">15620 5661 11311,'51'-11'-518,"1"-1"1,-14 8 0,2 1 0,0-2 517,1-3 0,1-1 0,-1 2 0,17 5 0,-6 4 0,0 5 0</inkml:trace>
  <inkml:trace contextRef="#ctx0" brushRef="#br0" timeOffset="40781">16960 5193 11940,'55'8'-90,"0"0"0,1 0 0,-1 0 0,0 1 0,1-1 0,-1 1 0,1 1 0,1 0 1,-2 1-1,-1-1 0,-1-1-720,3 1 1,-1 0-1,-2-1 1,-2 0-1,-2 0-766,-5-1 1,-3 0 0,-1 0 0,3-1 1575,5 1 0,4 1 0,0-1 0,-5-2 0,-11-2 0,13-4 0,-23 0 0</inkml:trace>
  <inkml:trace contextRef="#ctx0" brushRef="#br0" timeOffset="40998">18104 5401 7533,'-28'0'6026,"10"0"-5666,12 0 90,0 23-180,-1-6-315,-10 21 0,-8 8 15,1-9 0,-3 0 0,0 2-347,0 1 1,-1 2 0,-2 2 241,-2-1 0,-2 2 0,0 2 0,4-3-1514,0 2 0,2-1 0,2-1 1049,0 0 1,1-1-1,3-2 57,-1 3 0,5-6 0,4-2 0,2-23 0</inkml:trace>
  <inkml:trace contextRef="#ctx0" brushRef="#br0" timeOffset="41250">16673 5999 7533,'-43'-7'6206,"66"18"-6116,9 0-473,9 2 1,16 5 0,2 1 0,-10-4-789,-8-4 1,1 1 882,2 1 0,10 5 0,4 0 1,-1 0-1,-8-3-1273,-3-1 1,-4-2 0,1 0 1560,5 1 0,0 1 0,-4-1 0,1 1 0,-12-5 0,-22-9 0</inkml:trace>
  <inkml:trace contextRef="#ctx0" brushRef="#br0" timeOffset="41730">16960 5583 7533,'-34'-26'4587,"8"12"-4677,13 2 0,34 5 0,16 2-1799,18 3 0,4 1 1619,-20 0 0,0 1 1,0 1 269,9 4 0,0 3 0,-10 5 0,-2 28-540,-12-12 4948,-26-6-4139,-3-23 271,5 0 1079,0 0-719,-6 12-451,-7 2-1573,-3 8 0,-6 5-436,-15 4 1,-10 1 0,2 1 952,11-6 1,2 0-1,-4 1 427,-5-1 0,-5 1 1,0-1-1,5-4 360,-8 5 0,5-4-45,8-6 0,5-3 1843,-5 4-538,42-13-631,8-6-225,19-7 1,6-3-360,-8 2 0,5 0-315,5-1 0,8-1 0,1 0 0,-7 1-987,4 1 0,-1 0 1077,6 1 0,5 0 0,-10 4 0,2 9 0,-20-3 0,-1 1 0</inkml:trace>
  <inkml:trace contextRef="#ctx0" brushRef="#br0" timeOffset="42216">18234 5492 7533,'-29'-7'5756,"41"1"-5531,16 4 0,10 4-383,1 3 1,6 4 0,2 2 0,-2-1-859,9 0 1,-1 1-1,5 5 461,-11 2 0,4 4 1,3 2-1,-1 2 1,-2-2-1,-5-3 308,-3-3 1,-4-1 0,-1-1 0,2 2-96,4 3 0,4 2 0,0 0 1,-3-3-1,-4-4 342,16-4 0,-7-6 404,-10-1 1,-5-4 5856,1-7-2033,-39-1-2609,-16 0-1079,12 1 188,-5 6-1718,-8 14 1,-7 7 389,-6 2 1,-5 3-1,-1 3 155,4-2 0,-2 1 1,-2 2-1,0 1-113,2-3 0,-2 1 1,0 1-1,-1 0 0,1 1 198,-1 2 0,0 1 1,-1 0-1,1-1 1,2-1-136,-3 2 0,0-1 0,3-1 1,0 1 494,5-2 0,1 1 0,2-1 0,2-4 0,-6 4 0,8-4 0,7 3 0</inkml:trace>
  <inkml:trace contextRef="#ctx0" brushRef="#br0" timeOffset="42447">17948 6389 7533,'51'13'824,"1"1"1,0-1-1,-8 3 1,0 1-1,2 3 1,1 1-1275,0 2 0,2 3 0,1 1 1,0 1-1,-3 0-3,-2-1 1,-1 2-1,-1 0 1,-2-1 0,-2-1-1,11 6 1,-3-1-1,-5-2 1,1 3 0,-1 0-1</inkml:trace>
  <inkml:trace contextRef="#ctx0" brushRef="#br0" timeOffset="42720">18182 5778 7533,'54'-9'2068,"0"1"1,2 8 0,1 9-2309,-8 6 0,1 6 1,-2 2-1515,-8-3 0,-1 1 1,-1 0 943,2 0 1,0 1-1,-5-2 810,-7 1 0,-3-3 0,11 3 0,-23-10 0</inkml:trace>
  <inkml:trace contextRef="#ctx0" brushRef="#br0" timeOffset="42883">18741 5999 7533,'-27'7'8545,"8"-7"-7826,-16 16-539,11-6-1140,-11 11 1,-10 8 0,-1-1-1170,-1-2 0,0 0 1,-3 0 1613,1-1 0,-2 1 1,0 0-1,2-3 1,-2 1-1,2-2 1,2-3-1,10-7 0,0 0 1,0 0-1</inkml:trace>
  <inkml:trace contextRef="#ctx0" brushRef="#br0" timeOffset="43053">17843 6376 7533,'0'-20'4497,"12"1"-2069,22 7 1,10 5-2429,5 12 0,2 5-269,-10-7 0,2 1 1,0 6-789,-5 7 0,1 6 0,-2 3 0,-3 1 702,1 5 0,-4 3 0,1 0 0,3 1 0,1 0 1,-3 1-1,-8-4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1:01.495"/>
    </inkml:context>
    <inkml:brush xml:id="br0">
      <inkml:brushProperty name="width" value="0.09071" units="cm"/>
      <inkml:brushProperty name="height" value="0.09071" units="cm"/>
      <inkml:brushProperty name="color" value="#00FF00"/>
    </inkml:brush>
  </inkml:definitions>
  <inkml:trace contextRef="#ctx0" brushRef="#br0">9299 5973 6453,'13'0'-359,"-6"0"538,-1 0 271,-6 0 1169,0 0-1529,0 6 180,0-5-180,0 5-90,0-6 540,0 0-360,6 0-180,-5 0 179,5 0 1,-6 0 3598,0 0-3868,-6 0 0,-12 0 270,-16 0-90,-6-6-90,1 5 0,-2 1 0,5-3 0,-4 0-45,0 2 0,-5 1 0,-1 0 0,3 1 45,-13 2 0,-2 0 112,6-1 1,-8-1-1,0 1 1,8 0 67,-5 2 0,1-1-225,8-2 0,-5 0 0,-1-2 0,7 0-1222,-9-2 0,3-1 1267,11 2 0,-1 0 0,3-1-45,-2-3 1,1 0 45,-10 5 1,1 1 88,-6-6-1260,20 6 1,7 0 900,23 0 89,6 0-90,0 0-270,0 6 450,6-5 3215,1 17-2855,7-10 484,-2 5-214,1-1-90,-6-5-630,-1 1 90,0 3 180,-5-10-270,5 5 90,-6 0 360,0-5-90,0 5-180,0-6 269,0 0 91,6 0-270,-5 0 450,5 0 179,-6 0 990,0 0-1799,0 6 1,6 24 178,1-5 1,-3 9 0,0 4 45,-1-5 0,-1 2-75,0 3 0,-2 5 0,-2 3 131,-5 5 1,-3 5-1,-2 1 1,1 0 77,0-2 1,1 0 0,-1 1 0,-2 2-528,1-12 1,-2 2 0,-1 0 0,0 1 0,1 0-1,0-1-102,0 5 0,0-1 1,0 0-1,2 0 0,0 1 285,3-6 0,0 0 0,0 0 0,2 0 0,0 2 1,1 1-55,2-2 1,1 1-1,1 2 1,0 0-1,1 0 1,1-1-1,-1-1 174,1 4 0,1-1 0,0 0 0,1-1 0,0 1 0,1 0-45,2 5 0,1 1 0,0 1 0,1-1 0,0-2 0,0-3 108,-2-4 0,1-4 0,-1 0 0,1 1 0,1 3-44,0 0 0,2 3 0,0 2 1,0 1-1,0 0 0,0-2 0,0-3-542,0 7 0,-1-2 1,1-2-1,-1 1 1,1 2 464,-2-10 0,1 2 0,-1 1 0,1 0 0,-1 0 1,1 1-1,-1-2 72,1 9 1,1 1 0,-1 0 0,0-1 0,0-1 0,0-2-200,0 0 0,0-3 0,-1 0 0,2 1 1,-1 5 150,0-6 0,1 3 0,-1 2 1,1 2-1,0 0 0,0 0 0,0-2 1,0-3 62,0 4 1,1-2 0,0-2 0,-1 0 0,0 1 0,0 2-23,-1-2 0,1 2 1,-1 2-1,-1-1 0,1 0 1,-2-1-1,0-1 8,0-1 0,-1 0 0,0-2 0,-1 0 0,-1 0 0,-1 0-60,-2-1 0,-1 1 0,-1-1 0,0 0 0,-1 1 0,-1-1-120,1-1 0,-1 2 0,-1-1 0,0-1 0,0 0 0,0-3 52,-2 11 1,0-3 0,0-1-1,-1 0 122,0-8 0,0 0 0,-1 0 0,0-1 0,1-1-221,-1 2 1,1-1 0,0-1-1,0 0 167,0 0 0,1 1 0,0-1 0,-1-1 30,-4 12 0,-1-2 0,2-2 287,7-12 1,3-1 0,-2-1-768,-6 16 0,1-2 405,6-9 1,2-1 195,-3 1 1,1-3-332,2 1 1588,0-8-239,0-13 2943,0-12-3662,0 4-91,0-9 91,0 9-360,-6-9-810,4 9 271,-4-9 359,6 3 90,0-5-90,0 6-540,0-4 270,0 4-89,0-6 898,0 0-359,0 6 180,0 1-180,0 6-90,0 0-180,-6-6-90,5-1 540,-5-1-360,6-3 270,0 3-180,0-5-7016,0 0 7016,12-57 0,-10 23 0,-1-4 0,3-6 0,0 1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1:45.209"/>
    </inkml:context>
    <inkml:brush xml:id="br0">
      <inkml:brushProperty name="width" value="0.09071" units="cm"/>
      <inkml:brushProperty name="height" value="0.09071" units="cm"/>
      <inkml:brushProperty name="color" value="#00FF00"/>
    </inkml:brush>
    <inkml:brush xml:id="br1">
      <inkml:brushProperty name="width" value="0.12095" units="cm"/>
      <inkml:brushProperty name="height" value="0.12095" units="cm"/>
      <inkml:brushProperty name="color" value="#00FF00"/>
    </inkml:brush>
  </inkml:definitions>
  <inkml:trace contextRef="#ctx0" brushRef="#br0">14059 12760 7533,'-4'-37'1439,"1"12"-1079,-10-12 1349,-16-5-1529,23 29 719,-21-19 1,-4 1-721,17 16-44,-5-5 0,-4-2 405,-2 3 0,-3 2-675,-5 4 0,-4 2 195,1-1 0,-3 0 0,-3 4-242,-4 3 1,-2 5 0,-5 5 300,11 4 1,-4 3 0,-2 4 0,-1 1 0,0 1 0,2-1-274,-4 2 0,1 0 1,1 1-1,-1 1 0,-2 3 244,5-1 0,-1 3 0,-2 1 0,0 1 0,2 0 0,2-1 0,4-1-135,-10 5 0,6-1 0,1 0 0,1 3-9,7-2 0,0 3 0,1 1 0,1 0 0,2 1-159,-2 5 1,1 0 0,2 2 0,0 2 194,4-4 0,1 3 0,0 0 0,0 1 1,2 1-1,1-1 0,0 1 0,2 0 0,1 0 0,2 0-311,0 9 0,2-1 0,2 1 0,3 0 239,2-2 0,2 1 0,2-1 0,3-1-45,3-5 0,2-1 0,3 1 0,6 1 63,6 2 0,6 4 0,4-1 0,1-1 0,0-5 72,0-5 0,0-4 0,2-2 0,5 2-186,-2-4 1,4 2 0,3 0 0,0-1 0,1-3-1,-2-3 186,10 3 0,1-5 0,-1-3 0,1 0 0,-3 0 0,-1-2 0,1-1 0,2-1 270,-1-4 0,1-1 0,2-1 0,0-1 0,-3-3 105,4-1 1,-3-2-1,1-3 1,3-3-286,1-2 0,4-4 0,0-1 0,-1-2 0,-2 0-113,1-1 1,-3-1-1,0-2 1,3-4 67,-6-1 0,2-5 0,2-2 0,-1-1 0,-1 0 0,-5 3-135,3-2 0,-4 1 0,-1 0 0,3-3-122,-6 3 0,2-2 0,1-1 0,0 0 0,-3 0 1,-4 3 420,8-4 1,-5 2 0,2-7-60,-9 2 0,2-5 0,0-4 0,0-1 0,-2 0 0,-5 4-89,-1-3 1,-4 3 0,-1-2 0,1-4 117,-3 3 1,2-5 0,0-3 0,0-1 0,-1 1 0,-3 2 0,-3 4-90,2-16 0,-6 4 0,-2-3-158,-1 5 1,-1-2-1,-3-1 1,-4 4 67,-7-2 0,-5 3 0,-1 1 60,3 8 0,0 0 0,-3 1 60,-8-10 0,-4 0 0,-1 5-165,-6 3 0,-5 1-90,6 5 0,-5-4 0,-1 0 0,2 5-165,-2 1 0,1 4 1,-4-2 47,4 3 0,-5-2 0,0-1 0,0 3 0,3 3 42,-3 1 0,2 4 1,-4 2 51,-6 2 1,-5 0-1,-2 3 1,3 2 89,8 4 1,2 3 0,0 1-1,-3 3 91,0 1 0,-2 3 0,-2 1 0,0 2 0,1 0-23,0 2 0,1 1 0,0 1 0,-1 3 0,-2 3 89,6 1 1,-1 2 0,-2 2 0,0 2 0,1 1 0,1-1 0,1-1-56,1 0 0,1 0 1,1 1-1,1-1 1,-1 2-1,0 0-79,-5 4 0,-2 3 0,0 0 0,2 0 0,3-1 0,3-2-135,3 0 0,4-2 1,3 1-1,-1 1-90,0 3 0,1 1 0,2 1 0,0 1 128,2 1 1,1 1 0,1 1 0,1 1-152,-2 5 1,0 1 0,1 1-1,2 1-67,1-1 0,-1 0 1,5 2-1,5 1-378,8-3 1,5 2-1,3 1 1,5-1-1,3-3 738,8 4 0,8-4 0,2 0 0,-1 0-103,-3 2 0,1 1 0,0-2 1,4-4-1,0-9 0,4-2 1,-2-3-1,-3-3 0,-1 4 0,0 0 1</inkml:trace>
  <inkml:trace contextRef="#ctx0" brushRef="#br1" timeOffset="1693">16751 2710 8517,'9'44'-75,"-9"-10"1,36-53 0,-16-2 0</inkml:trace>
  <inkml:trace contextRef="#ctx0" brushRef="#br0" timeOffset="2083">16907 2255 7533,'-24'-32'9830,"14"16"-7337,-8-1-2898,49 28 0,19 12 405,-3 1 0,7 1-925,-16-8 0,6 1 0,1 1 0,1 0 0,-2 0 587,4 2 1,-1 1 0,0 0-1,2-1-22,-4-3 0,1 1 1,2-1-1,-2 0 0,-3-1-419,0 0 1,-2 0 0,-2 0-1,0-2 209,5 1 1,-2-1-1,-4 0-689,6 5 0,-8-4 1259,-15-7 0,2-9 0,-16-14 0</inkml:trace>
  <inkml:trace contextRef="#ctx0" brushRef="#br0" timeOffset="2282">17948 2372 7533,'-49'-29'9354,"13"5"-9264,24 24 990,-19 41-541,7-14-593,-1 6 1,-7 12-1,-2 4 1,1-4 75,5-10 1,1-2-1,-2 1 1,-3 6-327,3-4 0,-4 4 1,-2 4-1,-1 1 1,-1 2-1,0-1 1,2 0-1,2-3-881,-2 5 1,2-1 0,0-1 0,2 1-1,-1-1 1,0 0 1094,0 0 1,-2 1 0,0-1-1,2 0 1,3-2 0,3-1 0,1 3-1,3 0 1,5-4 0,5-5 0,9-2-1,0 0 1</inkml:trace>
  <inkml:trace contextRef="#ctx0" brushRef="#br0" timeOffset="2784">18273 3567 7533,'-20'-36'3276,"-1"0"1,9-13 0,4-1-1986,4 7 1,4 2-1382,6 3 0,-5 2-225,-22 2 0,-10 9-45,-5 18 0,-6 10 540,1 3 0,-5 4 0,-2 3 0,5 0-840,3-1 1,3 1-1,2 5 180,-9 11 1,1 6-1,14-1 120,19-3 0,13-1 405,29 10 0,16-4 315,-9-11 0,5-6 149,-1-4 1,5-3 0,-6-3-105,-9-5 0,-4-2-46,13-2-359,-36 0-809,-6 6 179,0-5-179,0 11 539,-12 18-270,4 17-270,-1-11 1,-1 1-406,2-7 1,3 0 1214,8 11 0,4-2 0,3-6 0,6-9 0,0 0 0</inkml:trace>
  <inkml:trace contextRef="#ctx0" brushRef="#br0" timeOffset="3166">19183 3554 7533,'-42'-34'9830,"12"10"-7427,18 18-2313,-12 23 90,6-1-1620,-9 15 1,1 10-1844,15 5 0,3 2 3283,-8-2 0,2 1 45,9-3 0,4-2-585,1 13 360,0-24 5487,-6 6-4407,-7-18-271,-19 0-449,4-5 1304,-24-1 1,-3-1-1126,11 2-1588,6-6 0,-8-2 0,12-7 1229,14-16 0,-9-18 0,32 6 0,1-1 0</inkml:trace>
  <inkml:trace contextRef="#ctx0" brushRef="#br0" timeOffset="3398">20184 3100 7533,'-21'-7'4915,"-8"22"0,-5 16-4180,4 2 1,-2 8 0,-1 4-1,0-1-2003,2-3 1,1 0 0,-2 1-1,-2 4 921,5-7 0,-1 3 0,-3 2 0,0 1 0,0 2 1,1-1-1,1 0-270,1 2 0,0 0 0,0 1 0,1 0 1,1 0-1,0 1 0,1-2 533,1 0 0,1-1 0,0 0 0,1 0 0,0 0 0,1 0 0,-1-2 0,-2 5 0,0 0 0,0 0 0,1-2 0,3-2 0,3-2 0,6-2 0,-1 1 0,1-1 0,0 0 0</inkml:trace>
  <inkml:trace contextRef="#ctx0" brushRef="#br0" timeOffset="3736">20289 3997 7533,'-28'-25'3276,"1"1"1,-1 1 0,1 4 5152,-1 6-7080,-9 6-6026,4 1 2653,-17 11 0,-9 7 2863,18 0 1,-2 2 0,1-1-750,3-3 0,1 0 0,1 2-990,-17 12 1,14 5-1350,33 10 1214,3-7 1,2 1-315,8 4 0,6 0 764,5 9 1,5-2 99,-2-12 0,3-2 1,8 2-1,1-2 1,-9-11-1,0 1 1</inkml:trace>
  <inkml:trace contextRef="#ctx0" brushRef="#br0" timeOffset="4498">21407 4829 7533,'-5'-13'-900,"-3"0"1080,-5-6-180,6 5 0,7-5 0,7 6 0</inkml:trace>
  <inkml:trace contextRef="#ctx0" brushRef="#br0" timeOffset="4982">20328 4777 7533,'-25'-32'8275,"9"11"360,-3-4-8036,41 39 1,21 18 0,-3-4-465,-14-16 0,4 1-1504,3 7 1,8 6 0,5 4 0,1 1 0,-2-2 0,-7-6 828,2-1 0,-4-4 1,2 2 359,8 5 0,4 3 0,-1 0 0,-7-4 387,-3-2 1,-4-3-1332,6 3 0,-5-3 224,-10-3-809,16 3-180,-35-13 360,-1-6 1529,-6 0 0,-12-6 0,-2-1 0</inkml:trace>
  <inkml:trace contextRef="#ctx0" brushRef="#br0" timeOffset="5612">22812 4712 7533,'21'-7'9830,"-3"-22"-2930,-24-6-6180,-13-13-540,-3 4 179,-9 12 271,-7 6-5038,8 17 1,-4 3 3372,3 3 1,-1 6 524,-2 11 1,-2 7-1,6 5 630,11 6 0,5 5 0,1 1 0,-5 0 0,1 1 0,5 2-171,7 9 1,7 3 0,1-1-100,-2 0 0,2 0 0,0-2 120,1-6 0,0-1 0,-5-1 1649,-10 5 0,-5-1 0,-4-8-1079,0-7 0,-7-9-121,-16-10 1,-10-6 0,2-6-300,11-3 0,3-5 0,0 1-2279,-19-3 0,4-4 945,16 0 0,13-3 1214,29-8 0,20-1 0,15-7 0</inkml:trace>
  <inkml:trace contextRef="#ctx0" brushRef="#br0" timeOffset="5871">23202 4907 6881,'-26'-25'9830,"12"15"-3868,8-7-6322,30 28-1349,7 6 0,8 4 1461,-5-2 1,6 4 0,0 1 0,-1 0-20,4 4 0,-1 1 0,0 0 0,6 3 0,1 1 0,-9-2 0,-12-3 0,-1 0 0</inkml:trace>
  <inkml:trace contextRef="#ctx0" brushRef="#br0" timeOffset="6147">23761 4517 7533,'-14'-36'9830,"3"7"-6650,-23 48 0,-8 19-3630,4-5 1,-6 7-485,12-10 1,-7 5 0,-3 5-1,-3 2 1,1 1 0,1-2-1,6-4 826,0 1 0,4-2 0,1-2 0,0 2 1,-3 3 42,2-3 1,-3 4 0,-1 1 0,0 1-1,1-2 1,3-1 0,5-4-116,-9 13 0,6-4 0,4 0-600,4-4 1,3 0-1,3 1 740,2-4 0,3 0 1,6 0-1985,10 11 0,9-2 1394,4-5 1,9-6 578,11-15 1,9-7 0,-4-1 0,0 3 0,0-4 0,-3-4 0,0-1 0,0 0 0</inkml:trace>
  <inkml:trace contextRef="#ctx0" brushRef="#br0" timeOffset="6851">24386 5206 7533,'-34'-33'539,"8"1"-359,8 12 450,16 1 719,4 6 450,10 0 5847,-4 6-6837,-3 7-449,-22 19-240,1 10 0,-4 11 0,-1-1-60,1-7 0,-1 0 0,-2 4-190,0 1 0,-3 5 0,-1 3 0,0-1 0,0-2 264,-5 5 1,-1-2 0,0-1 0,-2 1-419,3-6 1,-1 0-1,-1 0 1,0-1-1,2-1 486,-3 3 1,2-2-1,0-1 1,0-2-114,-7 6 1,1-2 0,5-6 26,8-9 0,4-4 244,-8 14-900,30-34 360,215-92 60,-165 72 0,-3 3 0,8-4-386,-10 3 1,6-3 0,5-1 0,1-2 0,0 2 0,-3 0 0,-4 4-863,0 0 1,-3 2 0,-1 1 0,-2 2 0,-1-1-1062,15-4 0,-3 2 1,-4 3 2428,11-2 0,-18 14 0,-39 21 0,-5 6 0</inkml:trace>
  <inkml:trace contextRef="#ctx0" brushRef="#br0" timeOffset="7267">25178 5739 7533,'-19'-27'9830,"-23"8"-8870,6 24 1,-10 12-1,-3 7 1,5 5-1123,8 7 0,2 9 0,2 4 0,0 0 0,-2-6-165,-1-9 0,-3-4 1,1-1-1,4 3 1,7 4-304,5 11 0,3 8 1,7 1-1,9-6 1,12-14-889,22-12 1,15-13-1,3-3 1158,-1 3 1,2-3-1,6-8 270,-10-6 0,4-6 0,3-4 0,0-1 0,-2-1 0,-6 2 269,-2 0 1,-5 0 0,0-1 0,1-2-378,3-2 0,4-4 0,-1 0 0,-6 0 0,-11 4 10028,3-20-3559,-28 11-5372,-35 23-1799,1 9 1,-3 7 1079,-2 8 0,-1 5-2838,5 1 1,0 3 0,4 4 498,6 8 1,6 5-1,3-2 2159,0 7 0,5-2 0,5 1 0,7-7 0,14-10 0</inkml:trace>
  <inkml:trace contextRef="#ctx0" brushRef="#br0" timeOffset="7564">26701 6116 7533,'-38'-33'1638,"0"0"0,0-1 1,-10 15-1,-5 4 0,-2 3 1,4 4-1138,5 0 0,2 4 0,-2 5-955,-7 9 1,-4 5 0,2 5-1,9 5-176,11 4 1,8 6 0,0 2 449,-3 6 0,2 4 0,1 0-360,5-3 0,3 0 1,3-1 89,2-1 0,4-1 1,8-1 449,13 3 0,9-1 0,1-5 0,-1-5 0,5-4 0,8-8 0,0-1 0,0 0 0</inkml:trace>
  <inkml:trace contextRef="#ctx0" brushRef="#br0" timeOffset="7815">26922 6012 7533,'42'29'3276,"0"0"1,-1 1 0,3-1-2896,-11-9 0,1 0 0,1-1-1030,0 0 1,0-2 0,1-1-1571,0-1 1,2-2-1,-1-2 690,16 1 0,-2-4 1529,-13-1 0,-3-2 0,22-5 0,-26 0 0</inkml:trace>
  <inkml:trace contextRef="#ctx0" brushRef="#br0" timeOffset="7999">27767 5674 7533,'-24'-30'3208,"1"-1"0,2 8 0,-2 7-1409,-34 16-1499,20 17 0,-5 11 0,-3 7-1552,13-7 1,-3 5-1,0 4 1,-1 0 0,0 1-1,1-2 907,1-2 0,0-2 0,0 0 1,1 1-1,-2 2 0,-1 5 255,4-2 0,-3 6 0,-1 2 0,-1 2 0,1 1 1,1-1-1,1-2 0,2-2 0,3-5 0,-2 4 1,3-4-1,2-2 0,0 0 0,-1 4 0,-4 6 1,1 0-1,0-1 0,0 1 0,-1 0 0,1-1 0</inkml:trace>
  <inkml:trace contextRef="#ctx0" brushRef="#br0" timeOffset="8114">26727 7559 7533,'-27'-13'8005,"8"6"1530,-18 1-6477,8 12-10434,-4 1 6313,9 1 0,10 9 0,1-3 1</inkml:trace>
  <inkml:trace contextRef="#ctx0" brushRef="#br0" timeOffset="9398">11341 17115 7533,'-32'-32'8455,"5"5"-1889,7 1-5846,20 1-481,34 9 1,26 5 0,5 0-675,-18 4 1,2 1-1,3 0 1,3 1-1,0-1 11,-4 1 0,1 0 0,3-1 0,1 1 0,-1 1 0,-1 0 0,-1 1-341,1 2 1,1 0-1,-1 1 1,-2 1-1,-1 0 1,-3-1-430,7 0 0,-1 0 0,-5 0 0,-7 3 969,0 6 1,-10 0-2385,-13-8 1350,-14 5 89,-5 6 1170,-5-4 0,-9 5 0,-6-7 0</inkml:trace>
  <inkml:trace contextRef="#ctx0" brushRef="#br0" timeOffset="9714">12252 16621 7533,'-22'-36'9830,"62"7"-4819,-8 29-5341,6 4 0,10 3 1,-3 5-846,-9 4 1,-2 5 0,0 0 754,3-1 0,0 1 1,-1 3-1,4 9 0,-2 4 0,-6-2 298,-9-2 1,-3-2 795,4-1 1,-4-2 1601,-7 2-2906,-39-1 0,-12 1 495,14-6 1,-4 0-1045,-5 1 1,-6 3 0,-3 2-1,3-2 489,-2 3 1,1 0 0,-2 1 306,4-3 1,-2 1 0,-1 1-1,-2 2-409,1-1 1,-3 3-1,-1 1 1,1-2 0,3-1 791,2 0 0,2-3 0,1 0 0,-2 1 0,-5 4 0,-3 2 0,3-2 0,4-4 0,-4 4 0,0-1 0</inkml:trace>
  <inkml:trace contextRef="#ctx0" brushRef="#br0" timeOffset="10981">4109 16153 7533,'-21'-44'3276,"1"0"1,0 8 0,9 2-3020,23 8 0,11 3-737,12 5 0,11 3 1,5 2-546,-8 4 0,4 1 1,2 1-1,1 1 1,-1 0 700,-2 1 0,0 0 0,0 0 1,-1 2-1,0 2 234,8 1 0,2 1 0,-5 3 0,-10 6 1297,-1 9 1,-18 6-758,-27 6 0,-16 3 22,-5 0 0,-9 3 0,-5 2 0,-2 0-644,8-8 0,-4 1 1,0 0-1,-2 0 0,1 0 1,2-2 261,-4 4 0,2-1 0,0 0 0,0-1 0,1 0-113,-9 6 1,-2 0-1,5-3 1,8-8 22,-8 5-540,31-19 799,13-7-1519,8-6 1350,40-11 180,-12-5 0,7-6-581,-5 4 1,6-4 0,3-1 0,0 0 0,-5 2 310,5-4 0,-4 2 0,6-3-45,-9 6 0,5-4 0,2 0 0,0 0 0,-2 3 0,-6 3 195,2 1 0,-4 3 0,0 0-60,4-4 0,-1 0 0,-2 3-1344,5 4 1,-8 4 1343,-19 1 1410,-16 29-1006,-29 15 1,-10 5-315,15-12 0,-3 3 245,-5 3 0,-7 5 0,-1 1 0,3-3-215,4-5 0,3-3 0,-3 2-31,-4 0 1,-4 2 0,1-1 0,5-4 859,-3 6 0,4-6-1714,-2-7 1,14-14 539,40-33 0,16-13-315,-13 13 1,6-3 399,1 0 1,8-7 0,5-3 0,3-1 0,-1 2-1,-2 4-148,1 3 0,0 3 0,0 2 1,1-1-1,0-2 153,-3 0 0,1-3 0,0 0 0,0 1 0,-1 2 0,-2 4 90,5-1 0,1 3 0,-5 4 0,-6 8 1559,12 14-974,-26 4 314,-19 17 1,-6 6 314,-3 11-445,-4-2 0,-4 5-589,-1 2 0,-3 4-165,-3-5 0,-3 3 0,1-1-660,6-10 0,2-1 1,-3 3-953,-4 3 0,-2 4 1,-1-2-1,5-6 473,2 0 0,2-4-511,1-1 1,-1 2 0,7-8 1589,6-2 0,25-17 0,8-18 0</inkml:trace>
  <inkml:trace contextRef="#ctx0" brushRef="#br0" timeOffset="11867">5814 16582 7533,'-44'-35'4915,"54"7"0,15 3-3984,2 13 1,9 5-2474,7-3 1,10-1 0,1 2 0,-7 3 821,6 7 0,-2 2 210,0-3 1,3 0-1,-13 9-179,-6 34 2218,-41 11-989,-18-11 0,-11 3 44,8-14 1,-5 1 0,-2 1-1,-2 2-16,3-5 1,-2 2-1,-3 1 1,1-1 0,1 0-1,3-2-321,-3 3 1,4-2-1,0-1 1,-1 0-676,-9 6 1,-5 3 0,9-8 0,23-17-1898,56-38 2077,-11 0 1,6-8 0,4-2-1,-1 2 45,-2 4 1,0 1 0,2-1 0,3-1 122,-1-2 1,6-2 0,1-1 0,0 0 0,-2 2 0,-4 5-71,9-5 0,-4 6 0,0 1 267,6-1 1,0 1-1,-8 5 3211,5 2-2204,-55 42 1,-13 8-945,-9-2-225,4-1 1,-5 8-1,-2 2 1,3-4 194,2-5 0,1-3 0,-1 2-480,-10 12 0,-3 2 0,2-1 143,7-8 1,1-1 0,2-2-219,-6 3 0,3-2 576,8-8 1,3-4-532,1-4 450,28-24-180,3-12 540,18-1-450,-1-2 0,12-9 0,7-5 0,3-2 0,-3 2 0,-6 6 531,3-2 0,-5 4 0,8-4-1187,-8 5 1,8-5 0,4-2-1,1-1 1,-3 3 0,-5 3 0,-9 8 160,7-6 0,-9 13 6394,5 26-5179,-59 19-538,-6 2 0,-11 13 0,-4 4 0,1 0 0,7-9-2,0 4 0,0 1-570,6-10 0,-6 6 0,-3 3 0,2 0 1,4-4-1,7-8-1139,7 3 0,3-5 314,-9 9 1,3-3-1934,12 0 1709,28-18 1439,-6-12 0,26-1 0,-9-6 0</inkml:trace>
  <inkml:trace contextRef="#ctx0" brushRef="#br0" timeOffset="12364">7102 17609 7533,'-30'-14'9830,"7"2"-4915,62 17 0,26 7-6515,-17-2 0,5 2 655,-4-1 1,6 2 0,1 1-1,-6-1 675,-8-1 0,-3 0 1,-1 0 479,4 1 0,-1 0 0,-8-2 7795,2 3-7645,-11-9-180,-18-5-90,-6 0-1507,0 0 0,-6 0 1,0 0-1</inkml:trace>
  <inkml:trace contextRef="#ctx0" brushRef="#br0" timeOffset="13551">9013 17596 7533,'0'-26'9830,"0"-17"-4819,0-11-4921,-3 18 0,0-6 0,-3 2 0,-4-6 0,-6 2-540,-7 3 0,-8-2 1,-1 9 44,-7 8 0,-3 10 255,4 7 0,-2 4 0,4 7-480,-1 16 1,7 9-1,4 6 1,7 8 29,14-4 0,5 5 1,4 0-217,1-1 0,2-1 0,3 0 576,2 3 0,3 0 0,-2 2 594,-1 3 1,-1 1 0,-6-2 1309,-11 7 0,-6-2-450,0-3 0,-8-7 45,-18-16 1,-5-10-630,-7-11-1935,6-20 1,3-4 135,7 4 674,10-8 0,6-2 495,12 5 0,12 0 0,2 1 0</inkml:trace>
  <inkml:trace contextRef="#ctx0" brushRef="#br0" timeOffset="13831">9338 17492 7533,'-38'-32'3276,"-1"1"1,3 3 0,17 8 1824,65 20-6870,-6 10 0,8 6 0,1 0 629,-3-5 1,0-1 0,2 2 534,-6 2 0,2 3 0,-1-1 0,-3-1 605,14 3 0,-7-3 0,-18-4 0,-2-1 0,29 1 0</inkml:trace>
  <inkml:trace contextRef="#ctx0" brushRef="#br0" timeOffset="14097">10209 16777 7533,'-41'19'2457,"-1"0"1,1 1-1,-7 5 1,0 12-1069,19-3 1,-2 9 0,0 6 0,0 2 0,2 0 0,3-3-1834,2-4 1,4-1 0,0-1 0,1 3 0,-1 3 218,2-3 0,-1 3 0,0 4 0,-1 0 0,1 1 1,1-2-1,2-3 0,2-4-550,-2 11 1,3-5 0,2-2 0,-1 3 558,1-2 0,-2 3 0,2 0 0,3-4 0,5-8-1808,9 1 1,5-8 876,1-5 0,4-4 1147,11-9 0,3-5 0,26-5 0,-24-5 0,-1 0 0</inkml:trace>
  <inkml:trace contextRef="#ctx0" brushRef="#br0" timeOffset="14231">10028 18610 7533,'-19'-16'0,"12"6"0</inkml:trace>
  <inkml:trace contextRef="#ctx0" brushRef="#br0" timeOffset="17118">17363 13488 7533,'5'4'0,"2"5"0</inkml:trace>
  <inkml:trace contextRef="#ctx0" brushRef="#br0" timeOffset="17330">13903 13630 7533,'4'-20'0,"5"2"0</inkml:trace>
  <inkml:trace contextRef="#ctx0" brushRef="#br0" timeOffset="17547">17766 13813 7533,'-42'-22'0,"0"10"0,21 20 0</inkml:trace>
  <inkml:trace contextRef="#ctx0" brushRef="#br0" timeOffset="17781">13695 14021 7533,'14'-8'1514,"17"3"0,5 6 0,6 3 0,1 0 0,-1 0 1</inkml:trace>
  <inkml:trace contextRef="#ctx0" brushRef="#br0" timeOffset="17982">16869 13942 7533,'-28'-15'0,"0"0"0,-5 4 0,5-1 0,1 1 0</inkml:trace>
  <inkml:trace contextRef="#ctx0" brushRef="#br0" timeOffset="18215">13890 13968 7533,'17'-8'90,"21"3"0,15 2 0,1 1-90,-2-1 0,1 2 0,2-1-510,-2 0 1,4 0-1,-1 0 1,-6-1 0,-9-1-1,-3-1 1,-3 1-1,3 1 1,1 1 0</inkml:trace>
  <inkml:trace contextRef="#ctx0" brushRef="#br0" timeOffset="18681">16439 13968 17067,'-13'-13'0,"6"0"-8905,1 6 8905,6 1 0,11 12 0,4 1 0</inkml:trace>
  <inkml:trace contextRef="#ctx0" brushRef="#br0" timeOffset="19318">17714 16920 7533,'28'-6'-210,"0"0"0,21 3 0,-20-3 0,0 1 0,16 5 0</inkml:trace>
  <inkml:trace contextRef="#ctx0" brushRef="#br0" timeOffset="21783">18533 16920 7533,'-37'-18'292,"1"0"0,-1 0 1,-8-7-1,-4 0-1550,10 7 0,-6 0 1,0-1-1,4 0 1348,4 0 0,4 0 0,-6-2 77,-3 0 1,-5-1 0,-4-2 0,1 1 0,3 2-101,2-1 1,2 2-1,0 0 1,-5-1-68,3 4 0,-5-1 0,-1 0 0,-1 0 0,1 2 0,2 1-72,3 1 0,3 1 0,0 0 0,-3 2 0,-6 0 22,6 2 0,-5 0 0,-3 1 0,-2-1 0,-2 2 0,0-1 0,1 2 0,1 0 0,3 1 11,-5 1 1,2 2-1,2 0 1,0 1-1,-1 0 1,-1 1-1,-2-1-51,5 0 0,-2-1 1,-2 1-1,0 0 1,-1 0-1,1 0 0,1 1 1,1 1-1,2 1 257,-3 0 0,1 1 0,2 1 0,1 0 0,0 1 0,-1 2 0,0 1-44,3 1 1,0 1 0,-1 2 0,0 0 0,1 1-1,1 0 1,2-1 0,2-1-405,-7 2 1,4-1 0,2 0 0,-1 1 0,-3 1 250,-1 1 0,-3 1 0,-1 1 0,1 0 0,3 0 0,4-1 7,2 0 1,4 0 0,1 0-1,0 0 309,-2-2 1,1 1 0,-1-1 0,-4 3-123,3-1 1,-4 3 0,-1 0 0,-1 1 0,0-1 0,3-1-111,-1 1 0,0 0 0,2-1 0,0 1 0,-1-1-72,1-1 0,-1 1 1,0-1-1,3 0 1,3 1 166,-10 5 1,5 1 0,8-6-60,-5-2 339,3 14-1148,20-16 954,15 14 0,8 9-565,12 3 0,9 5 1,-1-1 299,-4-3 0,-1 0 0,5 3-149,-1-8 0,3 2 0,3 1 1,0-2-1,1-2 156,2-3 1,0-2-1,1-2 1,2 1 89,3 4 1,0-1-1,4 1 1,3-1 7,-2-4 0,3 0 0,3 1 0,1-1 0,0-2 0,-2-1-75,1-2 0,-3-2 0,2-1 0,0-1 0,5 1 25,-7-3 1,2 1-1,2-1 1,2 1 0,0-1-1,0-1 1,-2-2-1,-1-2 125,5 0 0,-2-3 0,-1-1 0,0-1 0,2-1 0,2 0-60,-4-1 0,2 0 0,2-1 0,0 0 0,1 0 0,-1-1 0,0 1 0,-3-1-168,2 0 1,-2 0 0,-1 0 0,0-1 0,1 0 0,0 0 0,2 0-2,0-1 0,1-1 1,2 1-1,0-2 0,0 1 1,-1 0-1,-1 0 0,-2 0 34,6 1 0,-1 0 0,-2 0 0,0 0 0,0 0 0,1 0-58,-6 0 0,0-1 0,0 0 1,1 1-1,-1-1 0,0-1 1,0 0 37,0 0 1,0-1 0,1-1 0,-1 1-1,-1-1 1,-1 0 0,-1 0 10,6 0 0,-2-1 0,-2 1 0,2-2 0,4-2 9,-9 0 0,3-2 0,2 0 0,1-2 0,0 0 0,-2 0 0,-3 0 0,-4 1 0,11-5 0,-6 1 0,-1-1 1,4-2 223,-2 1 1,5-3 0,1 0 0,0-1 0,-5 1 0,-6 1 12,1-3 0,-6 1 0,3-3 167,4-2 1,5-4 0,-3-3 0,-10-3 22,-15-2 0,-7-3 1,-3-1-1,4 3-863,10-1 0,2 2 1,-9-3 540,-12-8 0,-9-4 0,-5 9 120,-15-3-218,-1 16 1,-9-6 0,-4-2 0,1 3 59,1 5 1,0 1-1,-3 0 1,-2-3-23,2 2 0,-3-2 0,-1-2 0,-3 1 0,-2 1 0,-3 3-203,2 5 1,-4 1 0,-4 2-1,0 1 1,-2 0 0,2 2-1,1 0 1,2 1 207,-2-1 0,4 1 1,0 2-1,0 0 1,-3 0-1,-4 1-23,6 3 0,-2 1 0,-4-1 0,-1 1 0,-2 1 0,0 0 0,1 0 0,0 2 0,2 0 0,2 1-188,-1 1 0,1 0 0,2 2 0,1 1 0,-1 0 0,0 1 0,-2 0 0,-2 0 295,3 0 1,-2 1 0,-2 0 0,0 1 0,-1 0 0,0 0 0,0 1 0,0-1 0,1 1 0,1 1 0,3-1 0,1 0 0,0 0 0,1 1 0,0 0 0,-1 0 0,0 1 0,-1 0 0,-1 1 0,-2 1 41,3 1 1,-2 1-1,-3 0 1,0 2-1,-2 0 1,0 0-1,1 0 1,0 1-1,1 0 1,2-1-1,2 1 1,2-2-1,4 1-157,-9 1 0,5-1 1,3 0-1,2 0 0,-1 1 1,-2 0-1,-3 1 44,2-1 0,-4 2 0,-3 0 0,-2 1 0,1 0 0,0 0 0,4 0 0,3-1 0,6 0 0,6-1 281,-11 7 0,10-1 0,-2 0-959,-10 2 1,-1-1-1,4 1 213,12-2 0,4 1 0,3 1-183,-2 4 1,5 4 269,-1 10 1,3 6 119,8-4 0,2 3 0,3 3 320,1 7 0,3 3 1,5 1-149,3-10 1,4 2-1,2 0 1,1-3 539,5 5 0,2-1 0,3-4-472,0-8 0,2-2 0,6-3 202,8-5 1,6-1-1,3-2 1,-1-3-143,9 3 0,0-3 0,6 0-15,-15-7 0,3 2 0,2-1 0,2 1 0,1-2 0,-1 0 194,4-2 1,3 0 0,-1-2 0,1 0 0,-1 0 0,-2-1-168,1 1 0,-1 0 0,-2-1 0,1 0 0,2 1 2,-2 0 1,2 0 0,1 1 0,-1-1 0,0 1 0,-2 1 15,3 1 0,-1 0 0,-2 1 0,0 0 0,0-1-36,-4-1 0,-1 0 0,0-1 0,0 0 0,3 0-114,0-1 0,2 0 0,1-1 0,1 0 0,2-2 0,0-1-132,-8-4 1,2 0 0,0-1 0,1-1 0,0-1 0,2-1 0,-1-2 0,2 0-115,0-1 0,1-2 1,0-1-1,1-2 1,1 1-1,0-2 0,0 0 1,1 0-1,0 1 216,-6 0 0,0 1 0,1-1 0,1 0 0,0 0 0,-1-1 0,1 0 0,-1 0 1,0-1-1,-2 0 0,-1 0-100,5-3 0,-2 0 1,0-1-1,-1 0 1,0-1-1,-1 0 0,-1 0 1,1-1-1,-1 1 129,4-2 1,0 1-1,1-1 1,-2 1-1,0-2 1,-2 0-1,-3-1 1,-2-1 111,2-2 1,-4-2 0,-1-1 0,-2-1 0,-2 0-1,1-1 237,5-5 0,0 0 0,-2-2 0,-4-1 0,-5-1 71,-4-6 1,-4-1 0,-7-1 0,-5 0-68,-9 1 0,-6-2 1,-5 1-1,-1 4-142,-3 1 0,-2 4 0,-5-1-173,-1 1 1,-2-2-1,-4 0 1,-4 3-91,-7-2 1,-5 2 0,-6 1-1,-5-2 63,14 13 0,-4-2 0,-3 0 0,-2 0 0,-2 0 0,-1 0 0,0 1 0,0 0 0,0 0 5,4 3 1,1 0 0,-1 0 0,-1 0 0,1 0 0,-2 1 0,-1 1 0,-1-1 0,-1 1 0,-2 0 133,5 3 1,-3 0 0,0 1 0,-3-1 0,0 1 0,-1-1 0,-1 2 0,0-1 0,0 1 0,1 1 0,0 0 0,1 1 0,2 0 0,1 2-41,-3-2 0,1 2 0,2 0 0,1 1 0,0 0 0,0 1 0,0 1 0,-1 1 0,0 0 1,-3 1-1,-1 1-37,3 2 1,-3 0 0,-2 1 0,-1 1 0,-1 0 0,-1 2 0,1-1-1,-1 1 1,2 1 0,0 0 0,2 0 0,2 0 0,2 0 0,3 0-2,-9 0 0,4 1 0,3-1 1,2 2-1,0 0 0,-1 1 0,-2 1 1,-4 3-140,6 0 1,-2 1-1,-3 1 1,-2 1-1,0 1 1,0 0 0,-1 2-1,2 0 1,1 1-1,3 0 1,2 0-1,3 1-39,-8 6 0,3 0 0,4 2 0,1 1 0,1 0 0,0 0 0,-2 1 20,3-2 1,-1-1 0,0 1 0,0 1 0,0-1 0,2 2 0,2 1 0,1 1 56,1 3 0,-1 1 0,2 1 0,2 1 0,3 1 0,3 0 0,3 1-36,1 7 1,5 2 0,3 0-1,4 1 1,3-1 125,1 9 0,4 0 0,4 1 0,5-2 202,4 0 1,3-1-1,6-1 1,5-3-46,9-2 0,6-2 1,4-3-1,3-3-13,-6-10 0,2-2 0,2-2 0,1-1 0,1 0-147,0-1 1,1 0 0,0-1 0,3-2-1,2 0 63,1-3 0,1-1 0,3-1 0,1-1 0,2-1 0,2-2-10,-11-4 0,2-2 0,1 0 0,2-2 0,0 0 0,1-1 0,-1 0 0,0 1 0,-1 0-10,3 0 0,-1 1 1,0-1-1,-1 0 1,1 0-1,1 0 1,2 0-1,1-2-32,-6 1 0,2-2 0,1 1 0,2-1 1,0 0-1,1 0 0,-1 0 0,-1-1 1,-1 1-1,-1-1 0,-3 1 14,5-1 1,-3 1-1,-2-1 1,0 0-1,-1 0 1,1 0 0,1-1-1,3 1-49,-4-1 0,1 1 0,2-1 0,1 0 0,0 0 0,0 0 0,-1-1 0,-1 1 0,-1-1 0,-2 0-38,8 0 1,-3 0 0,-1 0 0,-1-1 0,0 0 0,0-1 0,3 0 64,-3 0 0,1 0 0,0 0 0,1 0 0,0-2 0,1 0 0,-1-1 0,0-2-158,1-3 1,2-1-1,1-2 1,-1-1-1,-1 0 1,-1 0 0,-2 1-1,-4 1 104,7-1 0,-5 1 0,-2 1 0,2-2 0,4-3 24,-10 2 0,5-3 0,2-1 0,1-2 0,1 0 0,-3 1 0,-2 1 0,-6 2 1,-5 2-1,8-2 0,-8 2 0,5-3 209,-2-1 1,7-4 0,3-3 0,-2 1 0,-5 1 0,-8 5 637,-1-1 0,-5-3-667,5-7 0,1-6 0,-19-3-164,-28 1 1,-18-3-1,-7 1 1,5 3-167,7 4 0,1 4 0,-4-3 0,-6-8 0,-5-3 0,-2 0 0,-2 5-31,3 10 0,-2 3 0,-1 2 0,-1-2 175,5 1 0,-1-1 0,0 0 0,-1 0 0,-2 0 36,-2-2 0,-1-1 0,-1 1 0,-4-1 0,-6 1-25,14 10 0,-4-1 1,-4-1-1,-2 1 1,-1-1-1,-2 1 1,0 1-1,1 0 1,0 2-1,4 1 1,2 1 3,-9-1 0,3 3 0,2 1 1,0 1-1,0 1 0,-2-1 0,-4-1 21,10 1 0,-2 0 0,-3-2 0,0 0 0,-2 1 0,1-1 0,-1 2 0,2 0 0,0 2 0,2 2 0,2 2-105,-11 1 0,2 4 0,2 2 0,0 2 0,2 0 1,-1 1-1,0 0 130,0 0 1,1 0 0,1 1-1,-1 0 1,0 1 0,0 2 0,-1-1-26,4 2 0,-2 0 0,-1 1 0,0 1 0,1 0 0,1 1 0,1-2 0,2 1 30,-5 0 0,3-1 0,1 0 0,1 1 0,0 0 0,0 2-15,-2 1 0,0 2 0,-1 0 0,2 1 0,3 0 0,5-1 195,-10 6 0,7 0 0,-3 3-150,4-2 0,-2 2 1,-3 2-1,1 2 0,1 1-240,6-1 0,0 1 0,1 1 0,0 2 1,1 0-1,1 0-27,3 0 0,0 0 1,1 1-1,1 0 0,1 2 1,2 0 206,1 2 0,0 2 0,1 1 0,3 0 0,3-1 0,5-2 0,1 6 0,6-2 0,4 0 0,6 1 0,6 6 0,8 1 0,3-1 0,2-5 0,2-3 0,3-4 0,5 0 0,2 2 0,5 1 0,2-1 0,0-4 13,3-1 0,2-3 0,0-1 76,0 0 1,1-1 0,8-2 75,-7-9 0,6-1 0,4 0 0,1-2 0,-1-1 0,-4-3-44,-5-2 0,-3-2 1,0-1-1,1-1 1,6 0-102,-6 0 0,4-1 0,2 1 0,3 0 0,1 0 0,0-1 0,0 0 0,0-2 0,-3 0 13,4-2 1,-2 0 0,0-1-1,0 0 1,0-2 0,2 0 0,2-1-1,2 0-89,-10-1 1,1 0 0,2 0-1,2-1 1,1-1 0,0 0 0,1 0-1,0 0 1,0-1 0,-1 1-1,0-1 1,-2 1 0,-1 0-21,4 0 0,-2 0 0,0 0 1,0 0-1,-1 0 0,0-1 0,0 1 1,-1-1-1,1 0 0,-1 0 1,1 0 39,4-2 0,0 1 0,-1-1 0,1 0 0,0 0 0,-1-1 0,0 0 0,-1 0 0,0-1 0,0 0-14,2-1 1,1-1 0,-1-1 0,0 0 0,-1-1 0,-1 1 0,0 0 0,-2 0 0,-1 1 49,2 0 0,-3 0 0,0 1 0,-2 0 0,1 0 0,0-1 0,1 0 0,-1 0 0,1-1 0,1 0 0,0 0 0,0-1 0,-1 1 0,-2 0 0,-1 0 0,5 0 0,0 0 0,-1 1 0,-2-1 0,-5-1 0,-6-2 0,6-6 0,-8-3 0,-11-4 0,-10-19 0,-17-3 182,-9 17 1,-9 1 0,-11-1-163,-1 11 0,-9-1 0,-8-1 0,-5 1 0,-2-1 0,-1 2 0,1 0 0,5 3 0,7 1-202,-12-6 0,7 5 0,0 0 0,-8-2 182,13 6 0,-6-1 0,-4-2 0,-2 0 0,0 1 0,1 0 0,2 2 0,6 3 0,5 2 0,-14-1 0,8 6 0,-1-1 0,-6 0 0,-1 1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35:33.104"/>
    </inkml:context>
    <inkml:brush xml:id="br0">
      <inkml:brushProperty name="width" value="0.09071" units="cm"/>
      <inkml:brushProperty name="height" value="0.09071" units="cm"/>
      <inkml:brushProperty name="color" value="#00FF00"/>
    </inkml:brush>
  </inkml:definitions>
  <inkml:trace contextRef="#ctx0" brushRef="#br0">1677 18350 7533,'0'-13'1079,"-5"6"-1799,4 1-359,6 6 1079,-2 6 0,14-5 0,-10 5 0</inkml:trace>
  <inkml:trace contextRef="#ctx0" brushRef="#br0" timeOffset="122364">9650 1604 7533,'-30'-26'2068,"7"7"1,-1 1-1619,-19-5 314,6 6 1,-4 3 224,-1 11 1,-1 5-585,-7-1 0,-8 5-784,14 4 0,-6 4 0,-5 2 1,-1 2-1,2-1 0,5-2 716,-1-1 0,6-2 1,-2 1-1,-5 3-68,9-3 1,-5 3 0,-2 0 0,-3 2 0,1 0 0,0 0 0,3-1 0,4 0 8,-8 2 0,3 0 0,2 0 0,1 1 0,-2 1-422,-3 2 0,0 1 0,-1 2 0,2 0 1,3 0-19,6-1 0,2-2 0,1 2 0,2 3 0,1 3-108,2 3 0,2 5 0,0 2 0,3 0 1,2 0-1,2-5 210,-4 10 0,6-4 0,2 8 0,5-5 0,1 6 0,1 4 0,3 1 0,3-2 0,5-3 222,6-4 0,4-2 0,4-1 0,1 0 0,1 2-484,-2 0 1,1 2-1,1 0 1,1 1-1,2-1 1,1-2 336,3 1 0,2-1 0,1-1 0,2 0 0,0-1 0,2-2 3,4 5 0,1-2 0,2-1 0,1-1 0,3-1-18,-5-6 0,1 0 0,1-1 0,2-1 0,2 0 0,3-1 314,-3-4 1,2-1 0,1 0 0,2-1 0,2-1 0,1 0-1,3-1 1,0-2-332,-3-3 1,2 0 0,2-2-1,1 0 1,1-1 0,2 0 0,0-1-1,0-1 1,0 1 0,0-1-1,-1 0-129,-1 0 1,1-1 0,-1 0 0,1-1 0,0 1 0,0-2 0,0 1 0,1-1-1,0-1 1,1 0 0,0 0 221,-4-2 0,0 0 0,2-1 0,0 0 0,0 0 1,0-1-1,1 1 0,-1-2 0,0 1 0,-1-1 0,0 0 1,-1-1-1,-2 0 76,6 1 1,0-1 0,0-1 0,-2 0 0,0 0 0,-1-1 0,-1 1 0,0-2 0,-1 1 0,-2 0-52,3 0 0,-4 0 0,-1-1 0,0 1 1,0-1-1,1-1 0,2 0 0,4-2-138,-5 0 1,2 0-1,4-1 1,0-1-1,3 0 1,-1-1-1,1 0 1,-1 0-1,-1 0 1,-1-1-1,-3 1 1,-3-1-9,6 0 0,-4-1 0,-2 0 0,-1 0 0,0-1 0,1 0 0,4-1 0,4 0-29,-11 1 1,3-1 0,3 0 0,3-1 0,1 0 0,1 0 0,0-1 0,1 1 0,0-1 0,-1 0 0,-2 0 0,-2 0 0,-2 0 0,-3 1 0,-3-1 111,16-3 1,-5 0-1,-4 0 1,-2 0 0,0-1-1,1 1 1,2-2 68,0 1 1,3 0 0,1-1-1,1 0 1,-3 0 0,-2 0 0,-5 0-1,-6 0 432,14-8 1,-10 0 0,-3-3 281,-3-7 0,-3-3 0,-4-1-821,-9 3 0,-2-2 0,-3-2 0,2-13 0,-3-4 0,-3 0-390,-3 5 0,-4 0 0,-4-3 7,-4 3 1,-4-3 0,-1-1 0,-2 3 537,1 8 1,-2 2 0,0-1-1,-3-3-635,0 1 0,-1-4 1,-2-1-1,0 0 1,-1 0-1,0 3 460,-1-2 1,-1 2 0,0 1 0,-1 0 0,0-1 19,0-2 0,-1-1 0,0 1 0,-2-1 0,-5 0-165,-1 3 0,-2 0 0,-2-1 0,-4 1 0,-5 1 0,-5 1-98,8 14 1,-4 0 0,-4 1-1,-3 0 1,-2 1 0,-2-1-1,-1 2 1,0-1 0,1 1 0,2 0-1,2 0 1,3 1 461,-2-3 1,2 1 0,2 1 0,1-1 0,1 1 0,-1 0 0,-2 1 0,-1-1 0,-3 1-219,3 2 1,-2-1 0,-3 0-1,-2-1 1,0 1 0,0 0 0,0 1-1,0 0 1,3 2 0,1 1 0,3 3-1,4 1 145,-18-6 0,5 5 0,3 2 0,2 1 0,0 0 122,-5-3 1,3 1 0,-1 1 0,-5-1-198,11 5 0,-4-1 1,-3 1-1,0 0 1,0 0-1,2 0 1,2 1-78,-3-1 1,3 0-1,2 1 1,-4 1-1,-6 1-181,9 2 0,-5 1 0,-3 0 0,-2 0 1,-2 1-1,-1 1 0,1 0 0,2 1 0,2 1 1,4 1 38,-3 1 1,6 1 0,2 0 0,-1 2 0,-1 1 0,-5 1 0,-7 3 14,19-2 0,-2 0 0,-4 2 0,-3 0 0,-1 1 0,-3 1 0,-1 0 0,-1 1 1,-2 1-1,0 0 0,0 0 0,-1 1 0,1 0 0,0 0 0,1 0 0,1 0 1,2 1-1,1-1 0,2 0 0,3 0 111,-9 3 1,2 1-1,2-1 1,2 1-1,0 0 1,2 0-1,0 0 1,-1 2-1,0-1 1,-1 1-1,-1 1 1,-2 0-1,-3 1-194,11-4 0,-2 1 1,-2 0-1,-1 2 1,-1-1-1,-2 1 1,1 0-1,-2 1 1,0 0-1,0 0 1,1 1-1,-1-1 0,1 0 1,1 1-1,1-1 1,1 0-1,1 0 1,2-1-1,2 0 1,2 0-1,2-1 236,-16 9 0,3 0 0,2-1 0,3 0 0,1-1 0,2 1 0,1-1 0,1 0 0,0 1 0,0-1 0,-4 2 0,-1 1 0,1 0 0,2-1 0,1 0 0,3 0 0,3-1 0,4-2 0,3 7 0,-1-1 0,0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2:42.074"/>
    </inkml:context>
    <inkml:brush xml:id="br0">
      <inkml:brushProperty name="width" value="0.09071" units="cm"/>
      <inkml:brushProperty name="height" value="0.09071" units="cm"/>
      <inkml:brushProperty name="color" value="#00FF00"/>
    </inkml:brush>
  </inkml:definitions>
  <inkml:trace contextRef="#ctx0" brushRef="#br0">24866 15867 7533,'-28'-35'3058,"5"11"-2608,23 17 899,0 7-360,6-5 451,18-14-901,-1 3-179,15-8 134,-6 6 1,8 0-360,1 6 0,7 2 0,4 0 0,0 0-483,-6-1 1,0 0-1,2-1 1,2 2-1,5 0 248,-10 4 0,4 1 0,2 0 0,2 0 0,1 1 0,1 0 1,0 1-1,-1-1 0,-1 1-239,-2 0 1,0 1 0,-1-1 0,0 1 0,1 0 0,0 0-1,0 0 1,1 1 0,1 0 329,2-1 0,0 1 0,2 0 0,1 1 0,0-1 0,-1 0 0,1 1 0,-1 0 0,-2 0 0,0 0-172,-2 0 0,-1 0 0,0 1 0,0 0 0,-2-1 0,1 1 0,-2 0 0,1 0 0,-1 0 237,3-1 0,0 1 0,-1 0 1,0-1-1,-1 1 0,-1 0 1,0 0-1,-2 1 93,9 0 1,-2 1 0,0 1 0,-2-1 0,-1 0 0,-2 0-47,0 0 1,-1 0-1,-2 0 1,0 0-1,0 0 32,10 1 0,-1 2 0,-1-1 0,-3-1 102,-1-1 0,-3-1 0,-1 0-88,-2 0 1,-1 0 0,-2 0 935,8-2 0,-4 0-6,-10 0 1,-5 0 2369,1 0-3449,-25 0 588,-6 0-3106,-12 0 1438,-8 0-629,-24-3 0,-15 0 1061,13 2 1,-4 1 0,-4 0 0,-3-1 587,10 1 0,-2-1 0,-2 0 0,-1 0 0,-2-1 0,-1 1-262,6 1 1,-2-1 0,-1 0 0,-2 0 0,1 1-1,-1-1 1,0 0 0,1 1 309,0-1 1,1 1 0,-1 0 0,1 0 0,-1 0-1,1-1 1,-1 1 0,-1 0 33,-2 0 1,0 0-1,-1 0 1,0-1-1,0 1 1,0 0-1,1 1 1,0-1-102,3 1 0,0 1 1,1-1-1,0 1 0,0 0 1,0-1-1,0 1 0,-1 0 22,-3 1 1,0-1 0,-2 1 0,1-1 0,0 1 0,1 0 0,1-1-1,0 1 57,1-1 0,0 0 0,1 0 0,1 0 0,0 0 0,0 0 0,-1 0 141,0 0 0,0 1 1,-2-1-1,2 0 1,1 0-1,2-1 1,2-1 330,-12-2 0,3-1 1,4-1-1,2 1-352,0 3 0,3 0 0,7-3-30,6-6 0,11 1-1,16 7-1348,2-5 809,6 6 271,12 0 149,24-4 0,16-3 0,2 0-60,-3 0 0,0 0 0,9 0-54,-18 3 0,4 0 1,4 1-1,2-1 1,2 1-1,-1-1 1,-1 1-1,-2 0 182,1 0 1,-2 0-1,0 0 1,-1 0 0,1 1-1,1 0 1,0 0 14,-1 0 0,0 1 0,1 0 0,0 0 0,1 1 0,0-1 0,0 1 0,0 0 3,4 0 0,0 0 0,0 1 0,0 0 1,1-1-1,0 1 0,-1 1 0,0-1-56,0 0 0,0 0 0,-1 1 0,0 0 0,1-1 0,-1 1 0,0 0 0,1 0 45,-2-1 0,1 1 0,1 0 0,-1 0 0,-1-1 0,0 1 0,0 0 0,-2 0 0,2 0 0,0 0 1,0 0-1,-2 0 1,-1 0-1,-3-1 1,-4 1 853,19 1 0,-6-1 1,-7-1 89,-3-2 1,-17-4-1350,-29-8-630,-26-1 1,-17 2 647,5 5 0,-8 1 0,-5 1 1,-2 0-1,0 0 12,0 1 0,-1-1 0,-2 0 1,-1 1-1,0 0 0,0 0 278,6 2 1,0-1 0,0 1-1,-1 1 1,0-1 0,0 1-1,-1-1 18,4 1 0,-1 0 1,0 0-1,-1 1 0,1-1 1,-1 1-1,1-1 1,0 1 66,-6-1 1,0 1 0,0 0 0,1 0 0,0 1 0,0-1 0,2 0 11,-4 0 0,2 0 0,0 0 0,1 0 0,-1 0 0,-2 0-21,2 0 0,-3 0 0,0 0 0,-1 0 1,3 0-1,3 0 0,5 0-24,-2 0 0,5 0 0,2 0 0,2 0-120,-9-1 0,2 1 0,10 1-1859,7 4 1124,63 2 1,29-1 921,-15-2 1,4 0-1,6 0 1,3-1-28,-15-1 0,3 1 0,2-1 0,3 0 0,0 0 0,1 0 0,0 1 0,0 0-80,-1 0 0,1 0 0,0 0 0,1 1 0,1-1 0,-1 1 0,1-1 0,0 1 1,0-1-78,-4 0 0,1 0 0,0-1 0,1 1 0,0-1 0,-1 1 0,0 0 0,0 0 0,-1 0 0,-2 1-139,7 1 0,0 0 0,0 1 0,-1 0 0,-2 0 0,-1 0 1,-1 0-1,-4-1 256,10 1 0,-3-1 0,-2 1 0,-3-1 0,-2 0 0,13 2 0,-4 0 0,-10-2 0,6 1 0</inkml:trace>
  <inkml:trace contextRef="#ctx0" brushRef="#br0" timeOffset="2316">24945 18272 7533,'-27'-23'1139,"-1"-1"0,0 4 1,0 1-646,0-7 1,1 0 494,-2 3 1,4 4-180,9 3-631,-3-9-1123,50 19 0,19 5 854,-11-3 0,2 0 0,5 0-308,-3 3 0,6 1 0,1 0 1,2 0-1,0 0 236,1-1 0,-1 0 0,2-1 0,2 1 0,5 0-169,-13 0 1,2 1 0,3-1 0,2 1 0,1 0 0,0-1 0,1 0-1,-1 0 1,-2 0 360,1 0 0,-1-1 0,0 0 0,0 0 0,1-1 0,-1 1 0,1 0 0,-1 0 0,1 0-123,1 0 1,0 0 0,0 0 0,-1 0-1,2 1 1,-1-1 0,1 0 0,0 1 0,1-1 181,-2 0 1,1 0 0,2-1 0,0 1 0,0 0 0,-1 0 0,-1 0 0,-1 0 0,-2 1 0,-2 0-39,3 1 0,-3 0 1,-3 1-1,0 0 1,0 1-1,1-1 1,2 0-169,1 0 0,2-1 1,2 1-1,0 0 0,0 0 1,-3 0-1,-1 0 1,-5 1 152,6 2 0,-3-1 0,-3 2 0,-1-1 0,-1-1 413,9 1 1,0-1 0,-4 0 0,-9 0 683,-9 1 1,-4-1-280,10 1 1,-15-2 1164,-29-2-1839,-8 0 0,-13-6-1620,-19 3 1,-15 1 0,-1 0 216,7 0 1,1-1 0,-5 1 952,6-1 0,-5 1 0,-1-1 1,1 0-1,5 2 270,-6 2 0,5 0 0,1 2 0,1-1 0,1 2 0,5 3 0,5 6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2:54.007"/>
    </inkml:context>
    <inkml:brush xml:id="br0">
      <inkml:brushProperty name="width" value="0.09071" units="cm"/>
      <inkml:brushProperty name="height" value="0.09071" units="cm"/>
      <inkml:brushProperty name="color" value="#00FF00"/>
    </inkml:brush>
  </inkml:definitions>
  <inkml:trace contextRef="#ctx0" brushRef="#br0">16205 14957 7533,'23'18'-585,"0"0"0,11 1 495,-10 17 450,-11-29-180,11 4-180,-1-3 0,8-1 0,-5-2 0</inkml:trace>
  <inkml:trace contextRef="#ctx0" brushRef="#br0" timeOffset="2950">17063 13605 7533,'-13'-41'389,"0"1"1,1 1 0,-2 3-75,-2 8 0,0 3 584,-5-15-809,2 14 810,14 14-631,5 18 541,0 19-361,-5 5 1,-2 9-300,-4 10 0,-2 8 0,-1 2-912,5-11 0,-1 0 0,1 2 0,-1 3 492,1 1 0,-1 3 0,1 2 1,0-1-1,2-4 135,1 0 0,1-3 0,1 0 0,0-2 45,2-4 0,0-1 0,1-1 0,1-3 1349,-1 18 1,2-11 179,-1-9-449,0-38-1080,11-159 90,-7 110 0,1-1 0,1-4-320,-1 3 1,1-5-1,1-3 1,0 2 0,-1 6 289,2-7 0,-2 6 0,2-3-105,-1 2 0,2-3 0,-1 0 0,-2 4 412,-2-1 0,-2 3 0,0 1-188,3 5 1,-1 1 0,-1 3 270,-5-7 0,-2 10-990,3 23-1169,-4 54 1530,5 2-91,0-7 1,2 5-1,1 2 90,4 5 0,3 1 1,-2-1 134,-3 7 0,1 3 45,3-7 0,3 7 0,0 0 0,-4-6 750,-6-11 1,-1-4-1,0 3-241,3 14 1,1 3 0,-3-7 794,0-11 1,-5-9 3770,-20-6-4925,7-52 0,1-30 0,1-6-294,6 15 0,1-5 0,1-2 0,1 0 1,-2 1-17,-2 5 0,0 2 0,-1-1 0,2-1 0,2 0 504,2 1 1,2-4 0,2-1 0,0 3 0,0 6 0,0 8 528,0-1 1,0 6-784,0-9 0,0 17-1709,-1 51 0,2 22 1469,2-4 0,1 7 1,1 3-192,-2-4 1,0 4-1,1 2 1,0 2 370,0-11 0,0 4 0,1 1 0,-1-1 0,1-1 0,-1-5 217,2 1 1,-1-3-1,0-1 1,0 0-181,-1 4 1,-1 0-1,0-2 1,0-8 1641,3 16-180,-6-27 720,0-60-3014,2-2 1,1-5 911,3-4 1,1-6-526,-1 9 0,2-7 0,0-3 1,0 1-1,-1 2 263,0 1 0,-1 2 0,0 0 0,0-2 294,0 2 1,1-3 0,0 0 0,-1 1 0,-1 4 240,-2-12 0,-1 4 0,-1 7-175,0 4 0,-2 12-1864,-5 20 989,-1 36 1,0 32-1,2 3 675,0-11 0,2 2 0,-1 3 0,0 1-270,-1-2 1,0 2-1,-1 1 1,1 0-1,1-2 261,1-6 0,1-1 0,0 0 0,0-2 0,-2-2 84,-2 16 0,0-3 0,0-6 255,3-4 1,-3-9 2952,-17-3-3733,15-55 1,1-20 404,2 0 0,-1-12 0,1-8 0,0-3 0,0 2 0,-1 7 968,-1-2 1,0 5 0,0-1 0,1-6-587,2 12 0,0-6 1,1-3-1,0-1 1,0 0-1,0 4 0,0 4 1,0 8-113,-2-6 0,1 7 0,0 3-2069,1-16 0,1 22 1664,2 58 0,0 22 270,-3-1 0,0 9-335,0-16 0,1 6 0,-1 3 0,0 1 0,1-1 379,-1-3 1,0 1 0,0-1 0,0 1 0,0 1-54,-1 5 0,0 1 0,0 1 0,0-2 0,1-2 96,1 1 0,1-1 1,-1-3-1,0-3 1247,-2-4 1,0-4-1,0-6-839,3 9 254,-11-49-1064,5-25 0,3-21 0,2-4-180,2 13 0,2-5 1,0-1-1,1-2 0,-1 0 168,-1 6 1,-1-1-1,0-1 1,0 0 0,1-1-1,1 0 342,2-7 0,2-1 0,1-2 0,1 2 0,-1 3 0,-1 4 78,-1 3 0,1 4 0,-1 3 0,1 0 252,2-7 0,1 2 0,-2 5-2630,0-16-368,-1 53 3148,5 54-600,-8-10 0,-3 9 0,0 6-259,1-13 0,-1 5 0,0 2 0,0 1 0,0 1 0,-1-1 394,0 1 0,0 1 0,0 0 0,-1 0 0,1 0 0,-1 1 60,0 1 0,0 2 0,-1-1 0,1 0 0,0-3 0,0-4 334,1 2 1,-1-3-1,1-4 1,0-5 744,-2 15 1,0-24 2409,-4-53-3174,0-15 0,0-8-1731,3 0 1,1-7 992,2 6 0,0-7 0,1-4 1,1 0-1,0 3-26,2-1 1,0 3 0,1-1 0,-1-3 253,0 11 0,-1-4 0,0 0 0,0 0 0,1 1 1,0 2 193,1-10 1,1 1 0,0 3 0,-1 4 224,1 7 0,-1 4 0,0 2-1484,-1-18 1,1 22-765,2 46 1956,0 23 1,0 21-1,0 8 1,-1-3-509,-2-13 1,-1 0 0,0 1 0,0 2 0,1 2 517,0-6 0,0 3 0,1 2 0,0 0 0,0-1 0,0-1 0,-2-2 157,1 7 0,-2 0 0,0-3 0,-1-2 0,1-5-81,-1 7 0,0-5 1,0-4 26,0 3 0,0-8 5046,0-12-2887,-12-45-3659,4-24 1,1-20 0,2-3 1157,2 20 0,1-3 0,1-1 0,-1-1 1,0 0 92,-1-4 1,-1-2-1,0 0 1,1-1-1,1-1 114,3 3 0,0-4 0,2-1 0,0 3 0,0 4 0,-2 8 1475,-1-14 0,2 9-3364,4-10 0,-1 24 3531,-3 61-1552,3 5 0,1 7-165,-5 5 0,-1 5 0,1 1-646,2 4 1,2 2 0,-2 4 692,-2-9 1,-2 4 0,0 2 0,0 0 0,-1-2 162,0-6 0,0 0 0,0-1 0,-2 0 0,1-2-135,-3 7 0,-1-1 0,0-2 0,-1-5 854,0-1 1,-1-3-1,-1-8 1479,-9 5-3158,16-65 0,5-34 1,5-5 689,0 25 0,4-2 0,1-3 0,1-1 0,0-1 0,-3 0-351,0-3 1,-2-2 0,-1-1-1,1 0 1,0 1 0,2 1 365,1 1 0,2 0 0,1 0 0,0 2 0,-2 3 0,-1 3 255,1-9 0,-2 5 0,-1 6 224,-3 9 1,0 6 45,1-5 179,5 80-1828,-9-14 0,-1 7 0,0 2 821,3 7 1,-1 2 0,0 3 377,-1-2 0,0 2 0,-2 1 0,0 1 90,-2-8 0,-1 1 0,-1 0 0,0-1 0,0-1 89,-1 4 1,1-1 0,-1 0 0,-1-1-248,-1-1 1,-1 2 0,0-3-1,1-7 653,-1 2 0,1-9 1214,1-4-2024,3-66 0,4-26-225,4 15 0,3-4 1,-1-5 1032,-4 6 0,0-4 1,-1-3-1,0-1 0,0 3-295,0 4 0,1 0 0,-1 1 0,0 1 0,-2 1-199,-1-5 1,-1 0 0,-2 4 0,-2 4-405,-3-14 1,-5 15-3014,-6 25 3103,3 58 0,3 26 105,5-16 0,2 3 0,-3 6-107,2-13 1,-1 3 0,-1 3 0,-1 0-1,1 0 1,1-4 473,-1 12 1,0-3-1,1-1 1,0 1-248,1-8 0,0 2 0,0-1 0,1-3 0,1-7 1754,-1 15 0,-1-14 404,-11-15-3687,15-79 1236,1 8 1,-2-12 0,1-5 0,1 4 428,2 10 0,2 3 1,0-2-1,0-6-395,-1 6 0,0-7 1,0-4-1,0-2 1,0 0-1,0 2 1,-1 4-1,1 7 377,0-7 0,-1 8 0,1 1 1,-1-4-29,0-5 0,1-6 0,0 0 0,-2 8 0,-2 13 179,-10-7 892,6 88-1926,11 8 1,4 10 554,-4-11 0,1 4 1,2 4 42,-1-14 1,1 4 0,1 2 0,0 1 0,-1 1 0,0-2 375,-2 1 1,-1 1 0,0 0 0,0-1 0,-1 1 0,0 0-305,1-1 0,0 1 1,-1-1-1,0 0 1,0 0-1,-1 0-229,-1 7 0,-1 1 0,0-1 1,-1-2-1,-1-4-1295,-1 7 0,-2-4 0,0-1-528,1-3 0,0 0 0,-1-3 2147,-1 9 0,0-3 0,-1-7 0,0-4 0,-6 11 0</inkml:trace>
  <inkml:trace contextRef="#ctx0" brushRef="#br0" timeOffset="11400">16960 13878 7533,'0'-41'90,"0"1"0,1 4 0,3 2-1,21-16-44,-1 18 0,4 0 1,3-4 0,0-2 673,2-1 1,-1-1 12,-7 3 0,-5 3-462,0-6-1065,-8 21 975,-18 67 179,-3 0 1,-1 9-510,3-4 0,0 3 0,-1 1 70,-1-2 1,0 0-1,1 3 224,3-13 0,1 2 0,0 2 0,1-3 0,0-5-81,-1 16 0,1-2-213,1-1 0,0 3 0,1-19 2578,1-26-2158,0-11-1170,4-31 1,3-19 764,-3 13 0,1 0-183,4-10 0,0-5 363,-3 8 0,-1-4 0,-1-3 0,0 4-165,0-4 0,-1 2 0,-1-4 389,-3 6 1,1-4 0,-2-1 0,-2 1 0,-1 5-314,-3-8 1,-3 5-1,-5 13-405,-25 17-1,3 52 135,30 7 0,8 14 0,4 6 1,-1-4 49,-1-10 0,2-1 0,0-1 0,0 1 220,0 3 0,-1 1 0,2-1 0,-1-4-75,3 0 0,0-5 0,-4-6 3988,-8 2-3418,3-42-900,-13-27 0,-4-12 540,11-2 0,3-6-203,-3 7 0,-1-6 1,1-3-1,2 0-67,4 8 0,2-2 0,0-1 0,1 1 1,0 2-382,-1-6 1,1 1 0,-1 2 0,1 1 1039,-1-12 1,1 2 0,-2 10-95,-1 9 1,-3 19-791,-15 56 1,-3 27 254,13-25 0,3 2 0,-1 5-62,-1-2 1,1 5 0,-1 3-1,2 0 1,2-1 229,3-1 0,2 1 0,2-1 0,1 0 0,0-1 4,1 8 1,1 0-1,1-2 1,0-2-323,3 7 0,0-2 0,1-5 807,3 0 0,-2-9 1831,-3-11-2248,-2-83-270,-6 1 0,0-11 353,0 15 1,0-6 0,0-4 0,0 0 0,0 4-62,0 1 1,0 2-1,0 0 1,0 0-91,0-10 1,0-2-1,0 4 1,0 9 876,0 10 1,0 8-360,0 0-3416,11 43 2606,-1 14 0,1 10 0,2 4 0,2 7 0,1 2-293,-3-3 1,1 2 0,-1 2 0,0-1 449,1 1 1,-1 1 0,1-1 0,-1 0 89,-2-1 1,1 0-1,-1-1 1,-1-3-255,2 2 1,-1-3 0,-2-4 680,-2 12 1,0-23 197,3-49 1,-2-16-1323,-3-13 1,-3-9 1006,1 15 1,1-7 0,-1-3 0,-1 1 0,-1 3 206,-1-1 1,-3 2 0,0 1 0,-1 0-270,0 0 0,0-1 0,-2 3 0,-2 4-180,-6-14 0,-6 13 674,-29 16-1574,19 52 1,2 16 494,9-9 0,2 4 1,3 4-299,2 8 0,2 7 0,3 1 0,2-3 478,3 4 0,3-3 0,3 1 120,6 1 0,3 0 0,3-5-570,5 1 1,4-7 629,9-10 0,1-6 0,-12-9 0,0-1 0,4-2 0,1 0 0</inkml:trace>
  <inkml:trace contextRef="#ctx0" brushRef="#br0" timeOffset="22218">16934 13448 7533,'-3'-29'674,"0"-1"1,1-10-855,-4 32 405,10 31 0,4 17 89,-4 11 1,1 6-534,0-14 0,1 1 0,1 3 264,-1-1 0,0 3 0,0 1 0,1-3-135,2 8 0,0-2 1,0-1 230,-1-7 0,-1-1 1,0-3 173,3 11 0,-2-22-46,-8-42-899,0-39 1,0-12 629,0 24 0,0-2 55,0-10 0,0-6 0,0 7 125,0 13 0,0 6 747,-6-21-1646,4 33 429,-4 55-160,5 18 0,2 6 270,-1-8 0,0 2-282,0-3 1,0 3-1,0-5 237,0-3 1,0-5 227,0-3 1,0-4-454,0 11 630,6-26-450,36-48-246,-3 3 0,-5-4 1,2-2-1,-10 8 0,0 1 1</inkml:trace>
  <inkml:trace contextRef="#ctx0" brushRef="#br0" timeOffset="22434">16751 14398 7533,'-14'-39'0,"1"1"0,17-6 0,19 47 0</inkml:trace>
  <inkml:trace contextRef="#ctx0" brushRef="#br0" timeOffset="22583">16855 14216 7533,'-16'-30'1394,"-1"0"0,-3 1-1394,26 37 0,9 16 0,17 20 0</inkml:trace>
  <inkml:trace contextRef="#ctx0" brushRef="#br0" timeOffset="22716">16895 14462 7533,'-15'-43'809,"0"0"1,4 8-1,25 61 1,-1 2-1,1 1 1</inkml:trace>
  <inkml:trace contextRef="#ctx0" brushRef="#br0" timeOffset="32399">16699 13696 7533,'6'-38'899,"1"3"-180,-1-1 1,1-1 90,12-15-495,-12 16 0,1 2 44,10 1 181,7 8-900,14 36 270,-7 10 0,1 8-221,-1 8 1,-2 9 197,-7-2 1,0 8-1,-1 2 1,-3-1-1,-7-8 1,-3-1 0,0 0-1,0 2 180,3 9 1,2 3-1,-1-2 1,-5-5 247,-6 11 0,-2-11 894,4-10-1568,-9-56 359,5-25-90,5-10-747,1 11 0,1-4 657,0-6 0,0-3 510,0-1 0,0-5 0,-1 4-150,-3 12 0,-1 3 0,0-2 119,-1-4 1,-1 0 0,-1 4 60,-2 3 0,-1 5-1170,-10-1-179,-16 74 929,16-1 0,0 9 0,2 2-310,-1 1 1,1 1 0,1 3 121,1-2 1,2 4 0,1-1 0,1-4 157,3-5 0,1-2 0,1-1 329,1 2 1,0 1 0,0-6 480,0-7 0,0-6 2350,0 7-2620,6-43-1170,0-18 1,1-13 539,6-6 0,3-7 0,-2 2-45,-4-3 0,0-1 105,4 6 0,2-2 1,-5 5 703,-10 9 1,-1 6-765,6 1 832,-6-7-563,-11 50-269,2 19 0,1 18 1,1 5-1,-1-6 90,0-8 0,0-3 0,-1 4 57,0 10 1,-1 6 0,0 0-1,3-6-327,4-8 0,1-3 1,0-5 2068,-2 0 0,3-9-720,6-18-629,-4-27-1200,4-20 1,2-14 0,-1 0 157,-4 9 1,-2 1 0,1-2 651,3-7 0,1-1 0,-2-1 270,-5 0 0,-3 1 0,0 4 189,-2 3 1,-1 4-340,3 3 0,-4 10-1555,-8 22 1240,8 29 0,4 14 90,-2 12 1,0 7-280,2-4 1,-1 5-1,4 0 234,3-15 0,1 1 0,2-1 1,1 0-1,4 14 0,2-2 0,2-3-180,1-12 0,2-3 1,2-3-91,5 2 0,6-9 450,20-9 0,4-11 0,-18-11 0,1-4 0,4 1 0,-1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3:34.490"/>
    </inkml:context>
    <inkml:brush xml:id="br0">
      <inkml:brushProperty name="width" value="0.09071" units="cm"/>
      <inkml:brushProperty name="height" value="0.09071" units="cm"/>
      <inkml:brushProperty name="color" value="#00FF00"/>
    </inkml:brush>
  </inkml:definitions>
  <inkml:trace contextRef="#ctx0" brushRef="#br0">7491 10419 7533,'-54'-4'1829,"0"1"0,4-4 0,6 2-1290,9 4-3687,70 12 3193,0 2 0,8 2-300,-3-4 0,5 0 1,4 1-1,1 0 507,-2 0 0,2 1 0,2 0 0,2 0 0,1-1-620,-3 1 0,3-1 0,1 0 0,1 0 0,-2 0 0,0 0 458,-4-2 0,-1 1 0,-1-2 0,1 2 0,1-1 0,3 1-68,-2 0 1,1 0-1,1 1 1,2 1-1,1-1 1,1-1-1,0 0 1,-1-1-186,-7-3 0,0 0 1,0-1-1,0 0 1,1-1-1,1 0 0,0 0 1,0 1-1,0-1 1,1 1 186,-2 0 1,1 0-1,1 0 1,-1 0-1,1 0 1,0 1-1,1-1 1,0 0-1,0-1 1,1 1 0,0-1-124,0-1 0,0 1 0,1-2 0,0 1 0,0-1 0,1 0 0,0 1 0,1-1 0,-1 0 0,1 0 0,1 1 0,0 0 111,-5 0 1,2 0 0,1 0 0,0 1 0,1-1 0,0 1 0,0-1 0,-1 1-1,1 0 1,-1-1 0,-1 1 0,-1-1 0,-2 0 0,0 0-67,7 0 1,-3 0 0,-1 0-1,-2-1 1,0 1 0,1 0 0,0-1-1,1 1 1,3 1 0,3 0 58,-11 0 1,2 0-1,2 0 1,1 1 0,1-1-1,2 2 1,-1-1 0,2 0-1,-1 0 1,0 1 0,1-1-1,-2 0 1,0 0 0,-1-1-1,-2 0 1,-1 0 14,2 0 1,0-1 0,-2 1 0,-1-1-1,0 0 1,0 0 0,-1-1 0,0 1 0,1-1-1,0 1 1,1-1 0,0 1 0,2 0-15,-1-1 0,0 1 0,1 0 0,1 0 0,0-1 0,1 1 0,0 0 0,0 0 0,0-1 0,0 1 0,0-1 0,0 0 0,-2 0 0,1 0 0,-2 0-19,0-1 0,-1 1 0,0-1 0,-1 1 0,0-1 0,0 0 1,-1 0-1,1 0 0,-1-1 0,1 1 0,1-1 0,-1 0 1,2 0-1,-1-1 46,-1 1 1,-1-1 0,1 0-1,0-1 1,0 1 0,1-1 0,-1 0-1,1 0 1,1 0 0,-1 0 0,0 0-1,1-1 1,-1 1 0,1 0 0,-1 0-1,0 1-33,2-1 0,0 0 0,0 1 0,0-1 0,0 0 0,0 1 0,0-1 0,0 0 0,1 1 0,-1-1 0,1 0 0,-1 1 0,1-1 0,0 1 0,0-1 0,0 1-59,-1-1 1,0 0 0,0 1 0,-1-1 0,1 0 0,0 0-1,0 0 1,1 1 0,-1-1 0,1 0 0,-1 1 0,1-1 0,1 1-1,-1 0 1,1 0 0,0 1 0,0-1 22,-5 1 0,1 0 0,1 0 0,0 0 0,0 0 0,0 1 0,1-1 0,0 1 0,0-1 0,0 1 0,0 0 0,0 0 0,-1 0 0,1 1 0,-1-1 0,-1 1 0,1-1 0,-2 1 0,0 0 0,0 0 19,5 0 0,0 1 0,-1 0 0,0 0 0,-1 0 1,-1 0-1,0 1 0,0-1 0,1 1 0,-1 0 1,0 0-1,0 0 0,1 0 0,1 1 0,0-1 1,1 1 16,-5-1 0,1 1 0,1-1 0,1 1 0,0 0 0,0 1 0,1-1 0,0 0 0,0 1 0,-1-1 0,1 1 0,-1-1 0,0 1 0,-2-1 0,1 1 0,-2-1 0,-1 0 0,0 0 0,-2 0 76,8 0 0,-3 0 0,-1 1 0,-1-1 0,-1 0 0,-1 0 0,0 0 0,0 0 1,1-1-1,1 1 0,1 1 0,2-1 0,3 0 0,-9 0 0,1-1 1,2 1-1,2 0 1,0 0-1,2 0 1,0 0-1,1 0 1,0 0-1,0 0 1,0 0-1,0 0 1,0 0-1,-1 0 1,-1-1-1,0 1 1,-2-1-1,-1 0 1,-2-1-1,-1 1-63,8-1 1,-2 1 0,-2-1 0,-1-1 0,-2 1 0,0-1 0,0 0 0,-1 0 0,1 0-1,0 0 1,1 1 0,2-1 0,0 1-8,0 0 0,0 0 0,1 0 0,0 0 0,0 0 0,1 1 0,0-1 0,1 0 0,0 1 0,0-1 0,0 0 0,0 1 0,1-1 0,-1 0 0,1 1 41,-4-1 1,1 0-1,1 0 1,1 0 0,1 0-1,0 0 1,0 1 0,0-1-1,-1 0 1,0 0 0,-1 0-1,-1 0 1,-2 0 0,-1-1-1,-1 1 1,-3-1 0,-2 0-100,17 1 0,-6 0 0,-3-1 0,-2 0 0,0-1 1,1 2-1,3-1 0,5 1 7,-12 0 0,4 0 0,2 1 0,2-1 0,2 1 0,0 0 0,1 1 0,0-1 0,-2 0 0,-1 0 0,-2 0 0,-3-1 0,-3 1 0,-3-1 30,15 1 0,-7 0 0,-3-1 0,-1 0 0,0 1 0,3 0 15,-1 1 0,2 0 0,1 0 0,0 1 0,-1-1 0,-1 1 0,-3 0 173,5 2 1,-2 0 0,-2 0 0,-1 0 0,-2 0-399,3 0 0,-1-1 0,-3 1 0,-3-1 135,15 6 0,-10-1 787,-2-2-2046,-46-11 3332,5 0-3152,-12 0 1169,-47 6 0,22-3 0,-3 1 0,-21 2 0,0 1 0</inkml:trace>
  <inkml:trace contextRef="#ctx0" brushRef="#br0" timeOffset="950">6997 12655 7533,'47'0'-450,"0"0"0,3 0 562,-3-4 1,12-2-1,3-1 1,-10 1-1347,-5 1 1,1-1 1502,-5-2 1,7-2 0,5-2 0,2 0 0,0 0 0,-2 1-540,-5 1 0,-1 1 0,0 0 0,1 0 0,2-1 0,3 0 310,-7 1 0,3 0 0,1-1 0,2 1 0,1-1 0,0 0 0,1 0 0,0 1 0,0 0-40,-2 1 0,0 0 0,1 0 0,0 1 0,0 0 0,1 0 0,1 0 0,0 0 0,1 0 0,0 1-98,-4 0 0,2 0 0,0 0 0,2 0 1,-1 1-1,1-1 0,0 1 0,-1 0 1,0 0-1,0 0 0,-2 0 0,-2 1 89,2 0 0,-2 0 0,-1 0 0,-1 1 0,0 0 0,-1 0 0,2 0 0,1-1 0,2 1 0,2 0-68,-8 0 1,3-1 0,1 1 0,1 0 0,1-1 0,2 1 0,-1-1 0,1 1 0,0-1 0,-1 1 0,0 0 0,-2 0 0,-1 0 0,-2 0 0,-2 1 120,8-1 1,-4 1 0,-2 1 0,-1-1 0,-1 0 0,1 1 0,0 0 0,2-1 0,3 1 0,3-1-61,-11 0 1,3 0 0,1 0-1,2 0 1,1 0 0,1 0 0,0-1-1,2 1 1,0 0 0,0 0 0,-1 0-1,1 0 1,-1 0 0,0 1 0,-2 0-1,0 0 1,-3 0 15,9 1 0,-2 0 0,-1 1 0,-1 0 0,0 0 0,-1 0 0,0 0 0,1 1 0,0 0 0,0 0 0,2-1 0,0 1 0,3 0-40,-10 0 0,1 0 0,1-1 0,1 1 0,1 0 0,1 0 0,0 0 0,0 0 0,0 0 0,1 1 0,-2-1 0,1 0 0,-1 1 0,-1 0 0,-1-1 0,-1 1 0,-1 0 0,-2 0 25,9 0 0,-1 1 0,-2 0 0,-2-1 0,0 1 0,0 0 0,-2 1 0,1-1 0,1 0 0,-1 1 0,2 0 1,1 0 0,0 0 0,0 1 0,2 0 0,0 0 0,0 0 0,1 0 1,-1 1-1,0-1 0,0 1 0,-1-1 0,0 0 0,-2 1 1,0-1 13,0 0 0,0 0 0,-2 0 0,0 0 0,0 0 0,-1 0 0,-1 0 0,1 0 0,1 0 0,-1 0 0,2 0 32,1 0 1,0 0 0,0 1-1,0-1 1,0 0 0,0 0 0,1 1-1,0-1 1,1 0 0,1 0-1,1 0 77,-5-1 0,2 0 0,0 1 1,2-1-1,0 0 0,1 0 1,-1 0-1,1 1 0,-1-1 0,0-1 1,-2 1-1,0 0 0,-2-1 1,-2 0-110,5 1 0,0-1 0,-3 1 0,0-1 0,-1 0 0,-1-1 0,0 1 0,0 0 0,0 0 0,1 0 19,5 0 1,2 0 0,-1 1 0,1-1 0,-1 0 0,-1 1 0,-2-1 0,-3 0 0,-3-1-32,9 2 0,-6-2 0,-1 1 0,0 0 0,3 0-1,-6 1 0,1 0 0,2 0 1,0 0-1,1 1 0,-1-1 0,0 1 0,1-1 0,-1 1 0,0-1 1,1 1-1,0 0 0,2 0 0,2 0-7,-3 0 0,1 0 0,2 0 0,1 0 0,0 1 0,1 0 0,0-1 0,0 2 0,-1-1-52,-3 1 0,0-1 0,0 2 0,1-1 0,0 0 0,-1 1 0,0 0 1,0-1-1,-2 1 0,0-1 60,5 0 1,-1 1 0,-1 0 0,-1-1-1,0 1 1,0-1 0,1 1 0,-1 0-23,2 0 0,1 1 0,0 0 1,0-1-1,0 1 0,-2 0 1,0-1-1,-2 0 21,-1 0 0,-1 0 0,-1 0 0,-1-1 1,-1 0-1,0 0 0,-2-1 31,9 2 0,-3-1 0,-1 0 0,2-1 0,2 2-76,-5-2 0,3 1 1,2 1-1,-1-1 0,0 0 1,-4 0-1,-5-1-55,3 0 1,-5-2 0,-1 1-1,3 0 134,4 1 0,5 1 0,-1 0 0,-3-1 0,-8-1-381,4 2 0,-8-3 1191,15 3-2270,-15-3 1951,-42-5 1,-12 0 0,-23 0-1</inkml:trace>
  <inkml:trace contextRef="#ctx0" brushRef="#br0" timeOffset="1188">21186 13058 7533,'-36'-28'0,"1"0"0,5 4 0,1 0 0</inkml:trace>
  <inkml:trace contextRef="#ctx0" brushRef="#br0" timeOffset="2634">8726 12577 7533,'50'-3'0,"0"0"0,0 0 0,0-1 0,-9 1 0,-3 1 0,3 0-680,7 1 1,4 1 0,3 1-1,4-1 680,-13 0 0,4 0 0,1 1 0,2-1 0,0 0 0,0 0 0,-1 1-379,-2-1 1,0 0 0,-1 0 0,1 0 0,0 0 0,1 0 0,2 0 378,1-1 0,1 0 0,2 1 0,0-1 0,0 0 0,0 0 0,-2 0 0,-2-1 0,7 0 0,0 1 0,-2-2 0,-1 1 0,-3 0 0,-3-1 0,-3 0 0,1 0 0,0-1 0,0 1 0</inkml:trace>
  <inkml:trace contextRef="#ctx0" brushRef="#br0" timeOffset="2820">16283 12200 7533,'29'-20'-135,"-29"7"0,-29 7 0,-23 6 0</inkml:trace>
  <inkml:trace contextRef="#ctx0" brushRef="#br0" timeOffset="3039">14917 12577 7533,'-39'13'0</inkml:trace>
  <inkml:trace contextRef="#ctx0" brushRef="#br0" timeOffset="32449">24230 13696 7533,'2'-40'3268,"1"0"0,11-9 0,8 11-3133,6 31 0,5 9 134,7-3 1,5 3 0,-3 2-1074,9 8 0,0 7 174,-3 2 0,3 5 1,-3 2-375,-10-3 0,-1 1 0,0 2-278,-3-3 0,2 2 1,-1 0-1,-2-2 991,3 3 0,-2 0 0,-2-1 0,9 11 0,-6-1 0,-5 8 0</inkml:trace>
  <inkml:trace contextRef="#ctx0" brushRef="#br0" timeOffset="32701">24971 13838 7533,'-29'-14'4407,"0"3"-269,-1 22-3629,-3 15 1,-7 12 0,1-1-570,8-10 0,1-1 0,-3 3-623,3 2 0,-3 4 0,-1 2 0,1 0 0,3-3-187,-5 7 1,3-3-1,-1 3 105,5-5 1,-1 2-1,0 1 1,0 1 764,2-3 0,-1 1 0,0 1 0,1-2 0,2-2 0,-5 7 0,1-3 0,0 0 0,-3 5 0,0 0 0,0-1 0</inkml:trace>
  <inkml:trace contextRef="#ctx0" brushRef="#br0" timeOffset="32868">23761 14710 7533,'-14'-38'3276,"-1"1"1,-2 6 0,5 5 925,22 2-3573,17 22-314,10 7 0,8 3-555,-9 2 0,2 1 0,2 1-1424,0 1 0,2 0 0,1 0 0,-1 1 974,10 1 1,-1 0-1,1 2 690,-4 1 0,1 1 0,-1 1 0,-3-3 0,-5-4 0,-3-1 0,0 2 0,4 4 0,0 0 0,-1 1 0</inkml:trace>
  <inkml:trace contextRef="#ctx0" brushRef="#br0" timeOffset="33221">26610 14203 5852,'-19'-35'3283,"0"0"0,-10-10-945,2 20 1,-7 7-1575,-10 12 1,-7 12-1032,14 4 0,-4 6 1,-4 4-1,-1 4 1,-1 1 142,6 0 0,-3 2 1,-2 3-1,0 2 0,-1 2 1,0 1-1,0 0 0,1 2-326,7-5 0,-1 2 0,0 2 1,0 0-1,0 2 0,0-1 1,1 1-1,0-1 0,1 0 1,1-1 325,-5 4 0,1 1 1,-1-1-1,2 0 0,0-1 1,2 1-1,2 0 0,2-1 124,-4 8 0,1 2 0,2 0 0,3-3 0,7-4 0,7-9 0,7-2 0,8-6 0,6 16 0</inkml:trace>
  <inkml:trace contextRef="#ctx0" brushRef="#br0" timeOffset="33616">26389 15073 7533,'-38'-1'3103,"1"13"0,-2 7-3283,3-5 0,0 9-287,13 11 1,0 13 0,2 6-1,2-3 1,4-8 376,-3-2 0,10 1-72,14-1 0,7 10 0,6 1 0,3-6 1,4-15-648,24-13 1,9-15 695,-13 6 1,4 0-1,1-2 1,-2-5 730,6-7 0,-2-6 0,-1-12 119,-11-6 1,1-11-1,-1-4 1,-3-2 0,-6 3-536,-6 6 0,-4 0 1,-3-1-1,-1-3-113,1-5 1,1-7 0,-3 0 0,-7 3 0,-13 9 209,-20-2 1,-16 9 0,-7 5-930,7 12 0,-6 4 1,-2 2-1,0 1 1,3 1 539,-6-3 0,4 1 0,-7 4-990,6 4 1,-6 0 0,-4 2-1,2 2 1,5 3 0,8 4 1079,-9 17 0,6 3 0,-6-15 0,-3-1 0,13 6 0,22 13 0,1 0 0</inkml:trace>
  <inkml:trace contextRef="#ctx0" brushRef="#br0" timeOffset="34200">22681 15126 7533,'-21'-29'3957,"16"11"-2158,31 43-1035,5 3 1,13 9 0,5 3 0,0-1-639,-8-7 1,0 0 0,2 0 0,5 1-1,9 5-58,-23-17 1,4 2 0,3 2 0,3 1 0,3 1 0,1 1-1,3 0 1,0 1 0,1 0 0,0-1 0,0 1 0,0-1-1,-1 0 1,-2-1 0,-1-2 0,-2 0 0,-4-2-370,12 6 0,-3-3 0,-3 0 0,0-2 1,-2 0-1,1 0 0,0 0 0,2 0 1,1 0-1,2 2 301,-5-3 0,1 1 0,2 0 0,2 1 0,0 0 0,1 1 0,0-1 0,0 0 0,0-1 0,-2 0 0,-1-1 0,-1-1 0,-2-1 0,-3-2-102,11 4 1,-2-2 0,-1-1 0,-2-2 0,-2 0 0,-2-1 0,-2 0-1,-2-1 11,14 6 1,-6-2 0,-2-1 0,5 2 360,-6-2 0,4 0 0,0 1 0,1 0 0,-5-1 0,-4-2 476,6 5 0,-6-2 0,-4-2-297,-1-1 1,-8-3 3590,-13-2-2601,-23-12-2401,-6-23-6414,-26-18 7376,15 14 0,-1 0 0,-3 0 0,0 1 0,2 8 0,-1-1 0</inkml:trace>
  <inkml:trace contextRef="#ctx0" brushRef="#br0" timeOffset="63933">16452 2943 7533,'-7'-7'7825,"1"2"-7645,6 5 3958,0 0-3599,-6 5 990,-10 19 1,-4 6-1170,-17 12-147,8-9 1,-5 6 0,-2-2 236,0-3 0,-1-2 0,-2 2-1265,2 0 0,-1 2 0,0 0 0,-1 1-400,-2 2 1,-2 0 0,2 1 0,3 0-1080,6-2 0,3 1 1,1 0-1,1-4 2294,-1-1 0,1-3 0,7 0 0,7 7 0,9-5 0,11-13 0</inkml:trace>
  <inkml:trace contextRef="#ctx0" brushRef="#br0" timeOffset="64334">16348 3151 7533,'-6'46'1966,"-1"-1"0,1 0 0,0 7 0,-1 1 0,0-3 809,-1 5 1,2-3-3360,-3 6 1,6-6 223,15-12 491,8-19 0,9-4 903,9-10 0,5-6-404,11-3 0,4-9-929,-19-1 1,1-5-1,1-3 1,-3 0 418,6-8 0,-3-3 0,-1 0-30,0 3 0,0-1 0,-2-2-16,-2-6 0,-2-2 0,-2 1 510,7-3 1,-3-2-585,-8 5 0,-1-3 0,0 3 0,7-3 0,-5 1-1889,-14 4 1,-4 5-6298,1 3 7627,-12 10 0,-12 12 0,-2 6 0</inkml:trace>
  <inkml:trace contextRef="#ctx0" brushRef="#br0" timeOffset="64902">17076 3932 21924,'37'-3'390,"-1"0"0,1 0 0,3-1-1200,2 1 1,2-1-1,-1-2-90,12-8 1,-3-3 809,0 5 0,-7-10 2159,-20-19 0,-9-13 0,-3 4-405,-3 10 0,-7-1-1514,-10-8 0,-8-4 0,-8 15-150,-18 23 0,-5 14-405,1 2 0,0 8-225,8 11 1,0 7-1,5 1 225,4 9 1,6 3 404,-4 3 0,9 5-840,19-1 1,10 4-1,3-3-2443,2 2 0,5 0 1304,1-1 0,5 2 0,-3-7 1413,-4-11 1,0-5 0,1-5 0,-2-4-1,1-6 1</inkml:trace>
  <inkml:trace contextRef="#ctx0" brushRef="#br0" timeOffset="65589">18234 3802 7533,'5'-13'9830,"-3"0"0,3 5-8352,-5 2-1478,0 6 0,0 0 0,12 0 0,12 7 0,7 4-90,14 3 0,9 1 0,-1 1-427,-1-2 0,0 1 1,3 1 516,-12-3 0,4 2 0,0 0 0,-2-1 0,-6-3 0,17 1 0,-7-1 0,-4 0 0,0 1 0</inkml:trace>
  <inkml:trace contextRef="#ctx0" brushRef="#br0" timeOffset="65950">18949 3217 7533,'-30'37'2457,"0"1"1,1-1-1,-3 3 1,-1 2-492,8-9 0,-2 4 0,-2 3 0,0-1 0,2-3-2104,1 0 0,1-1 0,1-1 0,0 2 138,-2 4 0,0 1 0,2 2 0,0 2-765,1 6 1,0 4-1,3-1 1,2-5 674,2-5 0,2-4 0,4 3-495,5 1 1,3 5-1,3-2 1,5-7 527,10 1 1,8-4-634,1-4 0,4 0 1,1-3-2055,10 5 1,3-5 2743,5-2 0,-1-5 0,-16-9 0,-1-1 0,-2 0 0,0-1 0</inkml:trace>
  <inkml:trace contextRef="#ctx0" brushRef="#br0" timeOffset="66853">19651 4166 7533,'-14'-29'9830,"2"6"-7337,12 23 385,0 29-1469,-11 15 0,-7 13 1,1-1-1530,6-14 0,0-2 0,-2 2 165,0 2 0,-3 3 0,1-1 0,2-6 269,-1 1 1,3-10-10146,6-17 8869,10-2 602,15-23 0,8-13 2114,11-8 0,2-2-1350,-6 7 1,-1-1 90,6-8 0,-9 7 584,-24 21-719,-1 3 809,-6 28-404,-3 12 0,0 5-541,2-3 1,1 1-270,-5 18 0,4 1-540,4-11 1,11-3-796,14-4 1,11-1 0,2-5 989,-6-8 1,1-4-1,6-5 406,9-6 1,7-5 0,0-5-1,-6-3 1153,-8-5 1,-4-3-1,-1-6-150,11-12 1,-1-7 0,-7 3-571,-9 5 1,-6-1-450,1-6 0,-4 1 0,2-7-1754,-5-7 0,-1-5 0,-6 10 0,2-2 1409,4-1 0,2-4 0,0 5 1,-1 1-1,-1 5 0,2 6 0,0 0 1</inkml:trace>
  <inkml:trace contextRef="#ctx0" brushRef="#br0" timeOffset="67404">21330 5089 7533,'9'-40'1966,"0"0"0,9 0 0,7-7 0,0 0 0,-3 7 45,-4 0 0,1 2-1232,13-11 1,5-4-1,-17 12 1740,-31 9-1485,-27 18 1,-15 8-915,12 5 0,-4 5 0,-2 3-822,-1 1 1,-4 3 0,-1 2-1,4 1 702,-5 5 0,2 1 0,3 5-60,2 4 0,2 3 0,6 1-1879,2 2 0,7 3 500,8 3 0,11 2 1349,19 3 0,14-2 360,16-9 0,11-7-1117,1-7 0,7-4 0,-2-4 847,-8-8 0,0-4 0,-1-2 1859,1-2 0,-1-2 0,-6-1 479,12-8-646,-29 2-1692,-23 12 0,0 0-360,-6 29 2856,5-16-7412,-3 21 1,2 2 3309,8-8 0,1 21 0,6-30 0</inkml:trace>
  <inkml:trace contextRef="#ctx0" brushRef="#br0" timeOffset="67804">22148 4738 7533,'-7'0'9830,"-4"11"-6605,-4 26 0,-6 16-3480,0-17 0,-5 6 0,-4 3 1,-1 2-1,1-1 0,3-3 758,2-2 1,2-1 0,1-1 0,-1 0 0,-2 2-444,-6 4 0,-5 7 0,-2 1 0,5-6 0,10-13 0,16-19 30,17-19 269,8-15 1,7-7-180,10-9 0,7-5 0,0 2-770,-8 8 1,1 2 0,1 1-731,6 0 1,2 2 0,0 3 239,-2 4 1,1 3 0,-2 2-855,13 1 0,-3 7 719,-10 6 1,-5 5 1214,9 7 0,-19 6 0,-7 1 0</inkml:trace>
  <inkml:trace contextRef="#ctx0" brushRef="#br0" timeOffset="68352">22616 5466 18596,'42'9'1619,"-1"1"0,3-5 1,4-2-2093,-4-1 1,7-1 0,0-2 0,-4-1-1148,-2-3 1,-3-2 0,2-1 948,12 1 0,2-1 1,-10-4 625,-15-4 0,-10-6 988,-7-21 0,-19-5 1395,-17 19 1,-13 3 0,-1-1-1410,-3-8 1,-3 0-1,-5 7-685,-3 10 0,-5 5 1,-2 5-1,3 3-244,-4 4 0,2 6 0,2 10 0,6 8 0,1 9 0,4 5 0,5 0 0,7 4 0,6 3 0,2 3 0,1-2 0,1 2 0,3 2 0,4-3 0,6 4 0,5-1 0,2-2-794,4-6 1,2-2-1,0-1 434,2 17 1,4-4-4557,9-9 1,5-6 4526,-7-14 0,2-5 0,6-8 0,2-7 0,22-9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4:53.157"/>
    </inkml:context>
    <inkml:brush xml:id="br0">
      <inkml:brushProperty name="width" value="0.09071" units="cm"/>
      <inkml:brushProperty name="height" value="0.09071" units="cm"/>
      <inkml:brushProperty name="color" value="#00FF00"/>
    </inkml:brush>
  </inkml:definitions>
  <inkml:trace contextRef="#ctx0" brushRef="#br0">14410 5791 7533,'-17'-39'953,"0"1"0,1-1 1,-4 4-1,-2 1 1,-7 8-1382,-10 13 1,-9 8 0,-3 5 0,4 4 457,-5 3 0,2 6 0,-6 9-536,18-4 1,-3 5 0,-3 3 0,-2 3 0,0 2 0,1 0 0,2 0 0,4-2 789,-2 2 1,4 0 0,2 0 0,-1 1 0,0 1 0,-3 2-83,0 0 0,-2 1 1,-2 1-1,0 2 1,0 0-1,-1 1 0,1 0 1,1 1-53,4-5 1,0 1 0,0 0 0,0 0 0,0 1 0,1 1 0,1 0 0,0 1 0,1 2-44,3-2 1,0 1 0,1 2 0,0 0 0,1 1 0,1 0 0,0 0 0,0 0 0,1 0 0,1-1-120,-5 6 1,-1 0 0,0-2 0,2 1 0,1 0 0,3 2 0,5 2-1,5 1 3,5-4 0,3 2 0,2 1 0,2 2 0,4 0 0,1 1 0,4-1 0,3 0 0,3-2 1,3-1-152,3-4 0,5 0 0,4-1 0,2 0 0,3-1 0,3-1 1,0 0-1,1 0 0,0-1 0,-1 0 0,-2-1 294,3 3 1,-1-1 0,1 0 0,0 0 0,1-2 0,0 1 0,1-2 0,0 0 0,0 0 0,2-1-183,-1-1 1,2 1-1,0 0 1,1-1-1,0 0 1,0-2-1,0-2 1,0-2-1,-1-3 1,-1-4 166,9 4 1,-1-4 0,-1-4 0,1-3 0,0-5 0,1-4 60,0-5 0,1-5 0,0-5 0,1-2 0,0-3 0,0-1-270,-3-1 0,1-2 0,0-3 0,0-1 0,1-1 0,1-3 0,1-1-90,-6 2 0,1-1 0,1-1 0,0-2 0,1 0 0,0-2 1,1-2-1,0 0 0,0-2 0,1-1-122,-7 3 0,1-2 0,0-2 0,1-1 0,1-1 0,-1-1 0,1-1 0,0 1 0,-1-1 0,-1 0 0,0 1 0,-1 1 0,-1 1 1,-1 2 184,5-5 0,-1 2 1,-2 1-1,0 1 0,-1 0 1,-1 0-1,1-1 0,0-1 1,1-1-1,0-3 39,-4 5 1,1-3 0,1-1 0,1-2 0,1-1 0,0 0 0,-1 0 0,-1 0 0,0 0 0,-2 1 0,-2 1 0,-2 2 0,-2 2 0,-4 2-28,8-11 0,-4 4 0,-4 2 0,-1 0 0,-2-2 0,0-3 117,2-5 1,0-4 0,-1-2 0,-1-1 0,-3 0 0,-4 3 0,-5 4-36,-2-8 1,-5 5-1,-7 0 1,-12-4-23,-3 17 0,-6-3 0,-6-2 0,-4-1 0,-3-1 0,-3 1 0,-2 1 0,0 1 0,-1 3 0,2 4 25,-4 0 0,-1 3 0,0 3 0,-3 1 0,0 2 0,-3 0 0,-1 0 0,-3 0 0,-3-2-70,15 7 0,-2-1 0,-2 0 0,-1-1 0,-1 0 0,-2 0 0,-1 0 0,0 0 0,-1 0 1,-1 1-1,0 1 0,0 0 0,-1 1 0,1 1 0,0 1 0,0 2 0,1 1 39,-3 0 0,0 2 0,0 1 0,0 1 1,-1 1-1,1 0 0,-1 2 0,0 0 1,0 2-1,-1-1 0,0 2 0,0-1 1,0 2-1,-1-1 0,0 1 0,-1 0 51,6 1 0,-1 0 0,1 1 0,-1-1 0,-1 2 0,1-1 0,-1 1 0,0 0 0,0 1 0,-1 1 0,0 0 0,0 0 0,0 1 0,0 1 0,-1 0 0,0 1 0,0 1 0,0 1 0,0 0 0,3 1 0,0 1 0,0 0 0,-2 1 0,1 2 0,-2-1 0,1 2 0,-1 0 0,0 0 0,0 1 0,0 0 0,0 1 0,0 0 0,0 0 0,1 0 0,1 0 0,0 1 0,1-1 0,0 0 0,1 0 0,2 0 0,0-1 0,2 0 0,-8 2 0,1 0 0,2-1 0,1 1 0,1-1 0,0 1 0,1 0 0,1-1 0,0 1 0,0 1 0,1 0 0,-1 0 0,0 1 0,-1 0 0,1 2 0,-2-1 0,1 5 0,0 0 0,-1 0 0,1 0 0,0 0 0,-1 0 0,1-1 0,-1 1 0,1 0 0,0 0 0,-1 0 0,1 0 0,0 0 0,-1-1 0,1 1 0,0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4:57.724"/>
    </inkml:context>
    <inkml:brush xml:id="br0">
      <inkml:brushProperty name="width" value="0.09071" units="cm"/>
      <inkml:brushProperty name="height" value="0.09071" units="cm"/>
      <inkml:brushProperty name="color" value="#00FF00"/>
    </inkml:brush>
  </inkml:definitions>
  <inkml:trace contextRef="#ctx0" brushRef="#br0">2744 17206 7533,'-33'0'1169,"7"0"-1259,7 6 509,40 8 1,27 7 0,3-3-218,-12-10 1,2-2-1,2-2 1,4 3-497,-4 1 1,3 3 0,3 0 0,1 1-1,1-1 1,-1-1 0,-2-3 278,2-1 0,-1-3 0,0-1 0,-1-1 0,0 1 0,0 1-361,9 1 1,0 2 0,0-1-1,-1 0 1,-2-1 397,2-1 1,-2-2-1,-1 0 1,0 1 22,0 1 0,-1 0 0,1 0 0,3 0-45,-10-2 0,0 1 0,2-1 0,2 0 0,2 0 0,5 0-155,-12 0 1,2 0 0,3-1 0,1 1-1,3-1 1,0 1 0,1 0 0,1-1-1,-1 1 1,0-1 0,-1 1 0,-1-1 154,2 1 0,-1 0 0,1-1 0,-1 1 0,0 0 0,0-1 0,0 1 0,0-1 0,0 1 0,1-1 0,0 0-116,-2 1 0,1-1 1,0 0-1,1 0 0,0-1 1,0 1-1,0 0 0,-2 0 1,0 0-1,-2 0 0,-1 0 1,-2 0 115,14 1 0,-1 0 0,-2-1 0,-3 1 0,-1 0 0,-2 0 0,-2 0-144,2 0 1,-3 0-1,-3 0 1,2 1-1,2 0 118,-5 1 0,1 0 1,1 0-1,2 1 0,0 0 1,1 0-1,0 0-3,1 0 1,0 0-1,1 0 1,1 0-1,0 0 1,2 0-1,0 1 1,0-1 28,-4 0 0,1 0 0,1 0 0,0 0 0,1 0 0,0 0 0,0 0 0,-1 0 0,0 0 0,-2 0 17,1 0 0,-3 0 0,0 0 0,-1-1 0,1 1 0,0-1 0,3 1 0,1 0 0,4 0 19,-10-1 0,4 0 0,2 0 0,2 0 0,1 1 0,1-1 0,1 1 0,0-1 0,0 0 0,0 0 0,-2 1 0,-1-1 0,-2 0 0,-2 0 0,-3-1-36,10 1 0,-4 0 0,-3 0 0,-1-1 0,-1 1 0,1-1 0,1 1 0,2 0 0,3 0-7,-8-1 1,2 1-1,2 0 1,1 0-1,2 0 1,0 0 0,1 0-1,-1 0 1,0 1-1,0-1 1,-2 0-1,-2 0 1,-1 1 0,-3-1-14,8 1 1,-3 0 0,-2 0 0,-2 0 0,0 0 0,0 1 0,0-1 0,1 0 0,2 1-8,0-1 0,1 1 0,0-1 0,1 1 0,0 0 0,0-1 0,2 1 0,0 0 0,1-1 0,0 1 20,-5-1 0,1-1 0,1 1 0,1 0 0,1 0 0,0 0 0,0 0 0,0-1 1,0 1-1,-1-1 0,0 1 0,-1-1 0,-2 1 15,2-1 0,-1 0 0,-1 1 0,0-1 1,-1 0-1,0 0 0,0 0 0,0 0 0,2 0 1,0-1-1,2 1-6,-4-1 0,2 0 0,1 0 1,0 0-1,2 0 0,-1 0 1,1 0-1,0-1 0,0 1 1,-2 0-1,0-1 0,-1 0 1,-2 0-1,-2 0 18,10 0 0,-3-1 0,-2 0 0,-2 0 0,0 0 0,1 0 0,3 0 0,2 0 0,5 0 24,-17 1 1,3-1 0,2 1 0,2-1 0,1 0 0,2 1 0,1 0 0,0-1 0,1 1 0,0-1 0,0 1 0,0 0 0,-1 0 0,0-1 0,-1 1 0,-2 0 0,-1 0 0,-1 0-39,7 0 1,-2 0 0,-1 1 0,-2-1 0,0 1 0,0-1 0,-1 1 0,1-1 0,-1 1 0,2-1 0,1 1 0,1-1 0,2 1 8,-8-1 0,2-1 0,1 1 0,0 0 0,2 0 0,0-1 0,1 1 0,0-1 0,0 1 0,0 0 0,0-1 0,-1 1 0,0 0 0,-1 0 0,-1 0 0,-1 1 0,-1-1 0,-2 1-8,11 0 1,-2 1-1,-1-1 1,-1 2-1,-2-1 1,1 0-1,-2 1 1,1-1 0,-1 0-1,1 0 1,0 0-1,0 0-7,0-1 0,1 0 0,-1 0 0,1-1 0,-1 1 0,0-1 0,0 1 0,0-1 0,0 1 0,0 0 0,-1 0 0,0 0 8,3 1 0,0 0 0,1 1 0,-1-1 1,0 1-1,-1-1 0,0 1 0,-1 0 1,0-1-1,-2 1 0,-1-1-2,8 1 0,-2-1 0,-1 0 0,-1 0 0,-1 1 0,0-1 0,0 1 0,1-1-29,1 2 1,-1-1-1,1 0 1,-1 1-1,1 0 1,-1 0-1,-1 0 1,0 0 8,-2 0 1,-2 0 0,0 1 0,-1 0 0,1-1 0,0 1 0,0 0 0,2 0-7,-1 0 0,0-1 0,1 1 0,1 1 0,0-1 0,-1 0 0,1 0 0,-2 0 0,-1-1 46,2 1 1,-1-1 0,0 0 0,-1 1-1,-1-1 1,1 0 0,-1 0 0,0 0-40,6 1 0,1 0 0,0 1 0,-1-1 0,-2 0 1,-2 0-1,-3-1-122,10 2 0,-4-1 0,-3 0 0,-1 1 117,-4 1 0,-2 1 0,-1-1 0,-3 0-12,4-1 0,-3-1 0,-9 3-372,-3 14 402,-84-16 0,24 0 0,-1-1 0,-20 1 0,0-1 0</inkml:trace>
  <inkml:trace contextRef="#ctx0" brushRef="#br0" timeOffset="6002">4058 16803 7533,'-13'-12'359,"-12"-2"-1078,21 17 899,-6-5-135,25 21 0,12 4 315,10-5-181,4 0 1,5 0-90,-7-8 0,3 0 30,3 2 0,4 1 0,1-1-174,-2 0 0,1-1 0,3 1 31,0 0 1,5 2 0,0-1-1,0-1-249,-6-2 1,-1-2 0,1 1 0,5-2 301,-5 0 0,5-1 0,2 0 0,0-1 0,0 0 0,-2-2-351,0 0 1,-1-1 0,-1-1-1,2 0 1,3-1 365,-10 1 0,3-1 0,2 0 0,1 0 0,0 0 0,-1 0 0,-2-1 0,-3 0-417,11-1 0,-4-1 0,-2 0 0,2 0 0,3 1 423,-6 1 0,2 0 1,2 0-1,0 0 1,1 0-1,-2 0 1,-2 0-67,-1-1 0,-2 0 0,-1 0 0,0 0 0,3 0 0,5 0-153,-12 2 0,2-1 0,3 1 0,1 0 0,2 0 0,0 0 0,1 0 0,0 0 0,-1 0 0,-1 0 0,-1 0 159,1 0 0,0-1 0,-1 0 0,0 1 0,0-1 0,0 0 0,-1 1 0,1-1 0,1 1 0,0-1-28,2 1 0,-1 0 0,1-1 0,0 1 1,1 0-1,-1 0 0,1 0 0,1 0 0,0 1 1,1-1 36,-4 1 0,3-1 0,0 1 0,2 0 0,-1 0 0,1 0 0,-1 0 0,0 0 0,-3 1 0,-1-1 0,-3 0 0,-2 0-63,5 0 0,-4 0 0,-3 0 1,-1 0-1,1 0 0,2 1 1,5-1 62,-6 1 0,4-1 0,2 1 0,1 0 0,2 0 0,0 0 0,0 0 0,-1-1 0,-2 1 0,-2 0 0,-3-1 25,6 0 1,-3 1 0,-2-1-1,-1 0 1,0-1 0,2 1 0,2 0-10,-1 0 1,2 0-1,1-1 1,2 1 0,-1 0-1,1-1 1,0 1 0,-1 0-1,-1-1-6,-2 0 0,-1 0 0,0 0 0,-1 0 0,1 0 0,-1 0 0,0 0 0,0 0 0,0 0 12,4 0 1,1 0-1,-1 0 1,0 0-1,0 0 1,-1 0 0,1 0-1,-1 0-11,0 0 0,-2 0 1,1 0-1,0 0 0,0 0 1,0 0-1,0 0 0,1 0 15,-3 0 1,0 0 0,0 0-1,1 0 1,0 1 0,0-1 0,0 0-1,2-1 1,-1 1 27,0-1 0,0 0 0,0 0 0,1 0 0,1 0 0,-1 0 0,1-1 0,0 1 0,0 0 0,0-1-38,-2 1 0,0 0 1,0 0-1,1 0 0,0 0 1,-1 0-1,1 0 1,-2-1-1,1 1 0,-2-1 1,-1 0 61,9-1 1,-1 0 0,-1 0-1,-1 0 1,0-1 0,-1 1 0,0-1-1,1 1 37,-2 0 0,-2 0 0,1-1 1,-1 1-1,0 0 0,2 0 1,1-1-1,1 1-140,-7 0 1,3 0-1,0 0 1,1 0-1,1 0 1,0 0-1,0 0 1,0 0-1,-1 0 1,-1 1-1,-1-1 56,2 1 1,-1 0 0,-2 0 0,-1 0 0,1 0 0,0 0 0,2 1 0,3-1 0,2 1-44,-9 1 0,3-1 0,1 1 0,3-1 0,1 1 0,1 0 0,0 0 0,1 0 0,-1 0 0,0 0 0,-1 1 0,-2-1 0,-2 0 0,-2 1 0,-2-1-19,14 1 0,-4 0 0,-2 0 1,-2 0-1,-1 0 0,1 0 0,1 1 1,4 0 38,-8 1 0,3-1 0,0 1 0,2 1 0,0-1 1,0 1-1,0 0 0,-1-1 0,-1 1 0,-1-1 1,-3 1-54,5-1 0,-1 0 0,-2 0 0,-1 0 0,-1 0 0,1 1 0,-1 0 0,2 0 51,1 1 0,1 0 0,0 0 0,0 1 0,-1 0 1,-1 0-1,-1 0 0,-2 0-21,4 1 0,-2 0 0,-2 1 0,0-1 0,-1 1 0,0 1-161,9 1 1,0 1-1,-1 0 1,-2 1 0,-5 2-65,7 7 0,-5 1 0,-5 0 150,4-1 0,-5 1 336,-3 5 0,-14-1-516,-25-9 539,-26 2 1,-12-2-225,-8-10 0,-7-4 77,10 1 1,-5 1-1,-3 0 1,1-2-146,-6-1 1,0-2-1,-3-1 1,-2 0 22,9 0 0,-3-1 0,-1 0 0,-1 0 0,-1 0 0,-1 0-12,8 0 1,-1 0 0,0 0 0,0 1 0,-2-1-1,0 0 1,-1 0 0,-1 0 11,-1 0 0,0 0 0,-2 0 0,0-1 0,-1 1 0,-1 0 0,0-1 0,0 1 0,0 0-51,3 0 0,-1 0 0,0 0 0,-1 0 0,1 0 1,-1 0-1,0 1 0,-1-1 0,1 0 0,0 0 100,4 0 0,0 1 0,1-1 0,-1 0 0,0 0 0,0 0 0,-1 1 1,1-1-1,-2 0 0,1 1 0,-1-1 26,0 1 0,0-1 0,-1 1 0,0 0 0,-1 0 0,0 0 0,0 0 0,0 0 0,0 0 0,-1 0 0,1-1 0,0 1-113,3-1 0,-2 0 0,1 1 0,-1-1 0,0 0 0,-1 0 0,1-1 0,1 1 1,0 0-1,1 0 0,1 0 0,1 1 0,1-1 58,-8 0 0,2 1 0,1-1 0,1 1 0,1-1 0,0 1 0,0-1 0,-1 0 0,0 1-99,2-1 0,-2 0 0,-1 0 1,-1 0-1,1 0 0,1 0 1,2 0-1,4 0 0,3 1 1,5-1 100,-7 0 0,7 1 1,1-1-1,-6 0 55,1 0 0,-5-1 0,-2 1 0,-3-1 1,-1 1-1,-1-1 0,2 1-66,5 0 0,0 0 0,0 0 1,0 0-1,-2 0 0,-1 1 1,-1-1-1,-3 0-11,7 0 0,-1 1 0,-2-1 0,-2 0 0,0 1 0,-1-1 0,-1 0 0,0 1 0,0-1 0,1 0 0,0 0 0,1 1-9,-2-1 1,0 0 0,0 1 0,0-1 0,1 0 0,-1 0 0,1 1 0,-1-1-1,0 0 1,0 1 0,-1-1-22,3 0 0,0 1 0,-1-1 0,-1 1 0,0-1 0,1 0 0,-1 1 0,1-1 0,1 1 0,0-1 0,1 1 0,1-1 28,-1 1 1,2 0-1,1-1 1,1 1-1,0 0 1,0 0 0,-1-1-1,-1 1 1,-2-1-1,-2 0-4,7 0 0,-1-1 0,-2 1 0,-1-1 0,0 0 0,-2 0 0,0 0 0,-1 0 0,0-1 0,1 1 0,0 0 0,0 0 0,1 1 0,2-1 0,0 1 6,-4 0 0,0 0 0,1 0 0,2 1 0,-1 0 0,1-1 0,0 1 0,-1 0 0,0-1 0,0 1 0,-2-1 0,0 0 6,4 0 0,0 0 0,-1 0 0,0-1 0,-1 1 0,-1-1 0,1 0 0,-1 1 0,0-1 0,1 0 0,-1 1 0,1-1 0,1 1 0,0 0 0,1 0-22,-4 0 1,0 0 0,0 1 0,0-1 0,0 1 0,0-1 0,2 1-1,-1 0 1,2 0 0,0-1 0,2 1 0,1 0 0,1-1 3,-12 1 1,4-1 0,1 0 0,2 0-1,0 0 1,0 0 0,-2 0 0,-3 1 28,9-1 1,-1 1 0,-1 0-1,0 0 1,-2 0 0,1-1-1,-1 1 1,0 0 0,0 0-1,0 0 1,1 0-43,-1 0 1,0-1-1,-1 1 1,0 0-1,1 0 1,-1 0-1,1-1 1,0 1-1,1 0 1,0 1-1,2-1 35,-3 0 0,2 1 0,1 0 0,0 0 0,1 0 0,0 0 0,-2 0 0,-1 0 0,-2 0 50,3-1 0,-2 1 0,-2-1 0,-1 1 0,-1-1 0,0 0 0,0 1 0,1-1 0,2 1 0,1-1 0,4 1 0,3 0 89,-14 0 1,4 0 0,4 0 0,1 0 0,1 0 0,-2 0-60,0 0 0,-2 0 0,0 0 0,2 0 0,5 0 0,5 0 355,-3 0 0,7 0 0,3 0-1480,-5-2 1,18 4 678,28 4-4,4-5-359,38 17 659,-14-11 0,6 0 0,2-1 629,-1-2 1,2 1 0,2-2 0,5 1-468,-6-1 1,3 0 0,3 0 0,2 0 0,1-1 0,1 0-1,0-1-91,-1-1 0,1-2 0,1 0 0,1 0 1,1-1-1,0 0 0,2 0 0,0 1-20,-8 0 1,1 1 0,0-1 0,2 1 0,-1 0 0,2-1 0,0 1 0,0 0 0,0-1-1,1 0 1,-1 1-163,0-1 0,1 0 0,0 0 0,0-1 0,1 1 0,0-1 1,0 1-1,0 0 0,0 0 0,-1-1 0,0 1 0,0 1 171,2-1 0,-1 1 0,1-1 0,-1 1 0,-1 0 0,1-1 0,0 1 0,0 0 0,-1 0 0,1 0 0,1 1 0,-5-1 0,0 0 0,-1 1 0,0-1 0,1 1 0,-1-1 0,1 1 0,1-1 0,0 1 0,1 0 0,2-1 0,0 1 28,-5-1 0,1 1 0,1 0 0,1-1 0,1 1 0,1 0 1,0 0-1,0-1 0,1 1 0,-1 0 0,0-1 0,0 1 1,-1 0-1,-1-1 0,0 1 0,-2-1-116,4 0 1,-1 1 0,-1-1 0,-1 0 0,0 0 0,-1 0 0,0 0 0,1 0 0,1 0 0,0 0 0,2 0 0,1-1 0,2 1 91,-7 0 1,1 0 0,2 0 0,1 0-1,1-1 1,1 1 0,0 0 0,1-1 0,1 1-1,-1 0 1,1-1 0,-1 1 0,0-1-1,-1 1 1,-1-1 0,0 1 0,-2-1 0,-1 1-1,-2-1-38,9 0 0,-1 0 1,-2 0-1,-1 0 0,-1 0 1,0 0-1,-1 0 0,0-1 1,-1 1-1,2 0 0,0 0 1,0 0-1,2 0 34,-4 0 0,0 0 0,1 0 0,1 0 0,0 1 0,0-1 0,0 0 0,0 0 0,0 1 0,-1-1 0,1 0 0,-1 1 0,-1-1 0,0 0 0,-1 1 1,6-1 1,0 0-1,0 1 1,-1-1-1,-1 0 1,0 0 0,0 1-1,-1-1 1,0 1-1,0-1 1,-1 1 0,0 0-2,0 0 0,-1 0 0,-1 0 0,0 0 0,-1 1 0,0-1 0,0 1 0,1-1 0,0 1 0,2-1 0,0 1 6,-1-1 1,0 1 0,1-1 0,1 1 0,0-1 0,1 1 0,-1 0 0,1-1 0,0 1 0,0-1 0,-1 1 0,0-1 0,0 1 20,-3 0 1,-1-1 0,0 1-1,-1-1 1,0 1 0,0-1-1,1 1 1,0-1 0,0 1-1,1-1 1,2 1 0,0 0-1,2-1 3,-6 1 0,2 0 0,1 0 0,1-1 0,1 1 0,1 0 0,0 0 0,1 0 0,0 0 0,0 0 0,0 0 0,0 0 0,-1 0 0,0 0 0,-1 0 0,-1 0 0,-1 0 0,-1 0-18,4 0 1,-1 0 0,-1-1 0,-1 1 0,0 0 0,-1 0 0,-1 0 0,1 0 0,0 0-1,0 0 1,0 0 0,2 0 0,0 0 0,1 1-3,-3-1 1,1 1-1,1 0 1,1-1 0,1 1-1,0 0 1,0 0-1,0 0 1,1 0 0,-1 0-1,-1 0 1,0 0-1,-1 1 1,-2-1 0,0 1-1,-2 0 1,-2-1-69,10 2 1,-3-1 0,-1 1 0,-2 0-1,-1 0 1,0 1 0,-1-1 0,1 0 0,-1 0-1,1 1 1,1-1 40,0 0 1,2 0 0,-1 0-1,1 0 1,0 0 0,-1 0-1,0 0 1,0 0 0,-1 0 0,-1 1-1,-2-1-6,10 2 1,0 0-1,-1 0 1,-1 0 0,-2 0-1,-1 0 1,-1-1-1,-2 0 75,2-1 0,-3 0 0,-2-1 0,0 0 0,1 0 0,2 0 12,0 1 0,3 0 0,1 0 1,1-1-1,-3 1 0,-1-1 1,-4 0-21,9-1 1,-5-1 0,-2 0 0,3 0-27,-3 1 0,3 1 0,-1-1 0,-3 0 0,-8 0 27,12-1 0,-12 0 2293,-5 0-2698,-25 0 1791,-18 0-1701,-1 0 2903,-12 0-2633,-7 0 0,-1 0 0,-8 0-433,-4 0 1,-7 0-1,-3 0 1,-2 0 342,5 1 0,-1 0 0,-2 0 0,-3 1 0,-7-1 57,13 0 0,-4 0 0,-4 0 1,-2 0-1,-2 0 0,-2 0 1,0 0-1,-1 1 0,1-1 1,2 0-1,1 1-234,4 0 1,1-1 0,1 1 0,0 0 0,0 0 0,0 0 0,0 0 0,-2 0 0,-1 0 0,-1-1 0,-3 1 266,8-1 0,-2 1 0,-2-1 0,-1 1 0,-1-1 0,-1 0 0,0 1 0,-1-1 0,0 0 0,0 0 0,0 1 0,1-1 0,0 0 0,1 0 0,2 0 0,0 0-139,-4 0 0,0 0 0,2 1 0,0-1 0,0 0 0,1 0 0,0 0 0,0 0 0,0 0 0,0 0 0,-1 0 0,0-1 0,-1 1 187,3 0 0,0-1 0,0 1 0,-2-1 0,1 1 0,-1-1 0,0 1 0,0-1 0,1 0 0,0 1 0,0-1 0,1 0 0,2 0 0,0 1 0,1-1-96,-6 0 1,2 0 0,1 0 0,2 0 0,0 0 0,0 0 0,0 0 0,0 0 0,-2 0 0,-2 0 0,-2 0 97,7 0 1,-1-1-1,-2 1 1,-1 0-1,-2 0 1,0-1 0,0 1-1,-1 0 1,0-1-1,1 1 1,1-1 0,0 1-1,2-1 1,2 1-1,1 0 1,3-1-71,-13 0 0,4 1 0,3-1 0,2 0 0,0 0 0,-1 0 0,-1 1 0,-4-1 0,-4 0 51,14 0 1,-2 1 0,-3-1 0,-2 0-1,-1 1 1,-1-1 0,-1 0 0,-1 1 0,0-1-1,1 0 1,-1 1 0,1-1 0,1 0 0,1 0-1,2 0 1,2 0 0,2 0 0,-9 0 1,1-1 0,3 0-1,1 0 1,1 0 0,0 1 0,1-1-1,0 0 1,1 0 0,-2 1 0,0-1-24,-5 1 0,0 0 0,-1 0 0,1 1 0,0-1 0,0 1 0,1-1 0,1 0 0,1 0 0,1 0 2,-1-1 0,0 0 0,2 0 1,0-1-1,2 1 0,0-1 0,2 1 1,0 0 32,-5 1 1,3 0 0,0 0 0,1 0 0,0-1 0,-2 1 0,-3-1 0,-1 0 0,-1-1 0,0 1 0,-1 0 0,-1 0-57,9 1 1,-1 0 0,1 0 0,-2 0 0,-1 0 0,-1 0-1,-2 0 1,-3 1 4,10-1 0,-1 0 0,-3 1 0,-1-1 0,-1 0 0,-1 1 0,-1-1 1,0 1-1,0 0 0,0-1 0,1 1 0,0 0 0,2 0-68,-1 0 0,0 0 0,0 0 0,1 1 0,0-1 0,1 1 0,-1-1 0,0 1 1,-1 0-1,1-1 0,-1 1 0,-1 0 75,1-1 0,-1 1 0,1-1 0,-1 1 0,-1-1 0,1 1 0,-1-1 0,0 1 0,0-1 0,0 1 0,-1 0 0,1-1 0,-1 1-71,2 0 0,-1 0 1,-1 0-1,-1-1 0,1 1 1,-1 0-1,0 0 0,1 0 1,0 0-1,1 0 0,1 0 1,1 0-1,1 0 0,2 0 80,-6 0 0,2 0 0,1 0 0,1 0 0,2 0 0,0 0 0,-1-1 0,1 1 0,-1-1 0,-1 0 48,2 0 0,-1 0 0,-1 0 1,0 0-1,0-1 0,1 0 1,0 1-1,0-1 0,2 0 1,2 0-1,1 0 52,-11 1 1,2-1-1,2 1 1,1 0 0,1-2-1,2 0 1,0-1 99,0-2 1,0-2 0,2 0 0,1-1 0,2 0 0,2 1 317,-5-1 1,4 1 0,0 0 0,1-2-416,-4-1 1,-1-2 0,3 1-1,8 0-517,5 1 1,11-1-1064,16 0 1109,14 11 89,23 0 0,14 0 240,3 3 0,6 1 0,6 0 90,-14-1 0,3-1 0,3 0 0,1 1 0,3-1 0,0 1-15,-5 0 0,2 0 0,2 0 0,0 1 0,2-1 0,-1 0 0,0 1 0,1-1-145,-7 0 1,1 0 0,0 0 0,0 0 0,0-1 0,1 1 0,1 0 0,0 0 0,1 0 148,-3 0 0,0 0 0,1-1 0,0 1 0,1 0 0,1 0 0,0 0 0,1 0 0,1 0 1,1 0-1,0 0-130,-6-1 0,1 1 0,1 0 0,0 0 0,1 0 0,0 0 0,1 0 0,1 0 0,0 0 0,0 0 0,1 0 1,0 0-1,0 0 0,0 0 0,1 0 71,-6 0 0,0 1 0,1-1 0,0 0 0,0 0 0,1 1 0,-1-1 0,1 0 0,0 1 0,1-1 0,0 0 0,0 1 0,0-1 0,0 1 0,0-1 0,1 0 0,0 0 0,0 1-37,-1-1 1,0 0 0,1 0 0,0 0-1,1 0 1,0 0 0,1 0 0,-1 0 0,1 0-1,0 0 1,-1 0 0,1 0 0,-1 0 0,0 0-1,-1 0 1,0 0 0,-1 0 0,0 0 0,-1 0-1,-1 0 63,4 1 1,-1-1 0,-1 0 0,-1 1 0,0-1 0,-1 1 0,0-1 0,0 0 0,-1 1 0,1-1 0,0 0 0,0 0-1,1 1 1,0-1 0,1 0 0,1 0 30,-3-1 0,1 1 1,0-1-1,1 1 0,1-1 1,0 1-1,0-1 1,1 1-1,-1-1 0,1 0 1,-1 1-1,0-1 0,0 0 1,-2 0-1,0 0 1,0 0-1,-2 0 0,-1 0 1,-1 0-28,7 0 1,-2 0 0,-2 0 0,-1-1-1,-1 1 1,0 0 0,-1-1 0,1 1-1,0-1 1,1 1 0,2-1 0,2 1 0,3 0-8,-9-1 0,2 0 1,1 1-1,2-1 1,0 0-1,1 1 1,2-1-1,-1 0 1,2 0-1,-1 1 1,1-1-1,0 0 1,0 0-1,0 1 1,0-1-1,-1 0 1,-1 0-1,0 0 1,-1 0-1,-1 0-8,1 0 0,0 0 0,-2 0 0,1-1 0,-2 1 0,1 0 0,-1-1 0,0 1 0,0 0 0,1-1 0,-1 1 0,1-1 0,0 1 0,0 0 0,1-1 0,0 1 0,2 0 0,0 0-22,-4 0 1,1 0 0,1 0-1,0 0 1,1 0 0,1 0-1,0 0 1,0 0 0,1 0-1,0 0 1,0 1 0,-1-1-1,1 0 1,-1 0 0,0 0-1,-1 0 1,0 1 0,0-1 0,-2 0-1,0 0 1,-2 0 0,0 1-13,6-1 1,0 0 0,-2 0 0,-1 1 0,-1-1 0,0 0 0,-1 0 0,0 0 0,0 0-1,0 1 1,0-1 0,0 0 0,1 1 0,0 0 0,1-1 0,1 1-17,-1 0 0,1 0 0,1 0 0,0 1 0,1-1 0,1 0 0,-1 1 0,1 0 0,0-1 0,-1 1 0,0-1 0,-1 1 0,0 0 0,-2-1 0,-1 1 0,-1-1 0,-1 1 0,-2-1 12,10 1 0,-2-1 1,-2 1-1,-2 0 0,-1-1 1,0 1-1,-1 0 0,1-1 1,0 1-1,2-1 0,2 1 129,-6-1 0,2 0 1,0 0-1,2 0 1,-1 0-1,2 0 1,-1 0-1,0 0 0,0 0 1,-1-1-1,-1 1 1,0 0-1,-2-1 1,-2 1-35,8-1 1,-3 1 0,0-1 0,-1 1 0,-1-1 0,0 0 0,-1 0 0,-1 0 0,0 0 0,0-1 52,9 1 1,0-1 0,0 0 0,-1 0-1,-1 0 1,-3-1 0,-2 1 0,-4 0-184,14 0 1,-5 0-1,-4 0 1,-4 0 604,1 2 0,-3 0 0,-20-6-1347,-24-7 570,-30 3 0,-25 5 1,-5-1 345,13-1 0,-3 0 0,-3-1 1,-4 1-1,-4 0-142,12 2 0,-4 1 0,-3-1 0,-2 1 0,-1 0 0,-2 0 0,1 1 0,1-1 0,1 0 0,3 1 24,-2-1 1,2 0 0,1 0 0,1 1 0,-1-1 0,-1 1 0,-2-1-1,-2 1-18,6 0 0,-1 0 0,-2-1 0,0 1 0,-2 0 0,-1 0 0,0 0 0,-1 0 0,0 0 0,-1 1 0,1-1 1,-1 0-29,5 1 0,0 0 0,-2-1 0,1 1 0,-1 0 1,-1 0-1,1 0 0,-1 0 0,0 0 0,1 0 0,-1 0 1,1 0-1,0 0 0,0 0 3,-2 0 0,0-1 0,1 1 1,0-1-1,0 1 0,0 0 0,-1-1 1,1 1-1,-1-1 0,0 1 0,-1-1 1,0 1-1,-1-1 43,5 1 1,0 0 0,-1-1 0,0 1-1,-1 0 1,0 0 0,0-1 0,-1 1 0,0 0-1,0 0 1,0-1 0,0 1 0,0-1-1,0 1 1,0-1 0,1 0-24,1 1 0,0-1 0,-1 0 1,0 0-1,0 0 0,0 0 0,0 0 1,0-1-1,0 1 0,0 0 1,0 0-1,1-1 0,1 1 0,0 0 1,1 0-1,0 0 0,1 0 83,-5-1 0,2 1 1,1 0-1,1 0 1,2 0-1,-1 0 1,0 0-1,0 0 1,-1 0-1,-2-1 1,-2 1-1,-2-1 1,-4 1-37,15-1 1,-3 1 0,-1-1-1,-2 0 1,-1 0 0,-2 1-1,0-1 1,-2-1 0,0 1-1,-1 0 1,0 0 0,-1 0-1,1 0 1,-1-1 0,0 1-1,1 0 1,1 0 0,-1 0-1,2-1 1,1 1 0,0 0 0,2 0-1,2 1 1,1-1-13,-10 0 0,2 0 0,2 0 0,1 0 0,1 0 0,1 0 0,1 1 0,-1-1 0,1 0 0,0 0 0,-1 0 0,-1 1 0,0-1 0,-2 0 0,-2 0 0,-1 0 11,11 0 0,-2 0 0,-1 0 1,-1 0-1,-1 0 0,-1 0 0,-1 0 1,0 0-1,0-1 0,-1 1 0,0 0 1,0 0-1,0 0 0,0-1 0,1 1 1,0 0-1,1 0 0,1-1 0,0 1 1,2 0-1,1 0 0,1 0 0,1 0 1,2 0 0,-11-1 1,1 1 0,2 0 0,1-1 0,2 1 0,0 0 0,1-1-1,1 1 1,0 0 0,1-1 0,-1 1 0,-1 0 0,0-1 0,-1 1-20,-1-1 1,0 1-1,-1-1 1,-1 0-1,1 1 1,-1-1 0,1 0-1,0 1 1,1-1-1,0 0 1,2 1-1,0-1 1,2 0 0,1 0-14,-10 0 0,2-1 0,1 1 0,1-1 0,1 1 0,2-1 0,-1 0 0,0 0 0,1 0 125,-5-1 0,1 0 1,-1-1-1,1 1 0,1-1 1,2 0-1,1 0 0,1 0-105,-2 0 0,2 0 0,1 0 0,2-1 0,1 0 0,3-1 260,-8-4 0,1-1 0,5 0 0,6 0-350,-4-1 0,8-1 1770,-11-15-2489,39 23 1568,8-5-2558,42-1 1574,-9 3 0,8 0 135,1 4 0,9 1 0,3 0 1,-2 1 56,-3-1 0,-2 0 0,3 0 0,2 1 108,-5 1 0,3 0 0,1 1 0,2 0 0,-1 1 0,-1-1-16,-3 0 1,1 1 0,-1 0 0,-1 0 0,1 0 0,-1 0 12,7-1 0,-2 1 0,1 0 0,0 0 0,4 0-72,-5 0 0,3 1 0,1 0 0,2 0 0,-1 0 0,-1 0 0,-1 1-310,1 0 0,-2 1 1,0 0-1,0 0 1,1 1-1,3-2 310,-6 1 0,1-1 0,2-1 0,0 1 0,1 0 0,0 0 0,0 0 0,-1 1-230,-1 0 0,1 1 0,-1 1 1,1-1-1,-1 0 0,0 1 1,-1-1-1,0 0 230,2-1 0,-3 0 0,0 0 0,0 0 0,2 0 0,2 0 0,5 0-35,-14 0 0,4 0 1,3 0-1,1 0 1,2 0-1,1 0 1,0 0-1,0 0 0,-1 0 1,0 0-1,-3 0 1,-2-1-1,-3 1-153,9-1 1,-4 1 0,-3-1-1,0 0 1,-1 0 0,1 0-1,4-1 1,3 2 135,-10-2 1,1 1-1,3 0 1,2 0 0,1 0-1,1 0 1,1 0 0,-1 0-1,0 0 1,0 0 0,-2-1-1,-1 1 1,-2 0-1,-3-1 17,9 0 0,-3 1 0,-3-1 0,0 0 0,-2-1 0,1 1 0,1 0 0,2 0 1,3 0 34,-4 0 0,2 0 0,3 0 0,0 0 0,2 0 0,0 0 0,-1 0 0,0 0 0,-1 0 0,-2 0 0,-2 0 0,-3 0 0,12 0 0,-4 0 0,-2 0 0,-1 0 0,-1 0 0,1 0 0,2 0 0,-2 0 0,-1 0 0,1 0 0,-1 0 0,1 0 0,0 0 0,-1 0 0,1 0 0</inkml:trace>
  <inkml:trace contextRef="#ctx0" brushRef="#br0" timeOffset="10500">11705 15646 7533,'-12'-39'629,"-1"1"1,1-1 0,-5 2-1,-2 1 1,-3 3-1170,-7 1 0,-3 2 1,-4 5-120,-6 1 1,-3 5 0,-6 5 748,9 8 0,-6 3 0,-1 3 0,1 1 0,2 0-649,-1 1 1,2 1-1,1 1 1,-3 2 791,3-1 1,0 0 0,-2 1 0,-1 3 0,-1 4 357,3 4 0,-2 3 0,0 4 0,-1 1 0,0 1 0,3 0 1,2-2-467,-3 3 1,4-1 0,1 1 0,-1 1 0,-3 3-36,3-2 0,-3 2 0,-3 3 0,0 0 0,1 1 0,2 0 0,3-2 0,6-1-45,-7 8 0,7-1 0,3-1 0,2 4-27,3-6 0,0 1 0,1 2 0,6 2 0,8 4-541,9 3 0,8 6 1,6 2-1,3 1 0,2-2 1,-1-4 414,-3-4 0,1-4 0,1 0 0,5 1 0,7 2-64,0-8 0,5 4 0,5 1 1,3 3-1,3-1 0,2 1 1,0-1-1,-1-3 0,0-2 1,-3-4-1,-3-5 112,11 7 1,-3-7 0,-1-4 0,3-1 0,6 2 169,-8-4 0,6 2 0,3 1 0,2 0 0,0-1 0,-1-2 0,-2-4 0,-4-3 0,-6-6 279,17 0 1,-7-10 0,1-10 41,-11-3 1,2-5 0,-1-5 0,-2-3 0,-5-3-275,-3-8 0,-6-4 1,-3-3-1,0-4-541,-1 0 0,-2-3 1,-1-3-1,-1-2 0,-1 0 99,-2 4 0,-1-2 0,-2-1 1,1-1-1,-2 0 0,0-2 233,-1 4 1,0-2 0,-2 0-1,1-1 1,-1 0 0,0 0 0,0 1-57,0 3 1,1 0 0,-1 1 0,-1 0 0,1-1 0,-1 1 0,-1-1 94,0-1 0,1-1 0,0 0 0,-1 0 1,-3 1-1,-3 2 0,-5 3-221,-5-5 0,-4 1 0,-4 4 0,-5 1 1,-3 5-109,-5 2 0,-5 4 0,-3 2 0,-3 4 1,-2 4 143,-5 2 0,-4 3 0,-2 5 0,-4 5 0,-2 6 74,10 6 0,-4 4 1,-2 4-1,-2 4 1,0 1-1,2 2 0,2 1 1,3-1 3,-3 3 0,3 2 0,2 1 0,1 1 0,0 3 0,0 1-11,0 1 1,-1 3 0,-1 1 0,1 1 0,3 1 0,4 0 0,5 0 130,-3 10 0,6 1 0,5 0 0,3-1 0,3 2 0,5 0 0,5-1 0,7 8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5:31.264"/>
    </inkml:context>
    <inkml:brush xml:id="br0">
      <inkml:brushProperty name="width" value="0.09071" units="cm"/>
      <inkml:brushProperty name="height" value="0.09071" units="cm"/>
      <inkml:brushProperty name="color" value="#00FF00"/>
    </inkml:brush>
  </inkml:definitions>
  <inkml:trace contextRef="#ctx0" brushRef="#br0">22786 4868 7533,'-21'-22'4677,"14"22"-3058,-7 42 0,1 19-1079,6-22 0,-3 4-832,-9 3 1,-7 7-1,-3 0 1,0-4 1040,0-5 1,-2-4 0,-3 3-463,3-6 1,-5 3 0,-1 1 0,2-1 0,3-3-233,-2 9 1,3-3 0,1 0-116,-4 0 0,0-1 0,11 0-75,13 2 0,13 0-255,11-7 1,8 2-1,2-2 330,-1-4 0,0 0 0,5 0 419,5 2 1,6 2 0,-1-2 0,-3-3-135,2 6 0,1-5 611,-4-9 1,3-2 0,-1-8-207,-1-8 0,2-10-720,7-12 0,7-9 0,4-5 0,-1 0-445,-7 4 1,1-1 0,0-2 0,1 0 0,0-2 608,-2 2 1,0-2 0,1-1 0,0 0 0,1 0 0,-2 0-720,1 1 1,0-1-1,-1 1 1,0 0-1,-2 1 1,-2 3 353,2-1 0,-4 4 1,0-1-1,2 0 255,-1-1 0,2 0 0,1-1 0,-3 1 0,-5 2 485,-2 1 1,-4 2 0,1-1-210,9-6 0,0 0 0,-8 3 1224,1-9-295,-9 4-3867,-18 4 2338,-1 10 292,-6-1-2631,0 17-590,0 0 681,0 11 2608,-12 10 0,-8 18 0,-13 7 0</inkml:trace>
  <inkml:trace contextRef="#ctx0" brushRef="#br0" timeOffset="1067">24256 6077 15268,'0'20'2339,"-6"5"-1979,-1 6-360,-18 16 269,-1-7 1,-5 2-981,-1-3 0,-5-1 621,-2-2 0,-5 1 0,1-3 269,9-11 1,2-2 0,0-2-321,-12 11 0,8-9 681,20-21-1440,38-22 720,5 3 0,3-1-1278,3-5 1,5-1 917,-2 8 1,4 1-1,-1-1-508,-3 0 1,-1-1-1,0 2 988,2 3 0,0 2 0,-3 0 330,-2-1 0,0 1 427,8 3 1,4 0 0,-2 3 21,-1 0 1,0 1-450,5 0 0,3 1 0,-6 2 179,10 9 152,-17 18-152,-27 3 1,-5 6-270,-2 0 0,-3 2-150,-1 2 0,-3 4 0,-1-1-525,-6 13 1,-3-2-541,-1-6 1,-2-3 674,2-8 0,1-2 800,-6 4-1969,6-13 0,0 3 1529,6 11 0,2 2 0,0-10 0,2-1 0,5 4 0,1 0 0</inkml:trace>
  <inkml:trace contextRef="#ctx0" brushRef="#br0" timeOffset="1707">25504 6311 7533,'40'-25'3957,"-9"17"1,1 1-4408,-3-4 1,1 3 89,4 5 0,-3 6-1799,-5 16 990,7 8 1169,-6 2 0,3 7 0,-1-4 0,-4-8 0,0 0 0,4 6 0,-1 0 0,1-1 0</inkml:trace>
  <inkml:trace contextRef="#ctx0" brushRef="#br0" timeOffset="1971">25907 6727 7533,'-29'-18'3643,"0"0"0,-23 18-4633,39 48 2279,-3-15 0,-6 4 1,0 1-1110,-1 0 0,0 1 0,-2 0-628,-5 2 0,-2 1 0,1-1-1531,2-2 0,1-1 1,3-1 1978,2 5 0,4-3 0,2-5 0,4-3 0,7 12 0</inkml:trace>
  <inkml:trace contextRef="#ctx0" brushRef="#br0" timeOffset="2301">27507 7494 7533,'-45'-25'3276,"0"0"1,5 0 0,1 9-3335,4 22 0,-4 6 55,-4-7 0,-7-1 0,-5-1 0,-1 1 362,11-1 1,-2 1 0,-1-1 0,-2 1 0,0-1 0,-2 0-504,1-1 0,-2 0 1,-1 0-1,0 0 1,-1-1-1,2 1 1,1-2-337,-2 1 0,0-1 0,0 0 1,3 0-1,1 0 0,3-1-847,-4 1 0,2 0 1,3 0-1,6 0-825,-15-1 1,25 2 2151,40 5 0,9-10 0,31 2 0</inkml:trace>
  <inkml:trace contextRef="#ctx0" brushRef="#br0" timeOffset="2650">26636 7000 7533,'-36'-14'4915,"32"50"0,13 14-4074,5-16 1,4 3-933,-4 2 0,1 6 0,0 1 0,-2-2 600,0-1 1,-1-2 0,-3 0-210,-1-1 0,-2-1 0,-1 2-345,-2 0 0,0 1 0,-2 2 0,-2 1-893,-4 9 0,-4 4 1,0-2-1,3-3 788,3-1 0,2-4 0,-3 1 222,-2-4 1,-2 3 0,0-4 0,1-11-1152,2-1 539,3-10-89,-4 2-1807,6-16-2601,6-8 4767,7-13 270,7-8 0,7-10 0,-1-2 0</inkml:trace>
  <inkml:trace contextRef="#ctx0" brushRef="#br0" timeOffset="2834">26960 8248 7533,'-34'-13'1933,"-1"-1"1,-14-5-1934,20 13 0,7 1 0,-16-2 0</inkml:trace>
  <inkml:trace contextRef="#ctx0" brushRef="#br0" timeOffset="16049">11770 17076 7533,'5'35'-1260,"9"-11"1260,25-22 0,7-9 0,-17-2 0,0-3 0,17-6 0,-5-3 630,-15-8 180,-15-1 539,-22 5-270,2 10 360,2-22-899,14 10 450,19-6-361,1 15 1,3 4-180,20 0-1170,-17 5 0,-2 6 91,-4 15 89,-27 25 900,-27 7-180,2-17 0,-2-3 269,-15 2-449,4-26 900,19-43 269,12-13-150,20 17 1,10-3-1,4 10-1963,8 14 0,5 8 134,15-7 0,-2 11 45,-14 29 1,-9 9 719,-14-3 0,-7 0 585,-9 10 0,-14-13 359,-6-7-89,-12-12-810,5-7-180,-22-24 225,27-4 0,2-2 359,-1 7 1,1 0-135,6-6 0,4 3 270,4 7-630,6 11 180,0-3-90,17 4 90,-1-6 89,17 3 1,7 1-450,-6 1 1,2 2-991,14 3 1,-1 4 809,-15 2 1,-8 9-91,-18 26 0,-14 9 585,-9-10 0,-8 1-185,-4 2 1,-7 2 0,0-4 259,4-10 0,-2-4 0,0-2 329,-16 9 1,-2-10-151,-9-19 0,5-15-479,21-7 0,5-9 225,-7-11 0,10-6-15,20 9 0,10-2 0,6 0 359,16-7 1,11-1 0,1 5-450,-5 7 0,2 3 0,6 3 150,-2 9 0,7 2 0,3 2 0,-2 4 0,-4 5-1020,3 5 1,-4 8 0,0 4 321,-1 3 1,3 3 0,-4 4 0,-8 2 337,-1 16 0,-15 6 480,-15-3 0,-8 3 0,-7-3 179,-7-6 1,-6-3 0,-5-2-8,-1-3 0,-5-1 1,-2-2-1,-2-4 45,-3-5 0,-2-4 1,-1-5-1,2-4-217,-8-7 0,2-6 0,3-4-120,4-1 0,1-2 0,9-7 90,8-9 0,7-6 0,9 0 89,11-7 1,14 1-210,10 9 0,9 1 0,1 5-150,5-2 0,6 9-900,9 15 1,7 7 0,-8 8 764,-17 6 0,-5 7-435,0 8 1,0 5-1,-11 2 1065,-14 3 0,-10 2 449,-9 11 1,-10-3-316,-6-14 1,-6-5 195,-2-2 0,-6-9-465,-13-12 0,-1-14-450,11-13 0,3-7 450,-6 2 0,5-5 344,12-6 1,13-1-75,22 6-1260,18 16-60,14 16 1,14 9 0,-3 2 509,-5 2 0,1 3-660,9 5 1,4 4-1,-11 2 1470,-17-2 0,-13 4-91,-17 21 1,-13-1-192,-9-13 146,-17-4 1,-8-3 180,14-16 0,-2-4-540,-9-1 0,-2-6-294,-8-6 1,2-8 518,11-5 0,6-6-45,3-3 0,9-5-225,17-5 0,9-1-180,9 9 0,8 1 300,8 0 0,7-1 0,2 5 15,12 3 0,4 5-195,-3 1 0,3 2 0,-4 5 105,-3 8 0,-3 5-855,7 0 1,-11 11-316,-26 25 1,-17 9 1169,-15-6 0,-9 0-45,10-10 0,-2 1 0,-4-4 180,-5-4 0,-3-4 0,-2-7 854,-20-8 0,1-13-584,15-3 0,4-10-181,2-17 1,1-11 0,7 3-225,9 4 0,6-1-15,3-1 0,2-3 0,10 4 15,22 0 0,7 6 45,-7 10 0,2 1-236,4-1 1,5-1 0,1 6-125,16 2 1,2 8-496,-3 2 0,2 6 105,-9 7 1,2 4 0,-3 5 74,6 11 0,-6 8 375,-15-2 0,-3 5 1,-5-2 119,-3 2 0,-8-1 114,-10 1 1,-9-2 514,-15-6 1,-10-3 59,-7 0 1,-9-1 0,0-2-641,2-3 1,-1-2 0,-1-3 265,4-5 0,-1-2 0,0-3 0,3-5 14,1-6 1,3-5 0,5-8-30,7-12 0,6-8 0,2 3-165,-1 8 0,9-1-129,18-9 1,13-3 0,6 7-727,18 10 1,9 9 299,-3-1 1,4 1-1,-1 7-300,-4 10 1,-2 6 0,-3 1 809,7 1 0,-9 6-90,-11 12 0,-14 4 809,-29 9-44,-15 5 0,-8 0-496,6-16 1,-3-3 449,-3 1 1,-4 1 0,2-7-90,-1-7 0,1-9-436,-10-14 0,5-13-149,9-15 0,10-8 180,9-4 0,8-2-135,8-6 0,12 3 90,21 14 0,11 7-990,2 7 1,5 10-661,-4 15 1,3 7 0,-4 8 1049,-13 3 1,-3 5-1,-5 5 810,-3 10 0,-6 6 0,-11 0 155,-14-3 0,-10 1 0,-7-5 474,-8-2 1,-7-5-1,-1-4-254,-7 1 0,-5-9-16,1-14 1,-6-7-1,8-10-209,4-20 0,6-11-750,4 12 0,0-2 0,10-3 180,15-6 0,11-2 1,7 3-16,16-9 0,12 9 45,-4 18 0,4 5 0,3 4-450,7 6 0,3 5 1,-2 4 224,9 7 0,-3 6-270,-2 6 1,-6 3 1034,0 13 2366,-32-5-2367,-21-17-86,-12 0-498,-18 3 0,-8-2 45,7-4 0,-3-2-300,-1 2 0,-4 2 1,3-4 119,4-6 0,4-2 45,1 5 0,9-6 45,19-17-1304,24-10 0,13-4 1214,9 1 0,5 1 573,-11 3 0,2 0 0,0 3-78,8 2 0,-3 6-46,9 5 91,-28 17 90,-8 24 90,-25 18-360,-4-12 0,-5 5 0,-4 0-160,-4-1 0,-4 0 0,0-1 219,-3 2 1,-1 0 0,1-4 0,7-6 0,1-3 0,1-5 959,-22 3-1874,31-68 1,10-20 674,10 15 0,5-5 680,-2 10 0,1-8 0,1-2 0,1 2 0,1 7-351,3 2 1,1 5 0,1 0-60,-1-5 0,1 0 0,1 15-2879,2 21 2246,-9 13-327,10 23 1,5 15-1,-4-6 780,-2 9-1107,2-7 0,4 7 1,-7-9 1016,-14-4 54,16-5-143,-17-6 988,11-11-179,-11-1 269,5-7-89,-12-6-540,-1 0-810,-12-6 3842,-24-12-3032,19-1 0,-1-2-46,-5 4 1,1-2 180,5-6 0,3 1-1035,1 2-809,8 4 809,12 12 450,22 3 1,14 6-361,12 2 0,9 4 1,-3 0 269,-14-4 0,-3 0 0,3 2 67,6 1 1,5 2 0,-6 1-1,-20 4 3442,-26 18-2700,-30-6 1,-14-4 359,7-9 1,-3-2-1,0-1-730,-3 1 0,-1 0 0,1-5-214,-12-1 1,7-12-946,15-14 1,8-9 359,7 2 0,9-3-315,18-24 1,14 0 224,6 14 1,9 4-91,2 10 1,6 3 0,-2 7 809,10 8 0,-3 9 0,-8 4 0,-5 7 0,-13 11 0,0-1 0</inkml:trace>
  <inkml:trace contextRef="#ctx0" brushRef="#br0" timeOffset="25166">2653 10160 7533,'-27'0'4047,"2"-12"-808,18 3 1798,1-15-1619,6-2 719,-12-25-2877,-8 2-1260,5 22 0,-3 2 0,-5 5 0,-4 3 0,-13-1 0,-3 4 0,3 3 0,-3 6 0,-2 7 0,-3 4 0,3 3-716,1 5 1,2 4 355,7 2 0,1 5 1,3 0-46,-3 6 0,4 2 135,5 0 1,2 1 224,-3 0 0,2 3 835,0 5 1,3 4-162,5 3 1,3 1-540,-1-3 0,4 1-270,7-10 0,4 2 0,6-1-1020,9 3 1,7-1 0,-1-1 839,1 10 1,9-5-1027,3-19 1,12 0 0,4-3 0,0-3 0,-8-5 935,9-3 0,0-7-95,-2-1 1,7-1 0,0-4 0,-10-7-895,0-19 0,-9-4 1439,-6 9 0,-2-1 0,2-10 0,-3-1 0,4-6 0</inkml:trace>
  <inkml:trace contextRef="#ctx0" brushRef="#br0" timeOffset="25487">3186 9952 7533,'-14'14'9830,"3"3"0,5 2-9091,-6 15 0,-1 6-739,0 3 0,-3 5-740,0-1 1,-4 7 0,0 2 0,2-3 739,4-9 0,2-2 0,-1 0 0,0 2-36,-1 2 0,-1 2 0,0 1 0,1-1 0,3-5-112,0 5 0,2-3 1,1-2-1143,-1-5 1,1 0 0,2-2-3535,6 16 1,4-5 4823,4 8 0,-2-20 0,2-3 0,11-7 0</inkml:trace>
  <inkml:trace contextRef="#ctx0" brushRef="#br0" timeOffset="25882">3186 9977 7533,'-14'0'9830,"3"0"0,16 0-8982,37 0-893,-13 8 0,4 2 360,13 2 0,0 3-675,-4 9 0,-4 5-270,0 3 1,-7 6-151,-15-3 1,-4 3-1,-5 3-360,-2 8 1,-5 3 0,-3-1 1159,-1-6 0,-3-1 0,-6-1 579,-8 2 1,-8-1 0,-1-9 839,-6-7 0,-5-9-480,-11-5 1,-7-4-1,4-4-959,7-4 0,0-2 0,-3 1 0,-3 0 0,14-5 0,14-9 0,11-6 0,48-1 0</inkml:trace>
  <inkml:trace contextRef="#ctx0" brushRef="#br0" timeOffset="26751">3811 10406 9602,'27'-36'7195,"-8"8"-448,-14 28-2610,-5 0-3147,-11 28-990,0 6 0,-2 11 0,-1 5 0,3-4 0,0 2 0,3-1 0,-2 3-566,1-6 0,-2 4 1,0 0-1,1-2 1,3-5 340,2 17 0,5-7-45,3-9 0,5-3-1619,5-7 1,6-4 1393,7 0 0,7-8 1184,2-10 1,4-7 0,2-9-510,-4-11 0,1-10 0,0-6 0,0 1-285,2-2 0,0-2 1,-1-2-1,-2-3-165,-3-2 0,-2-5 0,0-1 1,-3 1-1,-3 3 390,2-6 0,-3 4 0,-3-1 1409,1-3 0,-2-1 0,-6 11-1079,-6 2 1212,3-3-1662,-12 37 0,0 5-2878,0 0 2878,-12-6 0,-2-1 0,-12-6 0</inkml:trace>
  <inkml:trace contextRef="#ctx0" brushRef="#br0" timeOffset="31049">2015 13435 7533,'-20'-20'3418,"2"2"-180,11 5 4138,1-1-6117,6 7-449,0 1-181,0 6-269,0 6 1349,0 13-1259,6 14 494,-5 9 1,-1 9-945,-1-5 0,-1 5 0,0 2 0,-1-6 0,-1 1 0,0 2 0,0 0-198,-2 2 0,-1 0 1,0 1-1,1-1-522,0 3 1,1 1-1,0-1 1,1-5 479,-1-5 0,0-4 0,2 1-1649,0 7 0,1 1 1,1-9-451,1 3 2339,17-25 0,5-41 0,-3-1 0,1 0 0</inkml:trace>
  <inkml:trace contextRef="#ctx0" brushRef="#br0" timeOffset="31253">2120 13891 7533,'0'-13'0</inkml:trace>
  <inkml:trace contextRef="#ctx0" brushRef="#br0" timeOffset="32666">2224 13942 7533,'-36'6'1259,"11"-4"180,-12 3-359,18 1 2428,6-4 1799,5 3-4138,3-5-450,5 0 721,0 0 1348,11 6-2338,-2-4 1529,33 10-1979,-11-9 0,3 1 0,18 2 0,2 1-409,-10-3 0,2-1 409,2-1 0,3 0 0,1 0 0,0-2 0,0 0 0,3 0 0,-1-2 0,3 1 0,1-1 0,-2 1 0,-3 0 0,-1 1 0,-1 0 0,1-1 0,3 1 0,1-1 0,-1 1 0,-2 1-325,3 2 1,-2 1 0,2 2 324,-6 1 0,2 1 0,1 0 0,-3 1 0,-5 0 0,-2-1 0,0 1 0,1 0-110,1-1 1,1 1 0,-1 0-1,-2-2 110,4 0 0,-2 0 0,0-2 0,-2-2 0,-1-2 0,2 0 0,8 0 0,3-2 0,-5 1 0,2 3 0,1 0 0,-6 0 0,8 0 0,-1 0 0,-7 1-45,2 3 0,-2 1 75,-1-2 0,3 0 0,-2 1-30,-6-1 0,-1 0 0,-3 0 0,0 2 0,0-1-74,6-1 1,4 1 0,-2-2 73,3 2 0,-1-1 0,-6-3 0,2 0 0,2-1 0,5 0 0,1-1 0,1 1 0,-8 0 0,1-1 0,0 1 0,-1-1 0,9 1 0,-2 0 0,3 2 0,-6 0 0,2 1 0,-1 0 0,-5 0 0,7-1 0,-1 0 0,-7 2 0,2 1 0,-4-3 0,2-2 0,-1-2 206,-2 2 1,1 0 0,-2-1-207,5 0 0,-1-2 484,14 1 0,-2 0-484,0 0 513,-11 0-513,-13 0-4309,-17 0 3770,-1 0-652,-7 0 1011,-6 0-697,0 0 0,0-5 0,0-2 0</inkml:trace>
  <inkml:trace contextRef="#ctx0" brushRef="#br0" timeOffset="33301">7283 13643 26962,'0'8'1439,"0"21"-1169,0-1-270,0 25 0,1-26 0,-2 3 0,-6 21 0,-3 4 0,0-6 0,-2 1-326,1-1 0,0 4 0,0-3 326,2-11 0,0-1 0,1-1 0,0 2 0,2 0 0,1-1 0,1 8 0,1-1 0,-3 0 0,0-1 157,5-2 1,1 1-158,-3-3 0,-2 3 0,1 0 0,1 7 0,1 2 0,0-2 0,0-9 0,-1-1 0,1 0 0,0 4 0,-1-1 0,2-8 161,1-6-161,0-6 0,0-23-2069,0 0 1042,-6 0-4820,-1 11 2969,-6-8 2878,-6 26 0,5-13 0,-5 16 0</inkml:trace>
  <inkml:trace contextRef="#ctx0" brushRef="#br0" timeOffset="34385">2042 14736 5455,'0'-19'6296,"-6"10"-2977,5-8-800,-5 15 1341,23 20-1611,5 5-1050,11 5 0,11 7 0,-1-1-1589,-12-11 1,-1-1-1,3 2 390,6 3 0,5 2 0,1 0 0,1-1-293,3-2 1,1-1 0,1 0 0,1 0-497,-10-4 1,1 1 0,1-1-1,0 0 1,1 1 176,4 0 0,2 1 1,1 0-1,0-1 1,0 1-820,-8-5 1,2 2-1,0-1 1,-1 0-1,-2-2 1,-2-2 1430,16 4 0,-4-3 0,0-1 0,3 1 0,-1-1 0,-5-5 0,-12-10 0,0 0 0</inkml:trace>
  <inkml:trace contextRef="#ctx0" brushRef="#br0" timeOffset="35086">6594 15308 7533,'-7'0'9830,"1"0"-231,6 0-8340,0 0-809,-6 0-450,-24 34 0,0-11 0,-5 4-873,2-1 0,-3 5 1,-3 1-1,1-2 693,2-3 0,-1 0 0,0-2 0,-1 2-832,-5 3 0,-1 1 0,-2-1 1,0 0 93,7-5 1,-2 0-1,-1 0 1,2-2-1,3-2 918,-9 1 0,3-2 0,-1 0 0,5-1 0,-2 1 0,1-1 0,4-5 0,-6-5 0,1 1 0</inkml:trace>
  <inkml:trace contextRef="#ctx0" brushRef="#br0" timeOffset="36767">8675 14138 7533,'-19'-37'-1170,"10"7"1170,-3-15 0,7 19 0,-2 8 0</inkml:trace>
  <inkml:trace contextRef="#ctx0" brushRef="#br0" timeOffset="37434">7556 14358 7533,'-20'-20'4902,"0"0"0,-18-12-2293,23 19 1348,44 2-3687,-1 9 90,19-2 0,15 2-680,-22 5 0,5 1 0,3 2 0,1 0 0,-2-1 391,-3-2 1,0 0 0,-1 0 0,4 1 0,4 0 68,-4 1 0,4 0 0,5 2 0,1-1 0,2 1 0,-1 0 0,-2 0 0,-3-1 0,-5-1 129,7 1 1,-4-1 0,-3-1 0,1 1 0,4 0-232,-1-1 1,5 1-1,3 0 1,-1 0 0,-2-1-1,-5 0 1,-6-1-39,3 0 0,-7-1 0,3-1 0,0-2 0,4-1 0,-1 0 0,-8 1 244,-4 0 1,-3 1-245,16-3 0,-7 0 0,-20 3 0,1 0-6207,-22 0 900,5 0 5307,-17 6 0,-10 6 0,-12 9 0</inkml:trace>
  <inkml:trace contextRef="#ctx0" brushRef="#br0" timeOffset="37880">9819 13942 7533,'-7'-7'9830,"1"1"-7067,6 6-1684,12 0-449,2 6 1798,1 7 1440,2 13-3328,-15 7-540,-3 17 0,-4 9 0,-3-18 0,-4 2 0,0 4-252,2-3 0,0 4 0,-1 2 0,0 1 1,0-1 251,-2-2 0,-1-1 0,0 1 0,1 0 0,0 2 0,2-2 0,0 1 0,1 1 0,0 1 0,1-2 0,1-1-18,0 3 0,0 0 0,2-1 0,0-1 0,1-3 18,-1 2 0,1-2 0,1-2 0,2-1-2219,2 6 0,3-2 1,-1-10-3539,-1-7 5757,5-7 0,-12-48 0,0-9 0</inkml:trace>
  <inkml:trace contextRef="#ctx0" brushRef="#br0" timeOffset="38283">7843 15451 7533,'-41'-34'9830,"9"9"-861,19 11-8070,13 9-269,36 5-225,0 2 0,6 1-405,-6 1 0,3 0 0,1 2-480,7 1 0,3 1 0,1 2-982,-3 0 1,1 1-1,0 1 1,-4 1 1461,-3 0 0,-3 1 0,0 0 0,5-1 0,-1 0 0,-8 0 0,-5 12 0</inkml:trace>
  <inkml:trace contextRef="#ctx0" brushRef="#br0" timeOffset="38520">8441 15516 7533,'-49'0'9830,"13"0"0,18 12-10126,-8 19 1,-3 10-1909,3 2 0,-2 6-113,6-11 1,-3 4 0,1 2 0,2-2 2316,0 8 0,2 0 0,1-2 0,0-7 0,-1-1 0,1-1 0,-3 7 0,0 0 0</inkml:trace>
  <inkml:trace contextRef="#ctx0" brushRef="#br0" timeOffset="38733">7726 16179 7533,'21'0'9830,"21"-6"-9072,-4 3 0,11-1 0,4 1 0,-4 0-2137,1 0 0,-3 0 0,4 0-284,4 2 1,5 0-1,-1 1 1,-8 2 1662,3 4 0,-7 3 0,-4 3 0,-6 2 0,1 12 0</inkml:trace>
  <inkml:trace contextRef="#ctx0" brushRef="#br0" timeOffset="39066">9260 15321 7533,'-35'-7'9830,"5"7"-6554,1 26 1,-6 18 0,-1 3-2908,3-9 1,-1 2-1,-2 1 1,0 1-1218,5-3 1,-1 1-1,0 0 1,-1 1-1,1-1 794,0-3 0,0 1 0,1 0 0,0-2 0,2 1-531,0 3 1,2 0-1,1-1 1,1-2 153,0 0 0,2-1 0,-1 1-1428,-3 9 0,0 2 0,6-5-1964,11-8 0,6-4 3823,7 14 0,23-20 0,0-12 0</inkml:trace>
  <inkml:trace contextRef="#ctx0" brushRef="#br0" timeOffset="39502">8961 16270 19496,'26'20'809,"6"5"-988,1 1-721,-8-10 1,1 1-1440,21 10 1574,-13-13 1,2-9 359,3-21 0,-1-8 765,-4 6 0,-4-5 2128,-8-7 1,-3-6 0,-3 3-1230,-5 3 0,-3 2 360,-8-29 630,-8 27-1799,-22 10-450,2 6 0,-2 2 0,-4 4 0,-1 2 0,-1-1 0,-1 2 0,-3 7 0,1 2-1440,-12 3-6655,5 6 8095,23 6 0,6 4 0,6 9 0,-1-4 0,-1 0 0</inkml:trace>
  <inkml:trace contextRef="#ctx0" brushRef="#br0" timeOffset="49236">12316 16881 7533,'-13'-7'2158,"-6"1"-1978,11 6-90,-4 0-989,12 0 1528,18-6-539,-9-1 3418,34-29-2294,-23 12 1,0 0-361,0 2 1,2 1-1080,3 0 0,-1 11-360,-1 38 1,-7 15 1033,-10-6 1,-6 3-180,4 16 0,-12-1 569,-20-20 1,-11-3 0,2-7-391,1-3 1,-1-6-304,-1-1 0,-3-2 0,3-5 169,7-6 0,3-10-1080,-7-24 1,7-14 989,10-5 0,5-3-46,2 17 1,-1 0 0,7 0-720,12-21 1,14 7-765,5 27 0,8 6 194,9 2 1,7 2-1,2 5 810,0 7 0,1 6 1,1 4-309,-5 5 1,2 3 0,-3 4 0,-8 2 607,3 13 0,-18 6 2728,-24 0 1,-13 6 0,-7-7-1785,-21-6 1,-11-9-518,10-5 0,-6 0 0,0-3 1,4-6-69,-12-7 1,3-11-510,13 0 0,1-4 0,5-5 381,2-12 0,12-7-861,19-1 0,12-6 1,5 4 314,10-5 0,9 5-777,-1 6 1,6 0 0,0 6 581,-4 7 1,0 5-1,2 4-150,0 5 1,0 5-1,-2 3 777,6 4 0,-5 6-117,-6 4 0,-11 7 1799,-34 20 0,-15 4-1305,11-16 1,-5-2-45,-9-2 1,-10 2 0,-1-1 0,6-6 89,0-1 0,-1-5 149,-6-3 1,-5-3-1,5-11-1343,2-25 1,7-12 443,10 6 0,3-4 0,5-2-420,2-7 1,5-4 0,8 2-331,8 1 1,7 0-1,2 5 375,4-4 1,5 7-316,10 5 1,5 9 474,-2 15 1,1 9 64,8 5 1,-2 12-331,-11 10 1,-3 9-1,-7 4 1529,-11 2 1,-8 3 0,-5 3-143,-3-5 0,-3 1 0,-6 1 0,-6-3 202,-5-6 1,-6 0-1,-4-1 1,-2-3-1,2-4-240,-11 4 1,0-4 0,-2-4-570,-4 2 0,-1-3 0,6-16 0,10-22 0,5-12 0,5-7-600,2-11 0,7-8 1,13-3-1243,13 10 1,10-3-1,7-1 1,1 2 0,-3 3 1458,-5 2 1,0 2 0,2 2-1,8 5-301,12 4 1,11 1-1,3 5 1,-2 7-1,-7 8 562,-7 10 0,-4 8 1,-1 7-119,13 13 0,0 9 0,-15 2 1184,-21 2 1,-13 4 774,-2-1 0,-5 5 0,-10-4-797,-7-11 0,-9-3 0,-3-2 0,0-3-333,-6 2 0,-2-4 0,-1-1-409,-1 4 0,-2-1 0,2-12 149,4-18 1,0-8 0,6-7 630,1-13 0,7-8-1650,3-3 1,3-6-1,9-1-540,12 3 1,10-2 0,7 3 59,9-3 1,8 3 0,5 5 899,-2 8 0,4 6 0,6 9-810,2 12 1,7 9 0,4 5-1,-5 3 1,-9 2 1978,7 9 1,-11 11 269,-12 5 0,0 10 1,-9 3-1,-13-5-540,-20-4 1,-15-4 0,-4 0-333,5-4 0,-4 0 0,-2-3 0,-2-4 310,-4-3 0,-4-1 1,0-9-1,6-15-1597,0-24 1,6-18-1,2-2 630,1 8 0,3-1 1,9-6-458,12-8 1,9-8 0,7 0-1,4 5 412,3 13 0,3 3 1,4 2-1,6 2-585,4 4 1,8 1-1,2 2 1,0 3 0,-6 5 375,0 5 1,-4 5 0,3 0 463,17-8 0,2-1 0,-12 20 30,-22 26 0,-11 14 0,-5-2 749,-5-4 1,-6 1 239,-1 12 1,-2 7-1,-8-4-150,-9-7 1,-8-3 0,-1-1-361,-2 0 1,-2-1 0,-1-2-90,-1-2 0,0-3 0,-2-6 410,-13-2 0,1-15-366,14-20 1,5-14-765,3-17 1,8-11 179,11 11 0,4-4 0,4 1 120,2 3 0,4-1 0,5 1 0,6-6 0,5 1 0,6 6-2144,14-2 1,10 11 194,4 16 0,8 7 0,-5 5 1919,0 1 0,-4 10 0,-6 13 0,-1 8 0,-12 5-180,-19 9 1,-12 4 1393,-2 5 0,-11 1 472,-5-15 1,-8 2 0,-4-1 0,2-3-848,-3 1 1,-1-2 0,-5-2-188,1-2 0,-5 2 0,-1-5 0,0-10 97,-9-14 1,-1-10 0,4-2-1335,2 5 1,6-9 385,6-28 0,5-17 0,13 2-101,16 15 0,9 2 0,3-3-150,0 0 1,1-3-1,3 1 1,5 4-361,13-6 1,8 5-1,1 5 864,-1 6 1,2 5 0,3 9-1195,7 12 1,4 10 0,-7 2 959,-6 0 0,-5 9 198,-10 7 0,-2 6 1,-13 2 2229,-22 11 1,-15 1-1530,2-6 1,-5 0 0,-5-1 315,-4-6 0,-5 0 1,-3-2-1,2-2-556,-3 2 1,1-2 0,-4-7-218,-10-6 0,-3-7 1,12-16-1747,16-27 0,12-15 1004,8 5 0,5-5 1,9 0 40,7 10 1,8-1 0,4 1 0,3 3 145,4 1 1,5 2 0,1 3 0,2 5-188,12-1 0,2 7 1,-1 6 89,-4 8 0,-1 5 1,-2 5 119,12 10 0,-9 10 630,-15 17 0,-11 6-90,-8-1 0,-13 1 1229,-13-3 0,-9 1 1,-4-4-576,-2-5 1,-3-3-1,-2-2-295,-2 0 1,-3-1 0,-1-3 29,-5-3 1,-2-4 0,0-5-360,5-9 0,0-5 0,1-1-210,-11 3 0,4-11-637,15-14 0,4-10 0,10-2-218,17-15 1,12-2 644,-4 12 0,2-1 1,4 2-151,12-13 0,10 6-210,-3 18 0,5 4 1,5 6-607,10 7 1,4 7 0,-1 6 1055,-7 3 0,-2 5 0,-2 3 180,5 6 0,-1 4 0,-14 8 389,-23 6 1,-11 5 0,-4-2-180,-3 1 0,-11-2 831,-7-7 1,-9 3 0,-4-3 0,2-5-233,4-6 1,0-5 0,-3-1-488,-5 2 0,-4 1 0,-1-5 1,5-8-69,-16-16 1,10-20-787,23-13 0,6-16 0,6-5 0,2 7 82,1 8 0,4 3 0,5-4-203,5 6 1,4-6 0,2-3 0,3 1 0,1 6 0,1 8 232,16-9 1,7 11 119,-1 4 0,4 2 0,0 10-802,7 14 0,0 14 547,-4 6 1,-5 10 1033,-15 3 1,-5 7 0,-4-1-271,-1 8 1,-8 1 322,-4 13 0,-8-1-2031,-3-14 0,-4-2 1439,-2-1 0,-2-2 0,2-6 0,-1-3 0,-10 11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7:12.765"/>
    </inkml:context>
    <inkml:brush xml:id="br0">
      <inkml:brushProperty name="width" value="0.09071" units="cm"/>
      <inkml:brushProperty name="height" value="0.09071" units="cm"/>
      <inkml:brushProperty name="color" value="#00FF00"/>
    </inkml:brush>
  </inkml:definitions>
  <inkml:trace contextRef="#ctx0" brushRef="#br0">13682 11693 7533,'-9'-21'4137,"17"-2"-4047,19 15 569,6-2 1,10-3 0,1 0 509,6 1 1,3 0-1,1 0-1399,-6 1 1,0-1 0,4 0 0,3 1 434,-10 2 1,4 1-1,3 0 1,0 0 0,1 0-1,-1 1 1,-1 0-382,1 0 0,-3 1 0,0 0 0,2 1 0,3-1 1,6 0 277,-16 1 1,3 0 0,3-1 0,2 0 0,2 0-1,2 0 1,1 0 0,0-1 0,0 1 0,-1 0-1,-1 0 1,-1 1 0,-2 0 0,-4 0-351,10 0 0,-3 0 0,-3 0 0,0 1 0,-1 0 0,0 0 0,3-1 0,2 1 0,4 0 264,-12 0 1,3 1 0,2-1 0,1 0 0,2 0 0,2 0 0,-1 1 0,2-1-1,-1 0 1,1 0 0,-2 1 0,0 0 0,-1 0 0,-3 0 0,0 0 0,-4 1-167,11 0 1,-2-1 0,-3 2 0,-1-1-1,-1 1 1,0 0 0,0 0 0,1 0-1,1 1 1,2-1 128,-5 1 0,0 0 0,0 0 1,2 0-1,0 0 0,0 1 1,1-1-1,-1 1 0,1 0 0,0-1 1,0 1-1,-1 0 0,0 0 14,-1 0 0,0-1 0,0 1 0,-1 0 0,1 0 0,-1 0 0,1 0 1,0 1-1,0-1 0,1 0 0,0 0 0,0 1 0,1-1 31,-2 1 0,1-1 0,1 1 0,0-1 0,0 1 0,1 0 0,1 0 0,-1 0 0,0-1 0,-1 1 0,1 0 0,-2 0 0,0 0 0,-1-1 0,-1 1-92,4 0 1,-1 0 0,-1-1 0,0 1 0,-1 0-1,-1-1 1,1 1 0,-1 0 0,0-1 0,1 1-1,0 0 1,2-1 94,-2 1 1,1-1 0,2 1-1,0-1 1,1 1 0,-1 0 0,0-1-1,-1 1 1,-1-1 0,-2 0 0,-2 1-1,-2-1 1,-3 0 226,16 1 1,-4-1 0,-4 0 0,-1 0 0,-2 0 0,0 0-129,4 1 0,0-1 0,-2 0 0,-3 1 0,-2-2 879,13 1 0,-5-1 0,-8-1-106,-12 1 0,-4 0 888,22 0-1787,-47 0 1639,-6 0-4097,0 0 0,-6 12 1,-1 2-1</inkml:trace>
  <inkml:trace contextRef="#ctx0" brushRef="#br0" timeOffset="23201">25712 11563 7533,'6'-14'1214,"18"7"0,11 3-794,10-5 0,8-2 0,2 1-887,-8 3 0,1 0 0,3 0 1,4-2 735,-9 1 1,1-1 0,3 0 0,2-1 0,2 0 0,2 1-1,2 0-106,-8 3 1,3 0-1,1 1 1,3 0 0,0 0-1,1 0 1,1 1 0,1-1-1,-1 1 1,-1 0-1,-1 0-285,-4 0 1,0 0 0,-1 0-1,1 0 1,0 1 0,0-1-1,-1 1 1,1 0 0,1 0 0,-1 0-1,1 0 1,0 0 141,-2 1 1,0 0 0,2 0 0,-1 0-1,1 0 1,0 1 0,0-1 0,0 1 0,-1-1-1,0 1 1,-2 1 0,1-1 0,-2 0-42,7 1 1,-1 0-1,-1 0 1,0 1 0,-1-1-1,0 1 1,-1 0-1,-1 0 1,0 1 0,-1 0 222,6 0 0,-2 1 1,0 0-1,-1 1 1,0-1-1,-1 1 0,0 0 1,0-1-237,3 0 1,-1 0 0,0 0-1,-1 0 1,1 0 0,-1 0-1,1 0 34,1 1 0,2 1 0,0-1 0,0 1 0,-2 0 0,-4-1 0,-3 0-113,7 0 1,-5-1 0,-3 1-1,-2-1 203,6 2 0,-2-1 0,-10 0 1473,0 2-1383,-17-6 91,-23 0-6298,0 0 2609,-29 6 3418,-9 10 0,-6 4 0,1-7 0,-2 0 0,3 4 0,0-1 0,0 1 0</inkml:trace>
  <inkml:trace contextRef="#ctx0" brushRef="#br0" timeOffset="23384">30329 12330 3030,'-6'-50'605,"0"0"0,-1 1 0,1-1 0,-6 8 0,-2 4 0,-4 8 0,-6 7 1,-1 14-1,-7 36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7:54.850"/>
    </inkml:context>
    <inkml:brush xml:id="br0">
      <inkml:brushProperty name="width" value="0.09071" units="cm"/>
      <inkml:brushProperty name="height" value="0.09071" units="cm"/>
      <inkml:brushProperty name="color" value="#00FF00"/>
    </inkml:brush>
  </inkml:definitions>
  <inkml:trace contextRef="#ctx0" brushRef="#br0">23605 6805 7533,'7'-20'1739,"-1"13"0,-6 8 0</inkml:trace>
  <inkml:trace contextRef="#ctx0" brushRef="#br0" timeOffset="180">22812 7091 7533,'-42'-33'0,"1"0"0,0-1 0,4 11 0,1 0 0,-1 0 0</inkml:trace>
  <inkml:trace contextRef="#ctx0" brushRef="#br0" timeOffset="318">22565 7144 7533,'-34'-16'0,"1"1"0,1 4 0,0 0 0</inkml:trace>
  <inkml:trace contextRef="#ctx0" brushRef="#br0" timeOffset="1538">15958 8886 7533,'-14'-21'1979,"2"2"-450,12 12-720,0 1 810,0 6 180,-6-5-989,5 3-630,-11-9-270,10 4-540,-4-6-629,-5-35 989,3-3 135,-7 2 0,-1-3 45,7 12 0,-3-2 420,-7-2 0,-5-4 0,0 4 344,0-3 1,-4 0-203,2 8 0,-4-5 1,-1 1-1,1 3-203,0 2 1,0 4 0,-1-1-348,-4-4 1,-2-1 0,-1 3 287,2 6 0,-3 3 0,-4 1-372,4 6 0,-2 2 0,-4 0 0,-1 0 0,-2 1-168,2 1 0,-3 1 1,-1 0-1,-1 0 1,-1 0-1,-2 1 375,7 1 0,-1 0 0,-1 1 0,-2-1 0,1 1 0,-1 1 0,1-1 0,0 2 32,-5-2 0,1 1 0,-1 1 0,1 0 0,-1 0 0,-1 1 0,0 1 24,1 1 0,-1 1 0,0 0 1,-1 0-1,0 1 0,1 0 1,3 1-1,2-1-116,0 0 0,4 0 0,2 0 0,-1 0 0,-3 1 0,-6 1 0,9 1 0,-5 0 0,-2 0 0,-4 1 0,-1-1 0,-1 1 0,0 1 0,-1-1 0,3 0 0,1 1 0,2-1 0,5 1-273,-12-1 0,5 1 0,3 0 1,1 0-1,-1 0 0,-3 1 0,-5-1 288,10 0 0,-3 0 0,-3 1 0,-1-1 0,-2 0 0,-1 1 0,0-1 0,2 1 0,0-1 0,3 1 0,2 0 0,5 0-225,-10 0 0,5 1 0,3-1 0,1 1 0,0 0 1,0 0-1,-3 1 135,0-1 0,0 1 0,-1 0 0,-1 0 0,0 0 0,1 1 0,1 0 0,2 1 75,-7 1 0,1 1 0,2 0 0,0 1 0,-1 0 0,-3 1-203,8-2 1,-2 1-1,-1 0 1,0 1 0,-1-1-1,1 1 1,1 0 0,1 0 152,0 1 1,1 0 0,0 0 0,1 1-1,0 0 1,-1-1 0,-1 1 35,1 0 1,-1 0 0,0 0 0,-1 0 0,0 0 0,0 1 0,1 0 0,-1 0 84,2 1 0,0 0 0,1 1 0,0-1 1,-1 1-1,0 1 0,-2-1 0,0 1 114,4-2 1,-2 0 0,0 0 0,-1 0 0,0 1 0,-1-1 0,0 1 0,1 0 0,0 0 0,1 0-51,-4 2 0,1 0 0,0 0 0,0 0 0,0 1 0,0-1 0,-1 1 0,1 0 0,-2 0-40,3-1 1,-1 1 0,-1 0 0,-1 0 0,1 0 0,0 0 0,0 0 0,2 0 0,1 0 0,2 0-36,-1 1 0,2 0 0,1-1 0,1 1 0,1 0 0,0 0 0,1 0 0,-1-1-33,-4 2 1,1 0 0,0-1 0,0 1 0,1 0 0,2 0 0,1 0 77,-8 4 0,2 1 0,1-1 0,3 1 0,2-1-218,4 0 0,2 0 0,2-1 0,0 1 38,0 0 0,-1 0 0,2 1 0,1 1 17,-6 10 0,2 1 1,4-3-378,1-4 0,3-3 924,0 5 0,8-6-4522,18-18 3389,5-6-1320,5 6-540,3 1 2519,10 6 0,2 5 0,6 2 0</inkml:trace>
  <inkml:trace contextRef="#ctx0" brushRef="#br0" timeOffset="8197">20419 8079 7533,'0'-30'3957,"0"19"-3237,0-13-6387,0 59 5667,0 8 0,-5-10 0,-2 1 0,0-2 0,0-1 0</inkml:trace>
  <inkml:trace contextRef="#ctx0" brushRef="#br0" timeOffset="8510">14619 9731 7533,'-8'-22'809,"2"5"-2068,6 17 1259,6 0 0,7 11 0,7 4 0</inkml:trace>
  <inkml:trace contextRef="#ctx0" brushRef="#br0" timeOffset="8948">15581 10666 7533,'-21'-14'0,"3"2"0,5 12 0</inkml:trace>
  <inkml:trace contextRef="#ctx0" brushRef="#br0" timeOffset="9198">15854 10471 7533,'-26'-13'0,"0"0"0</inkml:trace>
  <inkml:trace contextRef="#ctx0" brushRef="#br0" timeOffset="9765">16335 9783 7533,'-26'-8'0,"0"2"0</inkml:trace>
  <inkml:trace contextRef="#ctx0" brushRef="#br0" timeOffset="10618">16257 9861 7623,'0'13'809,"0"-6"271,0-1-271,0-6-3417,0 0 1978,-6-6 630,-1-7 0,-6-19 0,0-8 0</inkml:trace>
  <inkml:trace contextRef="#ctx0" brushRef="#br0" timeOffset="11648">15828 9094 7533,'7'0'629,"-1"0"-899,-18-6 360,9 5 0,-9-5-90,12 6-359,0 0-721,-11 6 810,3 6 1,-17 3 269,-1 15 0,4-14 0,-2 3 0,11-13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8:37.083"/>
    </inkml:context>
    <inkml:brush xml:id="br0">
      <inkml:brushProperty name="width" value="0.09071" units="cm"/>
      <inkml:brushProperty name="height" value="0.09071" units="cm"/>
      <inkml:brushProperty name="color" value="#00FF00"/>
    </inkml:brush>
  </inkml:definitions>
  <inkml:trace contextRef="#ctx0" brushRef="#br0">12511 12733 7533,'-23'-37'599,"-1"0"1,1 1 0,-1-1-1,-4-7 1,0 1 0,2 3-151,-4-8 1,2 6-360,6 14 0,-2 2 270,-10-11 0,-6 1-241,9 15 1,-4 1 0,-3 1-30,0 0 0,-3-1 0,-3 2 0,-2 1-815,3 3 1,-4 1 0,-1 1 0,2 1-1,2 2 755,-12-4 0,2 2 0,-1 3 15,6 3 0,-1 3 0,-1 1 0,3 3 77,-4 3 1,2 3-1,-2 4-77,2 0 0,-2 2 0,-2 3 0,-3 3-20,12-2 1,-3 2 0,-2 3 0,-1 1-1,0 0 1,1 1 0,3-1-11,-3 2 0,2 0 0,0 1 0,1 0 0,0 1 0,-1 1 49,4-3 0,-1 1 0,0 1 1,1 0-1,0 0 0,1 0 1,2 1 84,-1 1 1,1 0 0,1 0 0,2 1 0,1-1 0,2-1-105,-6 5 0,3 0 0,1 0 0,2 1-113,-3 4 1,0 2-1,5 1 1,7 2-91,11-1 1,7 3 0,4 0 0,2-3 127,1 2 0,4-1 0,8 1 31,5-4 0,7 3 0,4 0 0,3 0 0,2-3 214,6-1 1,4-2 0,3-1 0,0-1 0,0 1-156,-10-6 0,0 0 0,-1 0 0,2 0 0,2 0 0,3-1 18,-1-3 1,5 1 0,2-1-1,1 0 1,-1-1 0,0-1 0,-3-2-1,-5-3-78,8 5 0,-6-5 0,1-1 0,4 0 15,3-2 0,5 1 0,2-1 0,1-1 0,-3-3 0,-6-4 135,10-4 0,-6-5 0,5-3-42,-8 0 0,4-1 0,1-2 0,-1-2 0,-4-2-131,-1-4 1,-2-2-1,-2-3 1,0 0-129,2-3 1,-1-2 0,0-1 0,-2-3 195,1-3 0,-1-4 0,0-1 0,-2 0 180,-2 0 0,-1-1 0,0-2 0,1-2-121,-5 4 1,1-2 0,1-2 0,-1-1 0,1 0 0,-2 2-255,-2 2 0,0 0 0,-1 1 0,0-1 1,0 1-1,0-1-90,2-1 0,0-1 0,1-1 0,-1 2 1,-1 0-1,-2 3 195,5-5 0,-2 2 0,0 1 0,-1 0-473,2 1 1,1 0 0,-3 0 0,-4 1 1233,-4-1 0,-4 0 1,-5-5-681,-6 0 0,-3-5 0,-4-4 0,-3 2 0,-5 3-171,-6 0 0,-6 2 0,-4 1 0,-1-1 241,2 2 0,0-2 1,-3 1-1,-3 1 1,-4 4-269,-9 2 0,-5 2 0,-3 3 0,0 3 0,1 2 49,-3 1 0,2 4 0,-2 1 0,-4 0 98,7 2 0,-3 0 0,-2-1 0,-2 2 0,0 2 0,1 2-197,-3 3 0,0 3 1,-1 1-1,-1 2 0,2 0 1,0 0 256,7 0 0,2-2 0,1 1 0,-2 2 0,-5 4 0,-5 5-26,18 1 1,-4 2 0,-4 3 0,-2 2 0,-3 2 0,-2 1 0,-1 2 0,-1 1 0,-1 1 0,0 0 0,0 0 0,1 1 0,2-1 0,2 0 0,1-1 0,4 0 0,3-3 0,4 0-232,-18 7 0,7-2 1,5-1-1,1 0 1,0 1-1,-4 3 1,-7 4 216,16-8 0,-5 2 0,-4 2 1,-2 0-1,-3 3 0,-1 0 1,-2 1-1,1 0 0,0 1 0,1 1 1,2-1-1,2 1 0,4-1 1,4 0-1,4 0 0,6-2 1,6 0 65,-10 19 1,11 0 0,8 0 0,4 0 0,2 3 48,3-4 0,2 3 0,3 1 0,3-1 0,3-1 0,3-4 15,5 9 0,5-3 0,6-3 0,10-2-225,1-12 0,10-2 0,5-1 0,3-1 0,1-3 0,-4-1 0,-4-4-162,0 1 1,-4-5-1,1-1 1,3 0 266,0 0 0,4 0 0,2 0 0,1 0 0,-3-2 0,-5-3 45,13 2 0,-5-3 0,0-1-67,1 2 1,1 1-1,4-1-245,-11-3 0,2-1 0,1 1 1,2 0-1,-1-1-504,1 1 1,1 0-1,0 0 1,0 0-1,1 0 630,0-1 0,1 0 0,0 1 0,0-2 1,1-1 80,-6-1 0,-1-1 0,2 0 0,0-1 0,0-3 0,1-2-33,-2-3 1,3-2 0,-1-2 0,1-1 0,-1-1 0,-2-1 0,-2 1 221,4 0 0,-4 0 0,0-1 0,-1-2 0,2-5 100,-1-3 0,2-4 0,1-3 0,0-1 0,-3-1 0,-3 2 1,-7 2 553,7-7 0,-8 1 1,0-5-530,-7 3 1,1-4 0,-1-2 0,-2 0 0,-3 1 22,-3-2 0,-4 1 1,-2-1-1,-1 0-337,-1-1 0,-2 0 0,-1-1 0,-1 1 5,-2 0 0,0 0 1,-3 0-1,-3 3-230,-5-6 0,-4 3 1,-6 2-391,-8-4 0,-6 1 1,-4 1 456,2 7 1,-4 0 0,-2 0-1,0 2 113,-2 0 0,-1 1 0,-2 1 0,-3 1 43,7 8 0,-2 0 1,-2 1-1,-1 1 1,-1 1-1,1 3-61,-4 0 0,0 3 0,0 1 0,-3 2 1,-2 2 248,2 3 0,-4 1 1,-2 2-1,0 1 0,-1 2 1,2 0-1,3 1-66,1 1 0,3 1 0,2 0 0,-1 2 0,-1 3 0,-3 2 3,2 2 1,-2 1 0,-2 2-1,-1 2 1,0 2 0,2 1 0,2 3-1,2 2-143,1 3 1,2 4 0,2 2 0,1 1 0,1 3 0,1 0 0,0 2-76,3-2 1,0 1 0,0 2 0,1 1 0,1 0 0,2 2 0,2 1 0,4 0-67,-1 5 1,1 2-1,3 2 1,3 0-1,2 0 1,5 0-1,5-1-49,3 4 0,5 1 0,4-1 1,4 0-1,4-2 0,4-4-84,4 4 0,5-4 0,4-1 0,6-3 1,7-3 338,-1-10 0,7-3 0,5-1 0,3-1 0,1-2 0,0-2 0,-2 0 0,-5-3 0,5 4 0,-3-3 0,-1-3 0,2 0 0,4-1 0,-4-6 0,-1-1 0,1 1 0,-1 0 0,1 0 0,-1-1 0,0 1 0,1 0 0</inkml:trace>
  <inkml:trace contextRef="#ctx0" brushRef="#br0" timeOffset="3109">12096 8561 7533,'40'-21'0,"-3"-3"0,-11 4 0</inkml:trace>
  <inkml:trace contextRef="#ctx0" brushRef="#br0" timeOffset="3951">11614 8496 7533,'-44'-36'1948,"0"1"1,22 13 0,0-1-2339,-7-2 1,-5-3-1,6 0 840,7-1 0,6-3 179,4-13 1,7-11-469,3 15 1,1-5 0,3-3 0,2-3 0,3 0-344,2 8 1,2-2-1,1 0 1,3-1-1,1-2 1,2 1 0,2-1 340,-1 3 1,2-1 0,2-2 0,1 0 0,1 1 0,1-1 0,0 2 0,1 0 0,0 3-93,2-2 1,-2 2-1,0 1 1,2 1-1,1 1 1,4 0-1,3 1 1,4 0-11,-4 9 1,3-1 0,5 1 0,2-1 0,3 1-1,1 0 1,1 1 0,1 0 0,-1 1 0,-1 1 0,-2 2-1,-2 0 1,-4 2 0,-4 2-467,14-8 0,-6 3 1,-4 3-1,0 1 1,4 0-1,7-2 401,-11 7 1,4-2-1,5-1 1,2 1-1,1-1 1,1 0-1,1 1 1,-2 1 0,-2 2-1,-3 1 1,-4 2-1,-5 3-425,10 0 1,-6 3 0,-3 3 0,0 0 0,3 0 402,0-1 0,1 0 0,1 0 0,1 1 0,2 0 0,2 1-132,-2 1 0,3 0 0,1 1 1,2 0-1,0 0 0,-1 2 0,-1-1 1,-3 1 86,4 0 0,-3 1 0,-1 1 0,0 0 0,2 1 0,5 0 0,-8 0 1,4 1 0,1 0-1,3 0 1,1 0 0,0 1-1,-1 0 1,-1 0 0,-3 0-1,-3 1 36,5 1 1,-4 0-1,-2 1 1,-1 0-1,1 0 1,0 1-1,3 1 104,-3-2 1,2 1 0,2 1-1,0-1 1,1 1 0,-2 0-1,-1 1 1,-2-1 0,-3 1 143,5 1 1,-2 1 0,-3 0 0,-1 0 0,-1 1 0,-1 0 113,5 2 1,-2 0 0,0 1 0,-4 1 0,-5 0 210,2 7 1,-6 0 0,-3 3-236,-3 1 1,-4 2 0,0 3-188,-1 4 1,-2 4-1,1 1 1,-2-2 67,4 3 0,-2-1 0,3 4-594,-4-6 0,3 4 0,0 1 1,-1-2-1,-4-5 279,3 13 0,0-3 45,-1-8 0,1 1 0,-2-2 469,-1 6 1,-1-3-785,6 4 0,2 0 135,-7-12 0,2 0 1,1-1 509,8 1 1,2-2 0,-1-4-1051,-1-2 1,-1-3 1429,3 0 0,-6-8-2779,-15-16 2327,-18-5 1,-13-14-1,-9-8 1</inkml:trace>
  <inkml:trace contextRef="#ctx0" brushRef="#br0" timeOffset="4531">17636 6272 7533,'-22'-43'1109,"20"70"0,6 32 1,5-1-1290,6-8 0,4 0 0,1 5-111,-8-12 0,1 5 0,0 2 0,0 0 1,2 0-1,0-4 542,3 1 1,1-2 0,1-1 0,0-1 0,0 1 269,-2-1 1,1 1 0,0-1 0,-1-1 0,-1 0-298,1 1 1,-1 0 0,-1-1 0,1 1-24,1 7 0,-1 2 1,0-1-1,-2-5-201,-1-7 0,-2-3 0,-3 0 495,0 18 0,-9-6 404,-22 3-737,-22-28 0,-17-4-414,19-8 0,-6 0 0,-3-1 1,-2 0-1,1 0-345,0-1 1,-1 0-1,-1 0 1,0 0-1,-1 0 537,3-1 0,-2 1 0,-1 0 0,1 0 0,1-2 1,3 0 5,0-2 0,3-1 0,0-1 0,1 0 0,0 0-357,-12 1 0,-1-1 0,2 0 1,4 0 290,4 2 0,4-1 0,-1 0-1499,-10 0 0,-1-1 0,11 3 1619,-2 13 0,18 1 0,24 6 0</inkml:trace>
  <inkml:trace contextRef="#ctx0" brushRef="#br0" timeOffset="4735">17727 8508 7533,'-26'-39'1228,"1"-1"1,0 0 0,-1 0 0,-5-8-1,1 1 1,17 27 0,20 34 0</inkml:trace>
  <inkml:trace contextRef="#ctx0" brushRef="#br0" timeOffset="6988">9585 7468 0,'37'-34'0,"0"0"0,-3 3 0,1 0 0</inkml:trace>
  <inkml:trace contextRef="#ctx0" brushRef="#br0" timeOffset="7333">20458 8027 7533,'-7'-7'-585,"6"34"0,7 16 585,6-12 0,3 3 0,-5 1 0,1 3 0,2-2 0,9 2 0,1-1 0</inkml:trace>
  <inkml:trace contextRef="#ctx0" brushRef="#br0" timeOffset="7565">18065 8963 7533,'-40'-31'0,"0"0"0,1 0 0,3 5 0,0 4 0,6 12 0,-9 31 0</inkml:trace>
  <inkml:trace contextRef="#ctx0" brushRef="#br0" timeOffset="7767">14514 9718 7533,'0'-44'0,"0"-3"0</inkml:trace>
  <inkml:trace contextRef="#ctx0" brushRef="#br0" timeOffset="9767">4761 10056 7083,'25'7'0,"-5"-1"0,11-6-1259,-10-12 2428,17-8-359,-5-19-451,6-1-89,-17 6 1169,1 10-359,-22 17-1,-1-5 540,-36-24-1259,13 15 0,-3-2-315,-13-9 0,-6-1-135,12 13 0,-2 0 0,1 3-102,-9-3 0,-4 5 132,-2 4 0,-5 3 0,-2 2-150,15 5 1,0 2 0,-2 2 0,-5 0 355,4 1 0,-4 1 0,-4 1 1,-3 0-1,0 1 0,1 0 0,1 0 1,3 0-301,-2 1 1,2 0-1,2 0 1,-1 1-1,-1 0 1,-4 1 272,3 0 1,-3 0 0,-2 0 0,-2 1 0,0 1 0,1-1 0,1 1 0,3 0 0,5 0 15,-3 1 0,4 1 0,3-1 0,0 1 0,0 2 0,-1 1-148,-1 1 0,-1 1 0,0 2 0,0 1 0,1 0 1,2-1-1,3 0 13,-10 7 0,5-2 0,1 3 0,2 2-234,6 0 0,0 2 0,1 2 0,3 1 1,4 2-514,1 10 0,5 1 0,4 2 0,2-1 477,4-6 0,1-1 0,4 1 0,4 3 144,3-2 0,4 4 0,2 0 0,3-1 1,4-3 169,6 3 1,5-4 0,3-1 0,3 0 189,-3-5 0,2 1 0,3-1 0,0 0 0,2-2-201,2 2 1,2 0 0,1-2 0,0 0-1,0-2 147,3 3 0,-1-1 0,3-2 0,3 0-16,-4-8 1,2 1 0,3 0 0,1-2 0,3-2 0,1-3-120,-7-5 0,2-2 0,1-1 0,1-2 0,2-1 0,0 0 0,0 0 0,-1 0-23,4 0 1,1 0-1,0-1 1,0 0-1,1 0 1,0-2-1,-1 0 1,0-1-1,0-1 1,-1 0-1,0-1 1,0-1-1,0-1 1,0-1-1,0-2 1,1-2 66,-4 0 1,0-3 0,2-1 0,-1 0 0,0-2 0,-1-1 0,0-1 0,-2 0 0,-1-1-217,4-2 1,-2-1-1,-1-1 1,-1-2-1,0 0 1,0-1-1,2-1 115,1-1 1,1-1 0,1-1 0,1-1 0,-1 0 0,-2-1-1,-1 0 1,-2 1-4,4-4 0,-2 0 0,-2 1 0,-1-2 0,-1-2 0,0-2-11,-3-1 0,0-3 1,0-3-1,-1 1 1,-3-1-1,-1 2 0,-4 2 148,4-5 1,-4 3 0,-2-1 0,0-3 87,-4 3 0,2-3 0,0-2 0,-2 1 0,-3 1 0,-6 5 119,1-6 1,-7 4 0,-5-2-180,-6-13 0,-7-3 0,-5 5-420,-10 4 0,-10 0 45,8 15 0,-6-4 0,-4-3 0,-1 0 1,-1 2-1,2 3-9,-3 1 0,1 4 0,0 1 0,-3-1 0,-3-1-96,1 0 1,-4-2 0,-1-1 0,-2 0 0,0 2-1,2 2 1,1 3 257,-1 0 0,2 4 0,0 2 0,-2 2 0,-3 1-3,-4 2 0,-4 2 0,-2 2 0,0 2 0,0 1 1,3 2 59,0 2 0,3 2 0,0 1 0,-1 2 0,-3 1 66,7 1 1,-2 0-1,-1 2 1,0 1-1,-1 0 1,0 2-1,2-1-21,-6 3 0,2 0 0,0 1 0,-1 2 0,0 0 0,-2 3-19,8-1 0,-2 2 0,0 1 1,-1 2-1,0-1 0,0 1 1,1 0-1,1 0-50,-2 1 1,0 1-1,0-1 1,1 1-1,0 0 1,2 0-1,0-1 39,-3 2 0,1-2 0,2 1 0,-1 0 0,2 0 0,0 2 15,0 0 0,0 2 0,0 0 0,3-1 0,2 0 0,6-2 208,-2 1 1,6-1-1,-3 4-331,-2 2 0,-4 5 0,-1 2 0,2 2 1,8-1-13,0 14 0,8 1 0,1 1 75,1-10 0,0-1 0,2 2 0,8 3-428,9 6 1,8 3 0,5 2 0,5-2 346,2-9 0,5 0 0,3 0 0,2-1 0,1 1 156,-2-5 0,1 0 0,2 0 0,1 0 0,1-1 0,3 0-72,0-1 1,2 0 0,3 0 0,0 0 0,1-2 0,-1-1 0,-2-3 131,5 1 0,-3-2 0,1-3 0,3 0 0,3 0 38,1-2 1,3 1-1,2-1 1,3 0-1,0-2 1,-1-2-1,-1-2 90,1-3 0,-2-2 1,1-3-1,0-1 0,2 0 1,3-1-160,-9-1 1,2 0 0,2 1 0,0-2 0,1 0 0,1-1 0,0-2 0,1-3 0,-1-2 49,-2-3 1,1-2-1,0-3 1,2-1-1,-1-2 1,0-1 0,-1-1-1,-1 1 1,-1-1-1,-2 1-19,8-2 0,-2-1 0,-1 0 0,-1-1 0,-1-1 0,0-1 0,0-3-34,-2 0 0,0-1 0,1-2 1,0-1-1,-2-1 0,-2 0 0,-2 0 1,-5 1-78,3-4 1,-5 1-1,-2-1 1,-2-1 0,3-3-85,1-1 0,0-2 0,1-2 0,0 0 0,-2 1 0,-2 1-8,5-7 1,-2 2 0,-1 0-1,1-2 185,-5 5 0,2-2 0,0 0 0,-3 1 0,-4 1 48,4-8 0,-4 1 0,-7-1 717,-10-2 0,-6-2 0,-4-1-927,-3 6 0,-2-1 0,-3 0 1,-6-2-73,-6 2 0,-5-2 0,-3 0 0,-2 2 0,1 2 139,-1-1 1,1 4-1,-3 0 1,-5 1 60,0 5 1,-5-1-1,-2 1 1,-3 1-1,1 2 1,0 3-147,-3 1 0,1 4 0,-1 1 0,-3 2 0,-3 0 63,6 4 0,-3-1 0,-2 2 0,-2-1 0,0 1 0,-1 2 0,0 0 0,1 2-68,3 1 1,0 1 0,1 1-1,-1 1 1,0 1 0,-1 0-1,0 2 1,-2 1-3,2 1 1,-1 0-1,-1 1 1,-1 1-1,0 1 1,0 1 0,1 1-1,0 1 1,1 1-44,-4 3 1,0 1-1,1 1 1,0 2 0,1 1-1,0 0 1,2 0-1,2 1-93,0 0 1,2 1 0,1 0 0,1 0 0,1 2 0,0 0 0,0 1 100,-6 4 0,0 1 0,0 1 0,3 1 0,2 1 0,4 0-300,-3 5 0,5 0 1,3 3-1,4 5 355,8 1-1,4 5 1,2 2 0,3 0 0,1-4 0,-1 8 0,3-3 0,4 2 0,10 2 0,1-1 0,-1 1 0,1-1 0</inkml:trace>
  <inkml:trace contextRef="#ctx0" brushRef="#br0" timeOffset="17149">12485 8288 7343,'-40'-23'162,"0"-1"0,-1 1 0,3 1 0,-1 1 0,3 9-162,-1 14 0,2 6 0,-12 4 0,11 25 0</inkml:trace>
  <inkml:trace contextRef="#ctx0" brushRef="#br0" timeOffset="17484">17584 8339 2035,'-4'-36'0,"0"0"0,-2 19 0,18 67 0,-5-4 0,0 0 0</inkml:trace>
  <inkml:trace contextRef="#ctx0" brushRef="#br0" timeOffset="17684">17805 8678 0,'-26'-49'0,"0"1"0,9 8 0,-1 12 0,-18 28 0,15 21 0</inkml:trace>
  <inkml:trace contextRef="#ctx0" brushRef="#br0" timeOffset="23098">14593 2463 7533,'-31'-32'4227,"20"10"-4676,-12 9 89,23 49 584,-1 4 1,2 5-585,0-5 1,1 3-1,0 2-391,-1 6 0,-1 2 0,1-2 1080,1-5 1,0-2 0,-1 5-78,-3-2 0,-2 5 0,-1 1 0,-1 1 0,0-4-140,0 0 0,-1-3 1,0 2-1,-2 5 29,2-5 0,-2 6 1,0 2-1,-1 2 1,0 0-1,1-2 1,0-4-52,-1 4 0,0-5 0,0 0 0,0 1 0,1 7 79,1-11 1,1 5 0,-1 3 0,1 1 0,0 2 0,0-1 0,0-1 0,1-2 0,0-3-454,1-1 0,0-3 1,1-2-1,0 0 0,1 0 1,-1 2-1,0 2 334,1-1 0,-1 3 0,0 2 0,1 0 0,-1 1 0,1-1 0,0 0 0,0-2 0,0-2 27,1 1 0,0-1 0,0-3 0,0 1 0,1-1 1,-1 3-1,0 2-278,0-2 0,-1 3 0,1 0 0,-1 2 0,0 0 0,1 1 0,-1 0 0,0-1 0,-1 0 221,1-1 0,0-1 0,0 0 0,-1 0 0,1 0 0,-1 1 0,0 0 0,0 2 0,-1 1-149,1-8 1,0 2 0,-1 1 0,1 0-1,-1 2 1,0-1 0,0 1 0,0-1-1,0 0 1,0-1 0,-1 0 0,1-2 136,0 3 1,0-1 0,0-1 0,0 0 0,-1-1 0,1 1 0,-1-1 0,1 0 0,-1 1 0,-1 0-83,1 2 1,-2 0-1,1 1 1,-1-1-1,0 1 1,1-1 0,-1 1-1,0 0 1,1-1-1,0 0 128,0 0 0,1 1 0,-1-1 0,1 0 0,0 1 0,0-2 0,0 1 0,0-1 0,0-1 0,1-1 36,-2 5 0,1-2 0,0-2 0,0 1 0,0-1 0,0 1 0,0 1 0,1 2-19,1-4 1,-1 2 0,1 1 0,0 1 0,0 0 0,0 0 0,1-1 0,0 0 0,0-2 0,1-2-16,1 3 0,0-2 0,0-1 1,1 0-1,1-2 0,-1 1 1,0 0-1,0 1 11,0 0 1,0 1-1,0-1 1,0 1-1,0-1 1,0 1-1,1-1 1,0 0-142,1 0 1,-1-2-1,2 1 1,-1-1-1,1 1 1,-1 1-1,1 0 1,0 2 64,-1-2 0,1 2 0,-1 2 0,1 0 0,0 1 0,0-1 0,-1 0 0,1-1 0,0-2 0,-1-2-69,1 7 1,-1-5 0,1-1 0,-1-1 0,0 3 0,0 2 0,0 6 122,-1-13 0,0 4 0,0 2 0,0 4 0,-1 1 0,1 1 0,-1 1 0,1 0 0,-1 0 0,0-2 0,0-1 0,0-2 0,0-3 0,0-3 85,-1 9 1,0-4 0,0-3 0,0-2-1,0 1 1,-1 0 0,1 3 0,0 3-48,0-9 0,0 3 0,0 2 0,-1 1 0,1 1 0,0 1 0,0 1 0,-1-1 0,1-1 0,0-1 0,1-1 0,-1-2 0,1-3-5,0 10 1,0-3 0,0-2 0,1-1-1,-1-1 1,1 1 0,1 1 0,-1 3-35,2-2 1,-1 2 0,1 1 0,0 1 0,0 1 0,1 0 0,-1-1 0,1 0 0,0-2 0,-1-1-79,1 4 0,1-2 1,-1 0-1,1-2 0,-1 1 1,1-1-1,0 1 1,-1 1-47,1-5 0,-1 1 0,1 1 0,0-1 0,-1 1 0,1-1 0,-1 0 0,0-2 0,-1 0 67,1 5 0,-1 0 0,0-1 0,0 0 1,-1-3-1,0 0 0,0-3 173,0 4 1,0-3 0,-1-2 0,0 1 0,-1 4 96,-2-4 0,0 3 0,0 1 0,-1 1 0,0 0 0,0-3 0,1-3-131,-1 2 0,2-3 0,-1-2 0,0 1 0,-1 3-321,1 1 0,-2 4 0,1 0 0,-1 0 1,1-3-1,1-5-405,-1 16 0,1-5 1,1-7-2684,1 0 0,0-7 2923,-6 5 507,-18-66 0,-11-5 0,9 1 0,0-1 0</inkml:trace>
  <inkml:trace contextRef="#ctx0" brushRef="#br0" timeOffset="23318">14787 16985 7533,'-37'-36'775,"0"0"1,-1-3 0,0 0 0,2-3 0,3 1-1,6 8 1,0 0 0</inkml:trace>
  <inkml:trace contextRef="#ctx0" brushRef="#br0" timeOffset="26731">11875 12317 7533,'-27'-32'607,"0"1"0,1-1 0,4 4 0,0 2-1192,-12-4 1,-4 7-46,2 14 1,0 6 449,5 2 0,-4 1-165,-3-1 1,-6-1 0,-3 0 0,3 1 763,-4 2 1,1 1 0,-5 1-294,6-1 0,-5 0 0,-1 0 0,-1 1 0,3 1 211,-4 2 0,1 1 1,0 1-1,-3 3-697,7-1 1,-2 3 0,-2 0 0,1 2 0,1 0-1,3-1 382,-7 4 1,4 0 0,0 2-1,-2 4-22,5-1 0,-1 4 0,-2 2 0,1 0 0,2 1 0,4-2 94,-2 3 1,4-1 0,2 1 0,-1 4-95,7-3 0,-1 3 0,0 2 0,2 1 0,1 1 0,5-2-23,-5 11 1,5-2 0,4 3-1,3 4 8,8-7 0,3 5 0,2 3 0,2-1 0,2-2 0,1-3 82,0 2 1,2-3 0,4-1-1,5 3 8,4-2 0,4 4 0,4 2 0,2-2 0,1-4 0,-1-7-75,9 3 0,2-9 0,4 3-108,0-1 1,4 3 0,3 0 0,1-2 0,0-4 53,-2-7 0,1-4 0,1-1 0,1-2 0,1 1 114,-3-2 0,1 0 0,1 0 0,1-2 0,1 0 0,1-2-212,-2-3 0,2 0 0,1-1 1,0-2-1,1 0 0,-1-3 0,-2-1 317,4-1 0,-1-1 0,-1-2 0,0-3 0,0-2 0,1-3 287,-5-2 1,2-1 0,-1-2 0,0-3-1,0-3 1,-1-4 0,-2-4-244,-4-2 1,-1-6 0,0-3 0,-1-3 0,-1-3 0,-1 0 0,-1 1 0,-1 1 0,-3 2-339,2-1 1,-3 2-1,-1 0 1,-2 1-1,0-2 1,0-1-1,0-3-8,-2 1 1,0-2 0,2-3 0,-1-1-1,-1 0 1,-2 0 0,-1 3 0,-3 3 0,-3 3-67,1-9 1,-4 5-1,-3 2 1,-1-2 22,-1-4 0,-3-1 0,-1 2 0,-5 3 1038,-3-11 1,-14 3-823,-8 18 0,-11-2 0,-5 1 0,-1 3 0,5 6 195,4 4 1,2 6 0,-9 1-271,-3 1 1,-10-1-1,-7 0 1,-3 2-1,1 1 1,4 3-1,7 4-306,0 4 1,6 5-1,0 2 1,-7 1 231,5-2 1,-5 1-1,-3 0 1,-3 2 0,-1 0-1,0 3 1,1 0 0,3 3-23,2 3 0,0 1 0,0 2 0,1 2 0,0 1 0,2 1 0,-1 1 0,2 0 56,2-1 0,-1 1 1,2 0-1,0 1 0,1 2 1,1 2-1,1 1 1,2 4-32,2 1 0,-1 3 0,0 2 0,2 2 0,1 1 0,3 1 0,4 1 0,5-2 0,6 1 155,4 8 0,7 2 0,6 0 0,5 0 0,2-1 0,2 0-105,0 1 0,2 0 0,3 0 0,3-1 0,7-4 0,6-4 381,6-7 0,9-2 1,5-2-1,4-4 0,1-3 1,-3-3-1,-3-3-213,-1-4 0,-2-4 0,-1-3 0,2-2 0,4-2-31,1-1 0,4-1 0,3-2 0,1-1 0,-1-3 0,-3-1 0,-4-2-150,0-4 0,-6-2 0,-1-2 0,3-3 0,4-3-35,-8 3 0,4-3 0,2-1 0,2-2 0,2-2 0,0 0 0,-1-1 0,1-1 0,-3 0 1,-1 0-122,2-2 1,-2 0 0,0-2 0,-1 0 0,0-1-1,-1 0 1,1-1 0,-1-1 0,1 0 443,-1 1 1,1-1 0,0-1 0,1 0 0,-1 0 0,-1-1 0,-1-1 0,-2 1 0,-3-1 0,-2 0-114,4-8 1,-2-1 0,-2-1 0,-3 0 0,-4 2-1,-3 1 1,-5 2-73,7-16 0,-9 4 0,-19 0 329,-17 11 1,-14-2 0,-8 1 0,-7 4 0,-1 7-871,5 11 1,-5 5 0,-3 4 0,-3 2 0,0 1 0,-1-2-1,1-1 398,3-3 1,0-1 0,0-1-1,-1-1 1,-1 2 0,0 0-1,-1 3 1,-1 2 52,-1 2 0,-1 3 0,-2 1 0,0 2 0,-1 0 0,0 2 0,2 1 0,1 0 0,2 0 121,-4 2 1,2 1-1,1 0 1,0 2 0,2 1-1,-1 1 1,0 1 2,1 0 0,-1 2 0,0 1 1,0 0-1,2 2 0,0 1 0,1 2-196,-6 3 1,1 2 0,2 2-1,0 1 1,2 0 0,2 0 5,-1 0 0,0-1 0,3 2 0,3 3 0,5 6-264,7 4 0,2 6 0,4 4 1,3 1-1,4-2 0,5-5 417,2 9 1,8-4 0,9 4 62,3-8 0,6 5 0,4 2 0,3-1 0,3-4 0,3-7-113,11-1 1,6-7-1,4-5 1,4 1 360,-10-5 0,3-1 0,2 1 0,2-2 0,2-2 0,0-1 1,0-4-108,2-1 0,1-4 0,1-2 1,1-2-1,0-1 0,0-2 1,1 0-221,-5-1 0,1-1 0,-1-1 1,2-1-1,-1-1 0,0-2 0,1-2 1,0-1-92,-3-2 0,1-2 0,1-1 0,0-2 0,-1-1 0,0-1 0,-1 0 0,-3-2 0,-1 1 259,1-3 1,0-1 0,-2 0 0,-2-2 0,-2 0 0,-1-2 0,-2-1 61,1-4 0,-1-2 0,-1-1 1,-4-1-1,-4 0 0,-6 1-61,3-20 0,-9 1 0,-16 1-30,-17 3 0,-14 2 0,-12 6-225,6 17 0,-8 2 0,-5 4 0,-3 1 0,-2 3 0,0 2-27,5 4 1,-2 2 0,-1 3 0,-2 1 0,-1 1 0,-1 2 0,-2 1 0,0 0 84,7 1 1,-3 1-1,-1 1 1,-1 0 0,-1 2-1,0 0 1,0 1 0,1 1-1,-1 1 1,2 1 0,1 0-11,-2 3 0,1 0 0,0 2 0,0 0 0,0 1 0,2 2 0,0 0 0,1 0 0,1 1 0,1 1-52,-7 3 0,1 1 1,1 0-1,0 1 0,3 2 1,2 0-1,4 2 0,3 0-492,-7 10 0,4 1 1,4 3-1,9 0 0,8 3-126,9 8 0,11 2 0,9 1 0,8-3 697,6-11 0,8-1 0,5-1 0,3-2 0,0-2 0,-1-2 0,2-1 0,1-2 0,2-3 0,2-1 0,6-8 0,-1 1 0,1 0 0,0 0 0,-1 0 0</inkml:trace>
  <inkml:trace contextRef="#ctx0" brushRef="#br0" timeOffset="32316">11132 14267 7533,'-6'-14'0,"-6"-3"0,5 10 0</inkml:trace>
  <inkml:trace contextRef="#ctx0" brushRef="#br0" timeOffset="33762">10769 14021 3764,'32'-20'0,"1"1"0</inkml:trace>
  <inkml:trace contextRef="#ctx0" brushRef="#br0" timeOffset="36950">21225 13072 4447,'-20'-37'809,"0"1"1,-1 0-1,-7-9-689,8 12 0,-3-5 0,1 9-659,-11 9 968,-11-5 0,-11-4-204,17 11 0,-4 1 0,0 0 0,1 1-1244,-4-4 0,1 1 1,-1 0 1048,-7-2 0,0 0 0,-2 3 150,13 8 0,0 3 0,-2 0 0,-1 0 112,-10-1 0,-2 1 1,-1 0-1,0 0-202,9 1 0,1-1 0,-1 1 0,-1 2 0,-2 1 10,-1 2 1,-2 1 0,-2 1 0,0 2 0,0 2 0,0 4-217,7 3 0,0 3 1,-1 3-1,1 1 1,1 0-1,1-1 1,2-2 27,-5 0 1,3-2-1,1 0 1,0 2-1,-2 4 62,2 1 0,-2 4 1,-2 2-1,1 1 1,2 1-1,4-1 0,6-1-426,-6 11 1,9 0-1,-2 1 497,2-5 0,-2 0 0,1 3 0,3 4-9,7 5 0,2 5 0,3 3 0,1-1 0,3-6 285,-2 4 0,2-4 0,9 6-381,6-8 0,4 5 0,4 4 0,4-1 0,3-3 0,5-6 60,13 2 0,7-7 0,6-3 0,4 0-141,-11-8 1,2 0 0,4-1-1,1 0 1,1-1 0,1-2-1,-1-3 141,0-2 0,-1-3 0,1-1 0,1-1 0,2-2 0,1-1 0,4-1-9,-3-2 0,3-1 0,2-1 0,2 0 0,2-2 0,-1-1 0,1 0 0,-1 0 0,-2-1 0,-2-1-60,4 0 1,-2-1-1,-1-1 1,0-1 0,-1 0-1,1 0 1,1-1 0,2 0 100,-9 1 1,2 0 0,1 0-1,1-1 1,0 1 0,1-1-1,-1 0 1,-1-1 0,-1 0 0,-2 0-1,-1-1 91,5-2 1,-2 0 0,0-1 0,-2 0-1,0-1 1,-3 1 0,0-1 0,-2 0 148,11-2 1,-3 0 0,-2 0-1,-1-2 1,-2-2 104,0-2 1,-1-3 0,-2-1 0,-2-1 0,-6-2-78,3-8 0,-7-1 0,0-4-166,-3 1 1,1-3 0,-2-1 0,-5 0-165,-1-3 0,-4 0 0,-8-5-105,-6-5 0,-5-6 0,-7 0 1,-6 3-226,-3 15 0,-5 2 0,-3 0 0,-5 1 1,-3-2 50,1 5 1,-4-2 0,-3-1 0,-2 1 0,-2-1 0,-1 2 0,1 2 0,1 2 269,-1 1 1,1 2-1,-1 2 1,-1 1-1,0 1 1,-2 1-1,-1-1 50,0 2 0,-2 0 1,0 0-1,-2 1 0,0 1 1,-1 1-1,-1 1 0,1 3-45,-2 1 0,-1 2 1,0 2-1,-2 1 0,2 1 1,-1 1-1,2 2 1,1 0 18,-6 0 0,3 2 0,0 1 0,0 2 0,-1 2 0,-5 0-48,14 2 0,-3-1 0,-3 2 0,0 1 0,-1 0 0,0 1 0,1 1 0,0 1 0,3 1 0,2 2-15,-9 3 1,3 2 0,1 1 0,1 2 0,1 1 0,0 1 0,-1 0 122,4-1 0,0 1 0,-1 0 0,1 2 0,0-1 0,1 1 0,1 0 0,1 0-18,-7 5 0,0 0 0,2 0 0,2 0 0,1 1 0,4 1-99,2-1 0,2 0 0,2 1 0,4 2 1,6 4-1,4 6 0,5 4 0,4 2 0,4 0 0,4-4 192,2 7 0,8-3 0,7 5-16,4-9 1,6 5 0,4 2 0,3-1 0,1-2 0,1-4-15,1-5 0,1-3 0,2-2 0,4-1 0,6 1 9,-5-6 1,4 1 0,4 1 0,3-1 0,1 0 0,1-1 0,0-1 0,-1-2 0,-2-3-216,5 1 0,0-3 1,-1-3-1,0 0 1,1-2-1,1 1 1,0-1 137,-3 0 1,0 0-1,2 1 1,-1-2-1,1 0 1,-1-2-1,0-3 1,0-3 54,2-2 0,-1-3 0,0-1 0,0-4 0,0-1 0,0-3 0,1-3 43,-8-1 0,1-3 0,1-2 0,0-2 0,-1-1 0,0-1 0,0 0 0,-1 1 0,-2 0-31,6-1 1,-2 1 0,-1 0 0,0 0 0,0-2 0,0-2 0,1-3-9,-7 2 0,3-2 0,0-1 0,1-2 0,0-1 0,-2-1 0,-1 0 0,-2 1 0,-3-1 0,-5 2 116,11-13 1,-6 0 0,-4 0 0,-4-2 0,-1-2-168,-5 4 0,-2-3 0,-1-1 0,-3-1 0,-3 1 0,-4 2 342,0-10 0,-4 0 1,-6 2-1,-8 0-768,-7 5 0,-8 0 0,-4 1 1,-3 3-1,0 4 171,-2 2 0,-2 5 0,-4 3 0,-5 0-10,-2 4 0,-5 1 0,-4 1 0,-3 2 0,0 1 1,1 3 195,7 5 0,0 2 1,0 2-1,-1 0 1,-1 2-1,-2 0 1,-1 0 12,3 1 0,-1-1 0,-2 2 0,-1-1 0,-1 1 0,0 1 0,0 1 0,-1 1 0,1 1-1,4 1 0,0 1 0,-1 0 0,0 2 0,0 0 0,-1 0 0,1 2 0,1 0 0,-1 0 0,1 1-45,-4 1 1,0 0-1,0 1 1,0 0-1,1 2 1,0 0-1,0 1 1,2 1-1,0 2 15,-2 1 1,0 2 0,1 2 0,1 0 0,0 1 0,2 1 0,2 0 0,1 1 41,-5 4 0,2-1 0,2 2 0,1 1 0,3 2 0,3 2-45,4 0 0,1 3 0,2 0 0,3 3 0,3 0 0,5 1 64,2 4 0,5 2 0,4 1 0,3 1 1,5 0 174,2 3 1,4 2 0,5 0 0,5 0 0,6-3-116,4-7 0,4 0 1,6-1-1,2-1 0,4-2 1,2-1-1,1-3-118,2-4 0,3-2 0,3-2 0,2-2 0,1-2 0,2 0 1,0-2-1,0 0 45,-6-4 0,0 1 0,1-1 0,0-1 0,1-1 0,1-1 0,1-2 0,1-1 0,1-2 0,1-3-19,-4-1 0,2-3 1,1-1-1,1-2 0,2-1 1,-1-2-1,2 0 0,-1-1 1,-1-1-1,0 0 0,-2-1 1,0 1-1,-3-1 62,6-1 0,-2-1 0,0 0 0,-2-2 0,0 1 1,-1-2-1,0 0 0,0-1 0,0 0 0,0-1-25,3-1 0,0 0 0,0-1 0,1-1 0,-1 0 0,0-1 0,-2 0 0,-2-1 0,-2-1 0,-2 0 209,3-5 1,-1-2-1,-2-1 1,-2 0-1,-3 0 1,-3 1-1,-2 0 381,6-4 1,-5 1 0,-3-2 0,-4-2 29,0-8 1,-2-4 0,-6-1 0,-7 2-1200,-8 0 0,-7 0 1,-13 1-151,-12 4 0,-11-1 1,-8 1-1,-3 2 1,2 4 413,4 7 0,0 3 0,-2 3 0,-4 2 1,-3-1 177,3 5 0,-5-1 1,-2 2-1,-3 0 0,-1 1 1,0 2-1,2 2 0,2 1 218,1 2 0,1 3 0,2 1 0,-1 1 0,-1 2 0,-1 0 0,-4 2-58,9-1 1,-3 2 0,-2 1 0,-2 0-1,0 1 1,0 1 0,0 0 0,0 0-1,2 0 1,2 0 0,2 0 109,-11 2 1,4-1-1,2 0 1,1 1 0,-1 1-1,-1 2 1,-3 1-197,5 0 0,-2 1 0,-2 1 0,-2 1 0,1 1 0,-1 1 0,3 0 0,1 1 0,4 1 0,4 1-39,-8 5 1,5 2-1,3 2 1,3 0-1,0 1 1,1 1-178,2 0 0,-1 1 0,2 0 0,2 2 1,2-1-1,5 1 292,-6 7 1,4 1-1,6 1 1,11 1 156,12 0 1,8 2 0,7-1 0,3-2-39,8 5 0,7-3 0,9-1 99,-4-13 0,5 0 0,5 0 0,2-2 0,2-1 0,-1-3-151,0-3 1,1-3 0,2-2 0,0-1 0,1-1 0,0 0 53,-5-2 0,-1 0 0,1-1 0,0-1 0,2-1 1,1-2-1,3-3-333,-1-2 0,2-2 0,2-2 0,2-2 0,0-1 0,1-1 0,-1-1 1,0-1-1,-1 0 103,-3-1 0,0 0 0,-1-2 0,0-1 0,0 0 0,1-1 0,-1 0 0,1-1 0,0 1 150,-1 1 0,0-1 0,1 0 0,0 0 0,1 0 0,-1-1 0,-1 0 0,-1 0 0,-1-1 0,-2 1 116,9-4 1,-1 1 0,0-1 0,-3 0 0,-2-1 0,-4-2 0,-4-1 247,6-8 0,-4-3 1,-8-1-1,-9 0 16,-8-10 0,-15-4-323,-9 3 0,-8-3 0,-11 4-795,-5 10 0,-9 3 1,-6 3-1,-5 3 159,1 5 1,-7 2 0,-3 2-1,-2 2 1,0 1 0,1 1 559,5 0 1,0 1 0,0 1 0,-1 1 0,-1 2 0,-4 1 55,9 2 0,-4 1 0,-1 2 0,-2 0 0,0 1 0,1 0 0,1 2 0,3-1 0,3 2 43,-13 1 0,5 1 1,2 1-1,0 2 1,-3 3-55,7-1 1,-4 3 0,0 1 0,0 1 0,2 0 0,4 1 0,4 1-270,-1 1 0,4 1 0,4 2 1,1 6-379,1 7 0,-2 5 1,4 4-1,7 1 0,13-4 619,16 10 1,15-1 0,10 0-206,-2-11 0,6 2 0,4-1 1,6-3-1,3-5 54,-3-10 0,5-2 0,3-3 0,2-3 0,2-2 0,1-1 0,0-2-130,-1-2 1,1-1 0,2-3 0,1-1 0,-1-2-1,1-1 1,-1 0 0,-1-2 331,-2 0 0,1-1 1,-1-2-1,0-1 1,-1 0-1,-1 0 1,-2-1-1,-2 0 122,11-1 0,-2 1 0,-3-2 0,-3-2 0,-3-7 935,1-11 0,-2-6 1,-7-3-1,-10 4 596,-12-2 1,-10-2-1736,-4-7 0,-4-5 0,-10 4-750,-10 13 0,-8 4 1,-4 3 397,-7 2 1,-6 3 0,-9 3-50,10 6 0,-7 0 0,-5 2 0,-4-1 0,-2 2 0,1 0 0,2 1 0,4 2 278,4 0 0,3 2 0,0 0 0,1 2 0,-1 0 0,-2 0 0,-2-1 183,2 1 0,-2 0 0,-3-1 0,-1 0 0,-1 0 0,0 2 0,2 0 0,1 2 0,3 1 0,3 3-150,-8 4 0,3 1 0,2 3 0,2 1 0,3 3 0,2 3 5,-1 3 1,3 3 0,2 2-1,3 2 1,4 1 31,1 4 1,3 1-1,5 3 1,6 4-660,6 10 1,8 7 0,6-1-1,7-5 622,9 0 0,9-5 0,11-3 15,-1-14 0,8 0 0,6-2 0,4-2 0,0-4 0,-1-5 90,-1-5 0,0-5 0,2-3 0,1-3 0,1-1 0,1-1-122,-6 0 0,2-1 0,1-2 0,1 0 0,-1-2 0,1-1 0,-1-3 0,-1-2 133,-1-3 0,1-3 0,-1-3 1,0-2-1,-1 0 0,-2 0 1,-3 1-1,-3 2 191,13-5 0,-6 2 1,-2-1-1,-1-5-31,-3-2 0,2-4 0,-3-1 0,-6 0 0,-11 3 1540,-10-6 0,-11-1-1666,-1 0 0,-3-3 0,-3 2 135,-4-6 0,-12 2-698,-10 12 1,-10-1 0,-5 2 0,-1 5 314,4 6 1,-1 4 0,-4 3-1,-4 1 35,6 2 0,-5 1 0,-3 0 1,-2 1-1,0 2 0,2 3 0,2 3-237,-10 4 0,2 4 1,0 3-1,2 4 0,0 4 360,5 1 0,-1 5 0,0 3 0,2 1 0,3 1 0,5-1 0,0 4 0,3-1 0,5 2 0,2 3 0,9 6 0,0-1 0,0 1 0,0-1 0</inkml:trace>
  <inkml:trace contextRef="#ctx0" brushRef="#br0" timeOffset="41116">20042 11199 7533,'-52'-6'404,"20"1"1,0-3 135,-17-18-990,4-1 270,26 6 270,13 10-989,6 11-181,6 6 1080,1 1 0,6 12 0,0 1 0</inkml:trace>
  <inkml:trace contextRef="#ctx0" brushRef="#br0" timeOffset="60718">21784 13058 7533,'1'-37'2038,"0"-1"1,-11-5 0,-5 0-1814,1 6 0,-8 3-1130,-17 4 1,-13 3-1,-7 6 920,12 11 0,-4 4 0,-4 2 0,-3 2 0,-1 0 0,-1-3-67,9 0 0,-2-2 0,0 1 1,-2-1-1,0 0 0,-1 1 1,-2 0-1,0 1 199,8 1 0,-1 1 0,-2 0 0,-1 0 1,0 1-1,0-1 0,-1 1 0,2 0 0,0 0 1,2 0-1,1-1-91,-7-1 0,2 0 0,1 0 1,1 0-1,0 0 0,1 1 0,0 1 1,-1 1-57,2 0 0,-1 1 0,1 0 0,0 0 0,0 2 0,1 1 0,0 3 0,1 1-136,-2 4 0,-1 1 0,2 3 0,0 1 0,1 3 0,1 2 0,1 2-70,-1 4 0,1 2 1,1 3-1,0 2 1,2 2-1,1 2 1,2 2 160,4-1 0,-1 3 0,2 1 0,1 2 0,1 2 0,4 1 0,2 1 0,3 0 179,4 3 1,2 1 0,3 2 0,2 1 0,3 1 0,3 0 0,3 1 0,4-1-171,2-7 0,3 1 0,2 1 0,2 0 0,2 0 0,3 0 0,2 0 0,2-1 0,2-1 1,2-2-176,3-1 1,2-2 0,3 1-1,2-1 1,2-1 0,2-1 0,2 0-1,0-2 1,2 0 0,0-2-1,1 0 181,-1-4 0,2 0 0,2-1 0,0-1 0,2-1 0,0-1 0,1-1 0,1-1 0,0 0 0,0-2 1,0-1-1,-1 0-68,2-1 0,0 0 0,1-2 0,-1 0 0,1-1 0,0-2 0,1-1 0,0-1 0,2-2 0,1-1 0,1-2 63,-2-2 0,2-1 1,2-2-1,1-1 1,0-1-1,2-1 1,-1-2-1,0 0 1,0-2-1,-1-1 0,0-1 1,-3-1-1,0-1 100,5-2 1,-2-3-1,0-1 1,-1-1-1,-1-2 1,-1-1-1,1-1 1,-1 0-1,2-1 1,0-1 113,-6 3 1,1 0 0,1 0 0,-1-1 0,1 0 0,0-1 0,0-2 0,-1 0 0,-1-2 0,-1-1 0,0-3 0,-3-1-68,1-4 0,0-2 1,-1-3-1,0-1 1,-1-2-1,-1-1 1,-1-1-1,-1 0 0,-2-1 1,-1 1-1,-3 1 1,-1 0-73,6-6 1,-4 0 0,-2 0 0,-2-1-1,-2 1 1,-1-2 0,-1-2 0,-2-2-331,0 0 0,-1-2 0,1-2 0,-2-2 0,-2 1 1,-3-1-1,-4 1 0,-5 2 0,-5 2-83,-6-2 0,-5 1 1,-5 2-1,-3 0 1,-5 1-1,-2 1 1,-2 0 282,-4 1 0,-3-1 0,-4 2 0,-2-1 0,-3 2 0,-2 1 0,-1 2 0,-1 1 46,2 4 1,-1 2 0,-2 1 0,-1 2-1,-2 0 1,-1 1 0,-2 1 0,-2 1-1,-1 1 64,8 5 1,-3 0 0,-2 1 0,-1 1 0,-2 0-1,0 0 1,-1 2 0,1-1 0,0 2 0,0 1 0,2 0-1,1 1 1,3 1 130,-12-3 0,3 1 0,3 1 0,0 2 0,-1 1 0,-1 1 0,-2 2 0,-5 2-10,12 3 0,-3 1 1,-2 0-1,-2 2 1,-2 0-1,-1 1 0,0 1 1,0 1-1,0 0 1,2 1-1,1 2 0,3-1 1,3 2-1,2 0-51,-8 3 1,5 1 0,2 1 0,2 1 0,1 2 0,-1 1 0,-2 4 0,-2 1-151,4 1 0,-3 2 0,-1 3 0,-2 1 0,-1 3 0,0 0 0,1 1 0,2 0 0,2 0 0,3 0 0,3-1 1,4-1 29,-7 7 0,4-2 0,3 0 0,5 2 0,3 3 0,2 6-4,6 2 0,1 7 0,2 4 1,3 2-1,4 1 0,3-2 1,6-5-1,5-5-2,7 0 0,6-5 0,6-2 0,5-2 0,5 2 106,-2-9 0,5 3 0,4-1 0,3 1 0,2-1 0,2-3 0,1-1 0,1-4 0,-1-5-59,4-1 0,1-5 0,1-3 0,2-3 0,1-3 0,1-1 0,1-2 0,2 0 5,-5-2 0,1-2 1,3-1-1,1-2 0,1-1 1,0-1-1,0-1 1,0-1-1,-2-2 0,-1 0 1,-2-1-38,-1-1 0,-2 0 0,0-1 1,-1-1-1,-1-2 0,0 0 1,-1-2-1,0-2 0,0-2 1,0-1-70,-1-2 0,2-4 0,-1-1 0,1-3 0,-1 0 0,-1-2 0,-1 0 0,-1 0 0,-3 1 0,-3 0 0,-2 2 329,7-8 1,-4 0 0,-3 1 0,-3-1 0,-1 0 0,0-2-360,1-3 0,2-2 0,-2-1 0,-4 0 1,-6 3-1,-10 3 60,-8-7 0,-12 4 0,-11 3-368,-15 5 1,-13 2 0,-7 5 0,-2 2 337,5 7 0,-3 4 0,-2 3 0,-4 0 0,-3 0 110,16 4 0,-2 0 0,-2-1 0,-1 1 0,-2 1 0,0 1 0,-1 0 0,0 2 0,0 2 70,2 1 0,-1 2 0,-1 1 0,0 1 0,-1 1 0,0 0 0,1 1 0,0 1 0,1-1 0,2 0 89,-8 1 1,1 0 0,0 1 0,1 0 0,1 0 0,0 1 0,2 1 0,0 0-95,-3 0 1,2 1 0,-1 0-1,2 1 1,1 1 0,3 1-1,2 1-427,-5 3 0,2 1 1,3 1-1,4 2 0,6 1 11,-2 5 0,7 2 0,17 6 61,20 2 0,14 6 0,10 4 0,7 1 0,2-4 1,0-7 160,4-3 1,4-7 0,4-3 0,3-1 0,6 1 67,-17-5 0,3 2 0,4 1 0,2 0 0,2-1 0,0 1 0,1-2 0,0-2 1,-2-2-1,-1-3 0,-2-3 29,6-4 1,-1-2 0,-1-4 0,0-2-1,-1-2 1,-1-1 0,0-2 0,0 0 11,4-3 0,1-1 0,0-2 0,-2-2 0,-2-1 0,-3 0 0,-5-2 0,7-5 0,-4-2 0,-7-2 0,-5-4 0,-12-13 0,1 0 0,0-1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19:42.957"/>
    </inkml:context>
    <inkml:brush xml:id="br0">
      <inkml:brushProperty name="width" value="0.09071" units="cm"/>
      <inkml:brushProperty name="height" value="0.09071" units="cm"/>
      <inkml:brushProperty name="color" value="#00FF00"/>
    </inkml:brush>
  </inkml:definitions>
  <inkml:trace contextRef="#ctx0" brushRef="#br0">16946 5999 7533,'6'-26'0,"-4"6"0,9-5 0,-4 5 0</inkml:trace>
  <inkml:trace contextRef="#ctx0" brushRef="#br0" timeOffset="1309">17193 5323 7533,'-27'-35'5397,"2"11"-6387,-11 18 990,-18 23 360,4-3 0,-8 5-91,13 1 1,-4 5 0,-1 1 0,4-3-216,-1 0 1,3-2-1,-3 5 0,2 0 0,-4 4 0,-1 2 0,2 0 0,6-2-297,3 3 1,5-2-1,-3 5 261,5-5 0,-3 4 0,-1 2 0,2 0 0,2-1-86,1 3 1,2 0 0,2 0-1,0-1-310,-2 4 0,2-1 1,2-2 377,3-2 0,1-2 0,5-4 0,1 9-90,2 7 0,2 3 90,6-16 0,1 1-60,-2 3 0,0 2 0,7 1-160,9-1 0,7 1 0,2-2 340,-3-3 0,1-2 0,8 1-66,8 0 0,9 2 0,4 0 0,2-2 0,-3-5-54,-1-3 0,-1-4 0,2-2 0,6-1 64,-2-5 0,5 1 0,4-2 1,2-1-1,-1-1 0,-2-3 1,-5-2 24,-2-2 1,-3-2 0,-2-3 0,1-1 0,3-1-214,3-2 0,4-1 0,1-2 0,-1-1 0,-3-2 0,-5-1 281,-1-3 1,-4-1-1,-3-4 1,4-5-56,-7-1 1,2-5 0,1-4 0,0-2 0,0-1 0,-2 1 0,-2 3-283,4-5 0,-3 1 0,-2 0 0,1-1 0,1-3 231,-4 3 0,1-3 1,0-1-1,1-1 1,-2 1-1,-2 1 1,-3 3 128,5-6 0,-2 2 0,-4 1 0,-2-1-160,-4 0 1,-3-1 0,-2 0 0,-2 2-51,-2 1 0,-3 2 0,-2-2-210,-4-10 0,-3-2 0,-3 4 195,-6-6 0,-10 1-225,-5 10 0,-9-2 1,-3 0-1,2 4 420,0 2 0,0 3 0,-5-1-194,6 7 1,-4-2 0,-2 0 0,-1 2 0,1 5 20,-4 1 1,0 4 0,-2 2 0,-3 2-86,-1 1 0,-5 2 0,-1 1 0,1 2 0,3 1-5,2 1 1,2 1-1,0 2 1,-2 3 40,-1 1 0,-4 1 0,1 2 0,1 3 0,6 3-228,-4 10 0,5 5 1,0 1 269,-2 0 0,0 1 0,1 1-60,2 2 0,0 2 0,-1 2 112,4-1 1,-2 3-1,1 1 1,1 1-68,3-2 0,1 2 0,0 0 0,0 2 45,0-2 0,-1 0 0,1 2 0,0 1 0,5 1-72,3 1 0,2-1 0,2 3 0,4 1 0,6 4-268,7 1 1,5 6 0,5 1-1,3 1 1,0-3 0,-2-3 339,0 4 0,0-3 0,3-1 0,4 2 15,3-8 0,3 4 0,2 0 0,2-1 0,1-5 0,-2-6 138,7 1 0,0-8 1,0-1-64,13 12 0,0-2 44,-1-3 1,2-2-45,-5-10 0,3-2 0,2-4 150,7-2 0,3-4 0,3-4-263,-4-3 1,2-2-1,3-4 1,2-4-188,-5-5 0,3-4 0,2-3 0,0-1 0,-1 0 1,-4 1 21,-3 2 1,-3 0 0,-2 1 0,2-3 0,3-3 108,-5 0 0,3-4 1,3-2-1,0-2 1,-1 1-1,-1 0 0,-5 2 1,-4 4 48,14-7 0,-8 4 0,2-6-30,-8 1 0,4-5 0,1-3 0,-2-2 0,-4 2 0,-8 3 719,-4-5 1,-8 1 0,-2-3-638,3-4 1,1-4-1,-5-2 1,-13 0-68,-11 10 0,-9-1 0,-6-1 0,-4 0 0,-1 2 0,0 2 81,-5-4 0,-2 3 0,-2 1 0,-2 1 0,-3 0-108,5 4 1,-2-1 0,-2 0 0,-1 0 0,-1 2 0,-1 3 0,2 4 71,-3 2 0,0 3 0,-1 2 0,1 3 0,-2 1 0,1 1-15,-1 2 0,0 0 0,0 3 0,0 1 0,0 2 0,0 2 247,-3 4 0,0 1 1,0 4-1,0 2 0,0 2-367,5 1 0,-1 3 0,0 1 0,0 2 0,2 2 1,0 2 59,2 3 0,1 3 0,0 3 0,2 0 0,1 1 0,2-1-15,0 2 0,2-1 0,2 1 0,0 1 0,1 3-210,0 0 0,-1 3 0,1 1 1,2 1-1,5 0 0,6 0-548,6 7 1,7 2 0,5-2 0,-3 0 847,-6 11 0,0-2 0,10-2 0,15-3 0,10-2 0,4-10 0,11-17 0,0 0 0</inkml:trace>
  <inkml:trace contextRef="#ctx0" brushRef="#br0" timeOffset="6525">11041 10952 6116,'-56'-7'219,"-1"1"1,0-1 0,1 0 0,-1 0 0,0 1 0,1-1 0,-1 0 0,0 0-1,6 3 1,0-1 0,1 0 0,-1 0 0,0 0 0,0 2 0,0 0 0,-1 1-1,-1 1 1,0 2-11,3 2 1,-2 1 0,-1 1 0,-1 2 0,0 0 0,0 1 0,0 0 0,0 1 0,2-1 0,1 0 0,2 0 0,2-1-681,-7 0 1,3 0 0,3-1-1,0 0 1,1 1 0,-1 0 0,-2 0-1,-2 2 525,0-1 0,-3 1 0,-1 1 0,-2 0 0,0 1 0,0-1 0,2 1 0,1 0 0,3 0 0,3 1 126,-7 2 0,3 0 0,2 1 0,2 0 0,1 0 0,-1 1-61,2-1 1,2-1 0,-1 1 0,1 1 0,-1 1 0,-1 3-120,-1 1 0,-3 3 0,0 1 0,0 1 0,1 0 0,3 0 0,4-1-90,-6 4 0,6-1 0,1 2 0,-3 6-103,9-4 1,-2 4-1,-2 4 1,-1 3 0,1 0-1,1-1 1,3-2 0,4-3 192,-1 2 0,4-4 0,2-1 0,-1 4 0,-3 6 16,5-6 0,-3 4 1,-1 4-1,-2 3 0,0 2 1,-1 1-1,1 1 0,1-2 1,1-1-1,3-2 0,3-4 35,-1 4 1,2-2-1,3-2 1,1-1-1,1 0 1,-1 3-1,-2 2-41,0 0 0,-2 3 0,0 2 0,-1 0 0,1 2 0,0-1 0,3-2 0,2 0 0,3-3 35,1 6 0,3-2 0,2-1 0,2 0 0,2-1 0,0 1-30,1-2 0,1 0 0,2 0 0,0 0 0,2 1 0,2 1-219,1-1 1,1 1 0,2 1 0,1 0 0,0 0 0,1 0 0,-2-3 218,1 2 0,-2-3 0,1-1 0,1 1 0,2 2 0,3 5-45,-1-12 0,3 3 0,1 2 0,1 2 0,1 2 0,2 0 0,0 1 0,0-1 0,0-1 0,0-2 0,-1-2 0,0-2 51,2 5 1,-1-3-1,1-2 1,-1-2-1,1 1 1,1 0-1,1 2 1,2 3 38,-3-7 0,2 4 0,1 0 0,1 3 0,1-1 0,0 1 0,0 0 0,1-1 0,0-1 0,0-2 0,-1-3 0,-1-2 17,9 9 0,0-2 0,-1-3 0,1-2 0,0-2 0,0 0 0,2 0-39,-2-2 1,1-1-1,0-1 1,1 0 0,2-1-1,0-2 1,3 1-90,0-4 0,3 0 0,1 0 1,1-2-1,1 0 0,0 0 0,-1-2 1,-2 0 37,2 0 0,-3-2 0,0 0 0,0-1 0,2 0 1,2 0-1,3 0-37,-6-4 1,2 1 0,2 0 0,2 0 0,0 0 0,2 0 0,-1-1 0,0 0 0,-1-1 0,-1-1 0,-3-2 30,4 2 1,-1-1-1,-2-2 1,0 0-1,0-1 1,0-1-1,1 1 1,2 0-22,1 0 0,1 1 0,2-1 0,-1 0 0,2 0 0,0-1 0,0-1 0,-1 0 0,1-1-10,0-2 0,1 0 0,0-1 0,1-1 0,-1 0 0,0-1 0,-1 0 0,-2 0 0,0-1 37,2 1 0,-1-2 0,-2 1 0,0-2 1,0 1-1,1 0 0,2-1-27,-7 0 0,1 1 0,0-1 0,1 0 0,0 0 0,1 0 0,0-1 0,0-1 0,1 0 6,0-1 0,0 0 1,1-1-1,1-1 1,-1 0-1,1-1 1,0 1-1,-2-1 1,0 1-1,-1 0 101,5-1 1,-2 1-1,-2-1 1,1 1-1,-1-1 1,2 0 0,3 0-1,2 0-58,-10 1 1,2-1 0,3 0 0,1 0 0,1 0 0,1 0 0,0-1 0,0 1 0,0 0 0,-1 0 0,-2 0 0,-1 0 0,-2 0 79,8 0 1,-2 0 0,-2 0 0,-1 0 0,0 0 0,-1 0 0,1 0 0,1 0 0,2 0-131,-6 0 0,0-1 0,1 1 0,1 0 1,0 0-1,0-1 0,0 1 0,-1 0 0,1-1 1,-1 1-1,-1 0 5,2-1 0,-1 1 0,0 0 0,-1 0 0,1 0 0,-1 0 0,0 0 0,1-1 0,-1 1 0,2-2-9,1 1 0,-1-1 0,1 0 0,-1 0 0,1-1 0,1 1 0,0-2 0,1 1 0,1-1 0,2 0-7,-7 0 1,0 0-1,2-1 1,1 0 0,0 0-1,2-1 1,-1 1 0,1-1-1,0 0 1,0 0 0,-1-1-1,0 1 1,-1 0 0,0 0-19,0 0 1,0 0 0,-1 0 0,-1 0 0,1-1-1,-1 1 1,0-1 0,0 1 0,1-1 0,0 0-1,1 0 1,1-1 0,0 0 63,-4 1 0,0 0 1,2-1-1,0 1 1,0-1-1,1-1 0,0 1 1,0 0-1,0-1 1,0 0-1,0 1 0,-1-1 1,0 1-1,-1-1 1,0 1-1,-2-1 40,5 0 1,0-1-1,-1 1 1,-1 0 0,0 0-1,0-1 1,-1 1 0,0-1-1,-1 1 1,1-1 0,0 0-1,-1 0 1,1 0-29,-1 0 1,-1 0 0,1-1 0,-1 1 0,0-1 0,0 1 0,0-1 0,0 0 0,-1 0 0,1-1 0,-1 1 0,0-1 0,-1 0 0,3 0 1,-1-1-1,0 0 1,-1-1-1,1 1 1,-1-1-1,0 0 1,0 0-1,-1 0 1,0 0-1,0-1 1,0 1 171,2-2 1,-1 1 0,1-1 0,-1 1 0,0-1 0,-1 0 0,1 0 0,-1-1 0,-1 1 0,0-2 0,0 1-82,2-3 1,0 1 0,0-1 0,-1-1 0,-1 0 0,1 0 0,-2 0 0,0-1 0,0 0 0,-1 0-83,1-1 1,-1-1 0,0 1 0,-1-1 0,0-1 0,-1 0 0,-1 0 0,0 0 0,-1-1-209,3-2 1,0-2 0,0 1 0,-1-2 0,-2 1 0,0 0 0,-2 0 0,-1 1 146,2-4 0,-1 2 0,-2-1 0,-2 0 0,1-2 0,-1-2-58,-1-1 0,1-2 0,0-2 1,-1-1-1,-3-1 0,-1 2 1,-5 1 145,0-4 0,-5 2 1,-3 0-1,0-2 0,0-2 32,1-1 0,0-3 0,0-2 0,-1 0 0,-4 1 0,-4 0 69,-4-2 0,-5-1 0,-2 1 0,-4 1 0,-1 1-1,-2 4 1,-1 0-1,-3 2 1,-2 0-1,-1-1-71,-3-2 0,-2-1 0,-2 1 0,-2 0 0,-1 2-36,-1 3 0,-1 2 0,-2 1 0,-3-1 0,-2-3-228,3 8 1,-2-2 0,-2-1 0,-2-1 0,-1 0 0,0 0 0,-1 2 0,1 1 22,2 2 0,0 2 1,-1 1-1,0 0 0,0 0 1,-2 0-1,-2-1 1,-1 0 70,2 2 0,-1 0 0,-2-1 1,-1 0-1,-1 0 0,0 0 1,-2-1-1,1 1 0,-1 1 1,-1 0-1,1 1 180,3 2 0,-1 1 1,0 1-1,-1-1 1,0 1-1,-1 1 1,1-1-1,-1 1 1,0 0-1,1 0 1,-1 1-1,1 0-82,-3-2 0,0 1 0,1 1 1,-1 0-1,1 0 0,-1 0 1,0 0-1,0 1 0,0 0 1,-1-1-1,-1 0 97,2 2 0,-1-1 1,0 0-1,-1-1 1,0 1-1,0 0 1,-1 1-1,1-1 1,0 1-1,0 1 1,1 0-1,0 1-100,-1 0 1,1 1 0,1 0-1,-1 1 1,1 0 0,0 1 0,0 0-1,-1 0 1,0 0 0,-1 1 0,0-1-111,2 1 1,-1 1-1,0 0 1,-1 0-1,1 0 1,-1 1 0,0-1-1,-1 1 1,1 0-1,-1 1 1,0-1-1,-1 1 24,-1-1 0,0 0 1,-1 1-1,0 0 0,0 0 1,-1 0-1,0 0 0,1 1 1,-1 0-1,0 0 0,0 0 1,-1 1 101,5 1 1,-1 0 0,0 0 0,0 0 0,0 1 0,-1 0 0,1 0-1,-1 0 1,1 0 0,0 1 0,0 0 0,-1 0 0,1 0-30,-3-1 1,0 1 0,0 0-1,-1 1 1,1-1 0,0 1 0,0 0-1,0 0 1,0 0 0,1 0 0,0 0-1,0 0 97,-3 0 1,0-1 0,1 0 0,0 0 0,0 1 0,0-1-1,0 1 1,1 0 0,0 0 0,0 0 0,1 0-15,-1 1 1,-1 0-1,2 0 1,-1 0-1,1 1 1,0-1-1,0 1 1,1 0-1,0-1 1,1 0-88,-4 0 0,1-1 0,1 1 0,-1-1 0,1 0 0,1 1 0,0 0 0,0 0 0,2 1-59,-1 0 0,1 1 1,1 0-1,0 0 0,0 0 1,1 1-1,0 0 0,-1 1-88,-5-1 0,1 0 0,-1 0 0,1 1 0,-1 1 0,0 1 0,-1 1 9,3 3 1,0 0-1,-1 1 1,0 1 0,0 1-1,-2 1 1,0 1 0,-2 1 42,9-1 1,-1 1-1,-1 1 1,-1 0-1,0 1 1,-1 1-1,0 0 1,-1 0-1,0 1 1,0 1-1,-1-1 73,4 1 1,0 0-1,-2 1 1,0 0-1,0 1 1,-1 0-1,1 0 1,-1 0 0,1 1-1,0 0 1,0-1-1,1 1 1,1-1-4,-1 0 0,0 1 0,1-1 0,1 0 0,0 1 0,0-1 0,0 1 0,0 0 0,-1 0 0,1 1 0,-1 0 0,0 0-59,2 1 0,-2 0 0,0 0 1,-1 1-1,1 0 0,-1 0 0,1 1 1,0-1-1,0 1 0,2 0 0,-1-1 1,2 0-1,2 0 75,-6 2 0,1 0 1,2 1-1,0-1 1,0 0-1,2 0 0,0 0 1,0-1-1,1 1 1,0 0 28,-7 2 0,1 0 0,1-1 0,0 1 0,0-1 0,2 1 0,0-1 0,0 1 0,-3 1 0,0 1 0,0 0 0,2 0 0,1-1 0,3-1 0,4-1 0,2-1 0,-1 1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38:54.737"/>
    </inkml:context>
    <inkml:brush xml:id="br0">
      <inkml:brushProperty name="width" value="0.09071" units="cm"/>
      <inkml:brushProperty name="height" value="0.09071" units="cm"/>
      <inkml:brushProperty name="color" value="#00FF00"/>
    </inkml:brush>
  </inkml:definitions>
  <inkml:trace contextRef="#ctx0" brushRef="#br0">19834 6389 7533,'0'-26'809,"0"0"-1169,29-23 2204,-23 19 0,1-1-540,9-2 1,-2-1-496,-11-8 1,-6 2-1,-4-3-404,2 14 0,-3-3 539,-10-9 1,-6-4-316,-2 5 1,-3-1 0,0 0-510,4 3 0,1 1 0,-2 0-90,-7-2 0,-3 0 0,1 7-210,-6 3 0,-1 6-135,-3 1 0,-4 4 81,12 7 1,-2 2-1,-2 3-66,-7 1 0,-1 3 1,0 3-411,8 2 0,0 2 1,-1 0 649,-7 0 0,-1 1 0,-2 3-75,6 2 0,-1 3 0,0 1 0,-2 0 99,7-2 0,-1 1 0,-1 0 0,-1 1 0,-1 2 100,2 0 0,-2 2 1,-2 0-1,0 1 0,0 1 1,2-1-1,3-1-100,-4 2 0,2 0 0,2 0 0,0 0 0,0 2 216,-4 2 0,-1 1 0,1 1 0,5 1 0,6 2-631,3 7 0,7 3 1,6 4 135,5 2 0,4 4 0,3 2 1,2-2 314,1-6 0,3 0 0,1 0 0,4 2-349,3 8 0,4 3 1,3-1-1,3-4 259,0-10 0,1-3 0,5-2 0,7 1 282,3-5 1,8 0 0,5 1 0,3-1 0,2-2 0,1-2 0,-2-2-193,-2-4 0,1-2 0,0-2 0,2-2 0,1 0 0,1 0 0,2 0-188,-8-1 0,2 0 0,1 1 0,2 0 0,0-1 0,1 0 0,-1-1 0,-1-2 0,0-2 0,-3-2 136,8 0 1,-1-4 0,-1-1-1,-1-2 1,1-2 0,-1 0-1,2-1 29,-4-1 1,0 0-1,1-1 1,0-1 0,-1-1-1,1-1 1,-1-1-1,-1-1-243,4-3 0,0-1 0,-1-2 0,0-1 1,-1 0-1,0 0 0,0 0 240,-3 1 0,1 1 1,-1 0-1,0-1 0,0-1 1,-1-2-1,0-3 121,-2-2 0,1-2 1,1-3-1,0-1 1,-3-1-1,-2 1 0,-3-1 1,-5 2 331,4-7 0,-6 0 1,-4-1-1,1-3-200,-1 0 0,1-4 0,-2 0 0,-5-1 1,-9 1 154,-10-2 0,-9 1 0,-5 0 1,-3 1-271,-2 1 1,-4 0-1,-3 1 1,-5 0 176,-5 1 1,-5-1 0,-5 1-1,-1 1 1,-1 2-170,4 6 0,-2 2 0,0 0 0,-3 1 0,0 1 0,-2 1-198,2 1 1,-3 1 0,-1 1 0,-1 0 0,0 1 0,1 1 0,2 1-28,0 1 0,1 1 0,2 1 0,-2 1 0,0 1 0,-4 0-152,-1 2 0,-4-1 0,-1 1 0,-1 2 0,0 0 0,2 2 0,2 1 197,2 2 0,4 1 0,0 2 0,0 1 0,-2 1 1,-3 2 88,3 1 1,-3 2 0,-3 0 0,-1 2 0,-1 0 0,1 1 0,1 2 0,2-1 0,3 2-82,0 0 1,3 1 0,0 1-1,2 1 1,1 1 0,0 2 0,0 2-129,-3 4 0,-2 1 0,1 2 0,1 3 0,3 1 0,4 2 0,7 2-61,0 10 0,5 3 1,6 3-1,8 1 1,8 1 240,11-2 0,10 2 0,7 1 0,3 0 0,1-2 0,-2-2 0,-1 1 0,0-2 0,1-2 0,4 0 0,4-2 0,10-6 0,1 1 0,0-1 0,0 1 0,0 0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9:20:00.768"/>
    </inkml:context>
    <inkml:brush xml:id="br0">
      <inkml:brushProperty name="width" value="0.09071" units="cm"/>
      <inkml:brushProperty name="height" value="0.09071" units="cm"/>
      <inkml:brushProperty name="color" value="#00FF00"/>
    </inkml:brush>
  </inkml:definitions>
  <inkml:trace contextRef="#ctx0" brushRef="#br0">28365 11979 7533,'-52'-19'1529,"12"11"-270,8-10-269,13 11 988,18 0-1798,2 1-629,18 6 224,15-1 0,10 2 375,2 4 0,4 2 0,-1-1-446,-11-5 0,-1 0 1,3 1 340,9 3 0,4 1 0,1 1 0,-3-2 15,-3-2 0,-2-1 0,3 0-83,-1 0 1,3 1-1,1-2 1,2 1 22,-3-2 0,2 1 0,0-1 0,0-1 0,-3 1 0,1-2 0,-2 1 0,-2-1 0,1-1 22,1 1 1,-1-2-1,0 1 1,-2-1 36,6 0 1,-2 0 0,-3-1 165,3-1 0,-2-1-540,0 0 1,-5 1-46,0-1 270,-31 1 0,-12 6-900,0 0-179,-139-6 1139,94 6 0,0 0 0,-4-1-232,7-1 0,-5 0 1,-1-1-1,-1 0 1,1 1 315,1 1 0,-1 1 0,1-1 0,-1 1 0,1 1-234,-10 1 0,1 1 0,0 0 0,0 1 157,2-1 1,1 0 0,1 1-1,0 1-22,2 2 0,1 2 0,1-1 0,5 0 329,-9 3 1,7-2-375,13-2 0,5 0 270,3-2-270,18-5 90,6 0 90,23 0-45,17-10 0,7-3 220,1 4 1,6 1-177,-12-1 1,5-1 0,2 0 0,0 1 0,4 3 0,1 0 0,0 2 0,-1 0-68,-6 0 1,-2 0-1,0 1 1,1 1 22,7 1 0,3 1 0,-4 1 0,-8-1-495,-5 0 1,-5 2 269,24 3 90,-58-5-630,0 0 900,-47 6-315,11 0 0,-3 1-134,-2 0 1,-9 0 268,7-1 0,-10 2 0,-5-1 0,-1 1 0,2-1 0,8-1 250,-6 1 1,7-2-1,-9 2-138,13-2 1,-7 1-1,-5 0 1,-1 1-1,-1 0 1,3-1-1,4 0 1,7-1-24,-17 1 1,10-1 0,-2 0-135,4 0 0,-2 0 0,3-1 1,8 0-91,-2 1 0,20-4-225,61-13 0,32-5 292,-26 8 1,4 0 0,5 0-1,5 0-301,-11 2 0,5 0 0,4 0 0,2 0 0,1-1 0,0 2 0,-1 0 0,-1 1 290,-4 0 0,-1 1 0,0 1 1,1 0-1,-1 0 0,0 1 1,1 1-1,-1 0 45,3 1 0,2 0 1,1 1-1,-1 1 0,-1 0 1,-1 1-1,-4 0 0,-2 1-20,4 0 0,-3 0 0,-3 1 0,-2 2 0,-2 3-104,3 4 1,-2 3 0,-4 1 0,-10-1 275,6 15-298,-24-2 0,-14 1 180,-33-6 0,-13-4 0,10 3 0,-2 0 0,-1-7 0,1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7T09:15:23.854"/>
    </inkml:context>
    <inkml:brush xml:id="br0">
      <inkml:brushProperty name="width" value="0.09071" units="cm"/>
      <inkml:brushProperty name="height" value="0.09071" units="cm"/>
      <inkml:brushProperty name="color" value="#FF0000"/>
    </inkml:brush>
  </inkml:definitions>
  <inkml:trace contextRef="#ctx0" brushRef="#br0">18780 5349 7411,'-21'-47'959,"1"0"1,-1 0-1,1 0 1,2 0-1,2 3 1,-2 5-1050,-11-1 0,-3 8 90,5 11 0,-1 4-135,2 2 0,-4 1-255,-6 2 0,-6 1 1,-5 3 425,1 2 0,-5 3 0,-4 1 0,-1 1 0,3 0-429,2 0 0,1 0 1,0 1-1,-1 1 1,-2 0 586,-1 0 1,-2 2 0,-1-1 0,-1 2 0,1 0 0,1 0 0,6 1 0,2 0 0,0 0 0,0 1 0,-2 2 0,-2 2 117,7 0 0,-1 0 0,-1 0 1,-2 2-1,0 1 0,-1 2 0,-2 2 1,-1 3-1,-2 2-286,11-3 0,-2 4 1,-1 1-1,-2 3 1,-1 1-1,-1 2 1,-1 1-1,0 1 1,0 1-1,0-1 1,0 0-1,1 0 1,0-1-1,2-1 1,1-2-1,3-2 1,1-1-214,-10 3 1,3-3 0,1-2-1,2 0 1,1-2 0,0 1-1,0 1 1,0 1 0,-1 3-1,-2 2 181,7-2 0,-2 1 0,-2 3 0,-2 0 0,0 2 0,0 1 0,-1 1 0,2 0 0,1 0 0,2-1 0,3 0 0,2 0 0,5-2 0,3-1 0,6-2-300,-8 16 0,9-1 1,6-2-1,3-1 0,-2 1 171,-2 1 0,1-1 0,2 2 1,1 7-80,5-8 0,1 5 0,0 5 0,0 3 0,2 1 0,0-1 1,1-2-1,1-3 0,1-7 169,-1 11 0,1-7 0,4 0 0,4 8 54,3-14 0,2 7 0,2 3 0,2 3 0,1 1 0,1-1 0,2 0 0,-1-4 0,0-4 0,0-7 13,9 14 1,1-9-1,1-3 1,2 5-129,-4-3 1,1 3 0,0 2-1,2-1 1,0-2 0,0-4 15,1-3 0,-1-3 0,2-2 0,1-1 0,2 2 108,7 4 0,3 1 0,2-1 0,0 0 0,-3-3-41,-1 2 1,-3-3-1,2 0 1,6 2 44,-10-10 1,4 3-1,2 1 1,2 1-1,0-1 1,1-2-1,-1-1 1,-1-4 51,3 1 1,-1-4 0,0-2 0,1-1 0,2 0 0,3 1 55,-2-1 0,2 0 0,2 0 0,3 0 0,0 1 0,1-2 0,0 0 0,-1-1 0,0-1-61,-3-1 1,0-1 0,0-1 0,0-1 0,1 0 0,-1-1 0,1 0 0,1 0 0,0-1-117,-2-1 0,1 0 0,0 0 1,1-1-1,0 0 0,0-1 0,0 0 1,-1-1-1,0-1 0,0-1 47,2 0 0,0-2 0,0-1 0,0 0 0,-1-1 0,0 0 0,-1-1 0,-1 0 0,-1 0 0,5-1 0,-2 0 0,-2 0 0,1 0 0,-1-2 0,0 0 0,2-2 33,-3-1 1,1 0 0,0-1 0,1-1 0,-1-1-1,0 0 1,-2-2 0,-2 0 130,7-4 1,-2-1 0,-1-2 0,-1-1 0,-1 1 0,1-1-45,1 2 0,-1-1 0,1 0 0,-1-1 0,-1 0 0,-1-1-30,-1 0 0,-1-1 0,-1 0 0,-1-1 0,0 0 0,-1 1 75,3-3 0,-2 1 1,0 0-1,-1-1 0,1-1-60,-6 1 0,1 0 0,0-2 0,0 0 0,0-1 0,-1 0 44,0 0 1,0 1 0,0-1 0,-1-2 0,1-4 0,0-5-143,-10 5 1,0-5-1,1-3 1,1-4-1,-1-2 1,0-1-1,0 0 1,-1 0 0,-1 2-1,-1 1 1,-1 4-1,-2 4-82,6-7 0,-2 4 0,-2 3 0,-1 0 0,0-3 1,0-4 54,0 0 0,1-5 0,1-2 0,-1-3 0,0 0 0,-2 0 0,-3 3 0,-4 2 0,-5 5-70,-5-6 0,-5 4 0,-5 2 0,0 2 0,2 4 320,1-2 0,1 5 0,-4-8-205,-3 1 1,-3-9 0,-2-5 0,-2-2-1,0 3 1,0 4 0,1 10 28,-2-2 1,-1 9 0,-2-4-37,2-1 0,-2-4 0,-1-2 0,-3 0 0,-6 4-243,-6 4 0,-6 0 0,-4 2 0,-1 1 0,3 3 0,4 2-34,-4-7 1,3 5 0,-4-3 243,5 5 0,-2-2 0,-2-1 0,-4-1 0,-3 0 0,-2 3 6,8 9 0,-3 0 0,-3 0 0,-2 1 0,-2 1 0,1 0 0,0 1 0,2 1 0,2 1 0,3 2 129,-6-2 0,4 4 0,2 1 0,-1 0 0,-2-1 0,-6-2-47,7 0 1,-4-1-1,-3-3 1,-2 0-1,-1 0 1,-2-1 0,1 1-1,2 1 1,1 1-1,2 3 1,5 3-17,-12-1 0,4 3 0,2 3 0,1 1 0,1 1 0,0 0-117,2-1 0,1 2 0,0 0 0,1 1 0,0 0 0,0 2-91,-8 1 1,1 0 0,0 2 0,1 2 0,1 3 42,2 3 0,1 1 0,0 3 0,2 2 0,1 3-702,4 1 1,1 4-1,1 1 1,2 0-1,1-1 690,-10 6 0,3 0 0,-2 5-1110,12-3 1,-2 5 0,-2 3 0,2 1 0,2-4 0,5-5 1229,0-2 0,4-4 0,-2 3 0,-6 7 0,-3 5 0,0-2 0,5-8 0,7-10 0,0 0 0</inkml:trace>
  <inkml:trace contextRef="#ctx0" brushRef="#br0" timeOffset="2662">22772 4218 7533,'-14'-39'2457,"1"1"1,-1-1-1,-1-19 1,0 18 844,3 39-2582,-19 1-2744,-18 17 0,-7 8 841,10-8 1,-7 4 1148,18-6 0,-6 2 0,-5 3 1,-4 1-1,-1 0 0,0 1 1,2-1-1,3-1-330,-6 2 0,2 0 0,0-1 1,1 0-1,-2 1 0,-1 1 330,7-4 0,-1 1 1,-1 0-1,0 0 0,0 1 1,-1 0-1,0 1 1,-1 0 342,3-1 1,-1 2 0,-2 0 0,1 1 0,0 0-1,0 0 1,3-1 0,2-1 0,3-1-301,-8 4 0,5-2 0,2-1 0,-1 2 0,-4 3 81,4-2 0,-4 3 0,-2 1 0,0 1 0,-1 0 0,2 0 0,2-1 0,3-2-309,-6 5 0,3-1 1,3-1-1,0-1 0,1 1 273,0-1 0,1 1 0,1-1 0,1-1 0,2 0-102,2 1 1,3-2 0,0 0-1,-4 2-204,-5 1 0,-3 2 0,-2 0 1,0 1-1,0-1 180,-1 0 0,-1 1 0,1 0 0,-1-1 0,0 1-270,0 0 0,-1 1 0,1-1 1,0-1-1,2-1 117,-4 2 0,2-2 0,1-2 1,1-2-706,-4 0 1,1-2-1,5-3 1074,5-1 1,-2 0-663,1-1 1,-7 2 0,1 0 0,7-2-518,6-2 1,4-1 269,-11 3 1,3 0 404,4 4 360,13-17 0,11-1 0,2-6 0</inkml:trace>
  <inkml:trace contextRef="#ctx0" brushRef="#br0" timeOffset="3028">18286 5388 7533,'-40'30'567,"0"1"0,0-1 1,0 1-1,0-1 0,0 1 1,0-1-1,0 1 1,-2-2-1,-2-3 0,2 0 1,2 0-1,5 3 0,6 4-783,6 12 0,6 6 0,6 3 1,4-3-1,0-5-1064,1 1 1,4-5 0,1 2 1256,1 2 1,1 4-1,1-1 1,1-5-113,3 8 0,4-2 105,5-6 0,4 2 0,2-4-150,6 0 0,1-3 90,-1 11 0,1-3 0,1-14 1,3-4 1759,6 3 0,4-2-996,2-4 1,3-1-405,-2-4 0,2 1 0,1-2-613,-4-3 0,-1-2 0,2-2 365,-3-3 1,2-1 0,0-2-1,-2 0-557,3 1 1,-1-2 0,0 1 594,2-1 0,0 0 0,7-1-705,-7-3 0,5 0 1,4-2-1,2 0 0,0-1 1,-1 0-146,-8-2 1,1-1-1,-1 0 1,1-1-1,1 0 1,-1 0-1,1 2 661,4 0 1,0 1-1,1 1 1,0 0-1,0-1 1,0 0 0,0-2 80,1-1 1,2-1-1,1-1 1,-2 0 0,-2 1-1,-5 0 1,-6 1 0,5 2-1,-7 1 1,3 0 0,1 1-1,1-1 1,-1 1 0,0 0-1</inkml:trace>
  <inkml:trace contextRef="#ctx0" brushRef="#br0" timeOffset="4356">23774 8899 7533,'22'-15'4677,"-5"4"-5037,-17 11 1260,0 0-720,-5-6-180,-16-12 0,-12-6 112,-6 2 0,-9-1 1,-7-2-1,-6-2-146,18 9 1,-5-1 0,-3-2-1,-3 1 1,-2-2 0,-1 1-1,-1-1 1,1 1 0,2 0 0,1 1 312,0 0 1,1 0 0,0 0 0,1 1 0,-1-1 0,1 1-1,-1 0 1,-1 0 0,0 0-354,2 1 1,-1 0 0,-1-1 0,-1 1-1,1-1 1,-1 1 0,2 1 0,0 0 0,1 0-1,1 2 254,-3-1 0,0 0 0,-1 1 0,2 1 0,2 0 0,2 1 0,5 2 0,4 1-150,-8-1 0,8 2 0,-9 1-500,6 1 0,-8 0 0,-6-1 1,-4 1-1,-2-1 0,2 1 0,4 1 1,5 1-1,9 2-238,-10 1 0,10 2 0,-6-1 618,0-1 0,-8 0 0,-3-1 0,1 1 0,5 0 1,10 2-541,-1 2 0,1 1-198,2-2 1,-7-1-1,-4 0 1,0 0 0,3 1-81,-5 0 0,1 1 0,0 0 1,-1-1 907,2-2 0,-1 0 0,-1 0 0,2-1 0,5 1 0,-11-1 0,5 0 0,9-1 0,16-4 0,1 1 0</inkml:trace>
  <inkml:trace contextRef="#ctx0" brushRef="#br0" timeOffset="4743">20107 7547 7533,'27'-47'8185,"-8"8"-9174,-14 19-271,-51 31 1200,11 8 0,-6 6 0,-4 1-652,1-4 0,-3 0 0,-4 1 0,-2 1 697,5-4 0,-3 1 0,-3 1 0,0-1 0,0-1 0,1-2-42,5-2 1,0-1 0,0-2-1,0 0 1,1 0 0,0-2 235,-7 2 1,0 0 0,0-1 0,3-2 0,3-1 329,-17-6 1,3-2 0,29 14-1348,40 16 1,25 12-1,14 5 1,3-3 432,-12-14 0,6 0 0,4 0 1,3 0-1,2 0 0,0 0 0,-2 0 1,-3 1 146,-4-2 0,-1 0 1,-1 1-1,0 0 1,0-1-1,1 1 1,1-1-1,1 0 258,2-1 0,3 1 0,2 1 0,2 0 0,-2-2 0,-1 0 0,-4-3 0,-4-2 0,-6-4 0,8 6 0,-7-6 0,0 1 0,4 2 0,0 1 0,0-1 0</inkml:trace>
  <inkml:trace contextRef="#ctx0" brushRef="#br0" timeOffset="22957">12069 9328 7533,'-23'-18'-450,"0"1"0,-2-2 0,-1 2 450,-7 3 0,-3 2-430,-6-2 1,-3 0 429,10 2 0,-2-1 0,-2 1 120,-12 2 0,-4 2 0,3-1 90,13-2 0,1 0 0,0 1 62,-6 3 1,0 1-1,6-2 1572,6-4 0,6 0-1844,0 3 862,44-8-682,35 10 0,-1-7 0,6-3-386,-14 6 1,2 1 0,8-3 339,-10 2 1,6-2 0,5-1 0,3-1 0,2 0 0,-1 0 0,-2 1 0,-3 1-451,-4 1 1,-2 0-1,-2 2 1,1-1-1,0 1 1,3-2-1,3 1 340,-5 0 1,2 0-1,3-1 1,2 1-1,1-1 1,0-1 0,0 2-1,-1-1 1,-2 1-1,-2 0 1,-3 2 13,7-2 1,-4 1-1,-1 0 1,-2 2 0,1-1-1,0 0 1,3-1-6,1 0 1,3 0 0,1-1 0,0 0-1,0 1 1,-2 0 0,-2 0 0,-4 1-284,6-1 1,-6 2-1,-2 0 1,3-1-1,5-1 250,-6 2 0,4-1 0,4-1 0,1 0 0,1 0 0,-1 0 0,-1 0 0,-4 1 0,-5 1-227,6 0 0,-5 0 1,-3 1-1,2 0 1,5-1 259,-5 0 1,4 0 0,2-1 0,2 0-1,0 0 1,1 0 0,-1 0 0,-1 2 33,-3-1 0,2 1 1,0 1-1,-1-1 1,0 1-1,-2 0 1,-3 0-1,-2 0-266,5-1 0,-5 1 0,-2 0 1,1 0-1,2 0 181,11 0 0,5-1 0,0 0 0,-9 2 0,-15 2-72,-1 3 1293,-18-6-483,-7 4 546,-7-4-1266,-6 6 2037,0 0-2037,11-6-1394,16-12 0,7-6 809,4 3 0,3-2 1482,-4 0 0,2-2 0,1 2-1077,1 3 0,0 1 0,-1 1 135,8-6 1,-1 1 88,6 3 1,-5 1-674,2-7 89,-9 13-1709,-34 7 1890,-1 6-919,-6 41 1278,0-8 0,0-4 0,0 0 0,0 9 0</inkml:trace>
  <inkml:trace contextRef="#ctx0" brushRef="#br0" timeOffset="23427">16270 7026 7533,'16'51'742,"0"0"0,0 0 0,0 0 0,0-1 0,14-16 0,6-9 0,1 2 0,-1 10-697,-15-1 0,-1 6 0,-1 7 0,0 3 0,0 3 0,0 0 0,0-1 0,2-3 0,0-5 0,3-6-312,8 2 0,4-4 0,1-3 0,-1-4 0,-2-2 0,-5-2 401,12 16 1,-6-4 225,0 0 0,-15-2 795,-31-8 1,-13-2-662,-14 1 1,-11-3-540,8-5 0,-5-1 0,-4 0 0,1 0-447,-3 1 0,-1 1 1,-1-1-1,3-2 537,9-3 0,0-1 0,2-1 0,0 2-1365,-14 7 1,1 1 0,11-3 829,-3 3 490,3 1 0,-8 4 0,4-2 0,6-5 0,0 0 0,-8 3 0,0 1 0,1-1 0</inkml:trace>
  <inkml:trace contextRef="#ctx0" brushRef="#br0" timeOffset="23647">16166 9198 7533,'-47'-27'494,"0"0"1,-1 0 0,5 27-1,-2 10 1,-2 3 0,2-2 0,-11-4-1,2-1 1,1 9 0,11 16 0,1-1-1,0 1 1,0 0 0</inkml:trace>
  <inkml:trace contextRef="#ctx0" brushRef="#br0" timeOffset="26244">16517 10718 7533,'-36'33'809,"0"1"1,0 0-1,0-1 1,0 1-1,-1 0 1,1-1-1,-3-2 1,4-5 0,-1 0-1,-7 9-1079,11-8 1,-3 5 0,-4 4-1,-2 2 1,-2 3 0,-1 1 0,0 0-1,0-1 1,2-1 0,2-3 0,3-3-1,4-5 324,-9 6 0,6-6 0,1-2 0,-2 1 0,-7 4-87,8-4 1,-5 2-1,-3 3 1,-3 1-1,-2 1 1,0 1-1,0-1 1,2-1-1,2-2 1,3-2-1,4-3 69,-8 5 0,5-4 0,3-2 0,-2 2 0,-7 6-111,11-7 1,-4 4 0,-3 3 0,-2 2 0,-1 1 0,-2 1 0,1 1 0,0 0 0,1-2 0,2 0 0,3-3 0,4-3-68,-5 4 1,4-3 0,3-2-1,1 0 1,-1 1 0,-1 1 0,-3 4 20,3-4 1,-2 3 0,-2 1-1,-2 2 1,0 1 0,0 0-1,1 0 1,1 0 0,4-2-1,2-1 1,5-2-834,-10 13 1,5-3-1,4-1 1,5 1 0,5 0 953,4 10 0,7 0 0,4 0 0,2-5 0,0-3 0,4-5 0,9-4 0,24-10 0,0 0 0,-1 0 0</inkml:trace>
  <inkml:trace contextRef="#ctx0" brushRef="#br0" timeOffset="26510">16569 10705 7533,'-49'-19'502,"-1"0"0,1 1 0,0-1 0,-1 0 1,1 0-1,0 0 0,-4-1 0,-1-1 1,0 0-1,3 2 0,4 5 0,8 7-1088,-4 10 1,1 7 710,1-5 1,-7 0 0,-4 0 0,0 0 0,4 0-677,0-1 1,3 0 0,-1-1 0,-2 1 676,-3 1 0,-2 0 0,-2 0 0,0 0 0,2 0 0,3 0 0,0-1 0,1 1 0,1 0 0,1 0-973,-8 3 1,2 1-1,0-1 1,1 1 778,4-2 1,1 0 0,1 0-1,-1 1-986,-2 2 0,-2 1 0,4 0 1,9-1-207,-10 5 1272,13-3 0,4 1 0,11 6 0,1 1 0</inkml:trace>
  <inkml:trace contextRef="#ctx0" brushRef="#br0" timeOffset="26715">16036 10926 7533,'27'45'917,"0"0"1,0 0-1,0-1 1,3-1-1,-5 4-752,-15-5 0,-1 10 0,-4 7 0,-2 1 0,-3-1 0,-4-6-1495,-4-4 0,-5-3 0,-2-1 0,-1 1 0,2 0 1330,1 5 0,1-1 0,-1 1 0,0 2 0,-3 2 0,2-7 0,-2 4 0,-1 2 0,-1 1 0,1-1 0,-1-2 0,2-4 0,1-5 0,-2 5 0,2-7 0,0-1 0,-2 5 0,0 7 0,-1-1 0,0 1 0,1 0 0,-1 0 0,1-1 0</inkml:trace>
  <inkml:trace contextRef="#ctx0" brushRef="#br0" timeOffset="28460">16166 10991 7533,'-4'-33'45,"1"0"0,-3-14 224,0 11 2970,-1-19-2610,-1 26 271,3-18 89,5 41-359,0 6 1888,0 0-2338,-6 0 0,-13 0 389,-21 11 1,-16 7 0,4-1-480,1-3 0,-2 1-700,5-1 1,-6 3 0,0-1 0,6-1 699,8-2 0,4-1 0,-5 1 17,-2-2 1,-4 0 0,-3 0 0,-2 0 0,0 1-469,2 0 0,-2 0 0,0 1 1,-1-1-1,0 1 0,2-1 376,3-2 0,2 1 0,1-1 0,-2 0 0,-1 1 0,-3 0-115,3 1 0,-3 0 0,-4 1 0,-1 1 0,0-1 0,2 0 0,3 0 0,5-1 1,5-1-467,-14 5 1,10-2-1,-5 1-550,-1-2 1,-8 2 0,1 0 0,7 0 0,17 0-954,8 16 2069,49-6 0,16-1 0,-3-9 0,4-2 0,0 3 0,-1-1 0,1 1 0</inkml:trace>
  <inkml:trace contextRef="#ctx0" brushRef="#br0" timeOffset="29816">11653 14801 7533,'0'-53'2668,"0"0"1,0 3-1,0 11-1858,0 24-289,-17 28 1,-16 23 0,-8 12-1,-1 3 1,8-8-672,0 0 0,3-2 0,-4 6-761,5-8 0,-5 6 1,-3 3-1,-1 2 0,2-1 1,4-4-1,5-6 791,-5 8 0,7-5 0,7 2-1806,6 11 1,7 2-1,12-11 1656,11-22 1,7-5 448,7 13 1,9-6-523,13-23 1,9-11 0,-10 1 252,2 4 30,-10-1 0,7 0 0,-11 1 2129,-10 3-1800,-18 5 1,17 3 2296,-22 28-1577,-3 1 1,-1 8-810,-1 5 0,-1 6 0,2 0 49,1-4 1,1-1 0,3 2-455,4-1 0,1 3 0,4-2 1,4-8 1256,3-9 1,4-6 0,4-2-554,8 3 1,5-3 0,-2-7-166,-1-11 1,0-9 434,0-7 1,4-7 0,-3-4-151,-9-3 1,-3-5 0,2-2-263,6-1 0,2-2 1,1 0-1,-3-1-217,-3 0 0,-3-1 0,4-3 473,-3 1 1,3-4 0,2-2 0,-3 2-1,-3 3-323,-3 0 0,-3 4 0,4-5-330,-1 1 0,4-4 0,3-3 0,-1 0 0,-2 2 0,-4 5 60,1-3 0,-4 4 0,1-2-23,5-6 1,4-4 0,-2 1-1,-7 9-292,-8 7 1,-3 4 314,4-5 0,-5 5-2519,-11 13-7285,-5 12 9264,0 0 540,-46 41 0,11-13 0,-2 3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35:12.267"/>
    </inkml:context>
    <inkml:brush xml:id="br0">
      <inkml:brushProperty name="width" value="0.09071" units="cm"/>
      <inkml:brushProperty name="height" value="0.09071" units="cm"/>
      <inkml:brushProperty name="color" value="#FF0000"/>
    </inkml:brush>
  </inkml:definitions>
  <inkml:trace contextRef="#ctx0" brushRef="#br0">1833 3563 6791,'-7'-17'1638,"0"-1"0,-10-12-686,16 23-139,-5 1-543,12 6 34,1 6 56,17 7-720,-2 1 135,2-1 1,1-1 72,6 2 152,2-6 0,0-3 90,-1 1-60,-8-5 0,5-2 0,-5 1-30,10 0-445,-1 1 1,0-2 1074,3-5-495,-16 3 0,4-1 134,3-2 1,3 0 0,-2-1-135,0 0 0,0 0-45,0 0 0,2 1 0,-1 0-30,-2 2 0,0-1 0,-1 1 30,3-3 0,1 1-45,-3 4 0,4 0 0,0 1 0,-3-1-1393,9-4 1,-2 0 1347,-3 5 0,2 1 0,0 0 30,0-2 0,0 0 0,-1 0-30,-5 2 0,0 0 0,1 0-421,5 0 1,3 0-1,0 0 1,-3 0 480,-3 0 0,-2 0 0,3 0-184,-3 1 1,4 0-1,2 0 1,0 0-1,-2 0 1,-3 0 213,8-1 0,-4 1 0,4-1-132,-7 1 0,3 0 0,2 0 0,0 0 0,-2 0 0,-4 0 132,9-1 0,-5 0 0,5 0-30,-8 0 0,5 0 0,1 0 0,0 1 0,-1-2 0,-4 1-38,1-1 1,-4-1-1,0 1 1,3-1 13,2 2 1,1 0 0,2 0 0,0 0 0,-2-1 75,2-3 0,0-1 1,-1 0-1,-2 2-82,2 1 0,-2 2 0,6-1 98,-8-2 1,4 0-1,3-1 1,1 0 0,0 0-1,-2 1 1,-5 0-39,5 2 0,-4 1 0,0-1 0,4 0-90,-7 0 0,4-1 0,2-1 0,0 1 0,1-1 0,-1 1 0,-2 0 0,-3 0 25,7 1 1,-4 1 0,0 0 0,4 0-173,-6-1 1,3-1 0,2 1 0,1-1 0,0 0 0,0 1 0,-3-1 0,-4 1 110,1 1 0,-5-1 0,0 1 0,1 0 0,5 0 0,-4 0 0,3-1 0,2 1 0,3 0 0,0-1 0,0 1 0,0 0 0,-2 0 0,-3 1 0,-4 0 0,5 1 0,-5 1 0,-1-1 0,0 1 0,5 0 47,0-1 0,4 0 0,2-1 1,1 1-1,0-1 0,-1 1 1,-2 0-1,-4 0-13,-1 2 0,-3-1 1,-2 1-1,2 0 1,4 0 60,-3-1 1,3 0 0,2 0 0,2-1 0,1 1 0,-1 0 0,-1-1 0,-2 1 0,-3 0 12,6 0 0,-4 0 0,-1 0 0,1 0 0,4 0-42,-6 0 0,3 1 0,3-1 0,0 1 0,1-1 0,-1 1 0,0-1 0,-3 1 0,-3-1-40,6 1 0,-5 0 0,-1 0 1,2 0-1,3 0 100,-4-1 0,3 0 0,2 0 0,2 0 0,0 0 0,-1-1 0,-1 1 0,-1 0 0,-4 0-37,6 1 1,-3 0 0,-2 0 0,2 0 0,3 0-44,-5-1 0,3 0 0,2-1 0,1 1 0,0 0 0,0-1 0,-2 1 0,-2 0 0,-4 0-10,8 2 0,-5 0 0,1 0 0,4 0 0,-9-1 0,2-1 0,3 1 0,2 0 0,0 0 0,1 0 0,-1-1 0,-2 1 0,-2 0 0,-3 0-18,6 0 0,-4 1 0,-1-1 0,0 1 0,6 0 18,-8-2 0,4 1 0,3 0 0,0-1 0,2 1 0,-1 0 0,0 0 0,-2-1 0,-2 1 0,-4-1-82,7 1 0,-5 0 0,-1 0 1,0 0-1,2 0 52,1 0 0,2-1 0,0 0 0,0 1 0,0-1 0,0 1-30,0-1 0,0 2 0,1-1 0,-2 0 0,0 0 0,-1 0 60,0-1 0,-2 0 0,-1 0 0,1 0 0,2 0-15,-2-1 0,1 1 0,1 0 0,0 0 0,0 1 0,0-1 0,1 1 0,1 0 0,0 0 0,0 1 0,-1-1 0,-2 0-3,-1-1 0,-2 0 0,0 0 0,1 0 0,4 1 158,-2-1 0,3 1 0,2 0 0,2 1 0,1-1 0,-1 0 0,-1 1 0,-2-2 0,-4 1-105,6 0 1,-4-1 0,-2 0 0,1 0 0,3 0-14,-5-1 1,2 0-1,0 1 1,2-1 0,-1 0-1,1 1 1,-2-1-1,-2 0 38,4 1 0,-2 1 0,0-1 0,-1 0 0,-1 0 0,0-1-42,-1-1 0,-1-1 0,0 0 0,0 1 0,4 0 49,1 1 1,2 0-1,3 1 1,1 1-1,0-1 1,-1 1-1,-2-2 1,-4 1-14,1-1 0,-4 0 0,-1-1 0,1 1 0,5 0-171,-6-1 0,3 1 0,1 0 0,3 0 0,0 0 0,1 0 0,-1 0 0,0 0 0,-1 0 0,-2-1 94,2 1 1,-1 0-1,0 0 1,-1-1 0,0 1-1,-1 0 1,1-1-1,-1 0 23,5 1 0,-1-1 0,-1 0 0,1 0 0,0 0 0,2 0 0,0-1-40,-2 1 0,2 0 0,2 0 0,1 0 0,-1-1 0,-1 1 0,-2 0 0,-2-1 1,-4 0 39,6 1 0,-5-1 0,0-1 0,4 1-13,-2 0 0,4 0 0,2 0 0,0 0 0,0 0 0,-4 0 1,-4 0 70,7 0 0,-5 0 0,3 0-454,-3 0 0,3 0 1,0 0-1,0 0 0,-4 0 246,2 0 0,-4 0 1,3 0-31,0 0 0,4 0 0,-1 0 0,-3 0 60,-5 0 0,-2 0 0,1 0 0,1 0 0,0 0 1,1 0 93,-1 0 1,1 0 0,-3 0-65,3 0 0,0 0 0,7 0 0,1 0 315,-6 0 0,-2 0-225,-9 3 0,1 0 73,4-2 0,3-1 1,-4 1 16,8 4 494,-3-2 1,-1 0 45,-7-2 1146,4 5-1506,-8 0 1385,-10-5-756,-3 5 1051,-5-6-5227,0 0 2747,0-17 0,6-16 0,-2 6 1,0 0-1</inkml:trace>
  <inkml:trace contextRef="#ctx0" brushRef="#br0" timeOffset="6735">22084 12717 7533,'-7'7'2698,"-5"-7"-2518,5-1 0,-1-5-180,3 6 0,5 0-1259,0 0 989,5 0 180,3 0 180,-1-6-630,10 5 630,-8-5-180,15 0 0,-9 5 270,4-11 360,-6 11-1,0-5-179,-6 0 270,4 5-360,-9-5-180,4 6-180,-1-6 180,-3 5-180,9-5 90,-3 6-180,5 0 180,0-6 90,0 5 0,0-5-270,11 6 540,-8 0-1,20-6-269,-14 5 270,4-11-90,-7 11-515,-1-11 605,-3 5-180,0-5 0,0-1 90,1-3-136,-1 2 1,1-2-1376,4-15 1241,-7 17 0,0-2 90,3-14 0,0 0-90,5 4-180,-1-7 0,-3 1 90,-8 7-45,6 1 0,-1-1-228,-5-2 183,6-1 0,0 1 180,1-5-440,-3 7 0,-1 1 440,1 4 89,-1-4 1,1 0-180,2-2 90,-5 2 0,-1-1 180,9-7 321,-15 10-456,8 1 0,1 0 45,-9 4 1221,8-13-591,-11 11-451,0-1-89,0-2 0,0 0 0,0-2-225,1 3 0,-2 0 495,-5-5-389,5-2-196,-8 9 0,0 1 225,1-10-90,-7 1 0,-1-1 90,1-4-550,-3 2 1,-1 0 279,-3 1-90,-2 1 1,-1 1-1,1 3 45,-3 1 0,0 4-45,4 10-180,-4-3 1,-1 1 269,-2 8 0,2-3 0,1 1-261,-2 10-54,-6 3 1,-2 3-746,17-1 0,0 2 1150,-14 3 0,0 2 90,4 4 0,3 1-385,9-5 0,-1 2 265,-5 1 0,-2 1 1,3 0 29,7 0 0,1 0-440,-13 4 0,0 0 755,14-5 0,1 0-90,-11 5 0,-1 0-346,9-4 1,2 0 390,-3 1 0,-1 2 0,3-2-90,4 0 0,1-1-45,-5 7 0,0 1 314,4-1 1,2 0-270,1-6 0,1-1-180,1 7 0,1 1 225,4 6 0,2-2-45,-1 1-225,3 3 0,-1-3 45,0-11 90,6 2 0,1-1 0,0 5-45,8-1 0,2-1 45,-2-2-45,4-1 0,0-1 45,-5-1 90,-1-9 0,0 0 0,-1 2 0,-2 0-90,10 7 0,-7-9 0,0 0 90,6 12-90,-1-11 1261,5 11-1216,-10-15 0,1 0-45,-2 3 0,1 0-90,17 3 0,2 0 90,-14-5 0,-1-1-81,7 1 0,2-1 0,-2 0 81,-5-3 0,1 0-60,7 0 0,4 0 0,-3-2 60,-7-1 0,1-1 0,10 0 0,6 0 0,-5-3 0,-8-2 0,-1-2 120,4-1 0,3-2 0,-4 0 15,-4 0 0,0-1 15,1-5 0,1-2 0,-1 1-150,-4 2 0,1 1 209,4-6 1,4-3 0,-4 2-165,-4 0 0,-1-1 90,7-3 0,-2 0 0,-10 5 0,-2 2-45,11-11 1797,0 0-1797,-10 4 0,0 1 90,11-4-210,-13 4 0,1-5 0,0 2 120,-1 4 0,0 1-266,3-9 1,-2-2 220,-5 9 0,-1-1-315,1-6 0,-1 0 225,-5 8 0,0 1-90,3-15 0,-2 1 300,-5 4-315,-3 5 0,-1-4 0,-1 2 15,2 5 0,-2 0-121,-4-8 0,-2-4 0,1 4 211,-1 7 0,0 1 15,-2-1 0,-3-2 0,2 2-15,-1 4 0,1 0 0,-4-7 0,-2 1 90,-2 4 0,1 1 0,6 2 0,-1-1 45,-9-1 0,-6 0 0,4 2-90,9 5 0,-1 0-60,-9-3 0,-4 0 0,3 3 60,10 4 0,0 2-120,-9-3 0,-5 0 0,3 2 75,6 2 0,0 1-135,-5 0 0,-3 0 1,3 1 44,7 2 0,0 2 15,-3-2 0,-3 1 0,2 1 75,4 1 0,-1 1-105,-10 3 0,-4 0 0,4 1 195,8 0 0,1 2 45,-7 2 0,-4 3 0,4-3-45,9-4 0,1 2 15,-5 7 0,-2 4 0,2-3-15,6-4 0,1 0-15,-1 4 0,-1 2 0,2 0 15,1 4 0,2-1-45,-1-2 0,1 2-90,-1 12 0,2 0 0,5-12 0,0-1 90,0 7 0,2 0-90,0 4 0,3-1 454,0-7 0,2 2-574,0 9 0,1 5 1,1-5 74,4-6 0,0-1-360,-1 4 1,0 3 0,2-6 449,1-10 0,3-2 90,6 17 0,2-1 1619,1-1-1604,-1-11 0,4 3 0,-3-3-150,3 4 32,3-1 1,1-1 57,-2-7 270,2 0 0,1-1-180,5-1-795,0-4 0,1-1 795,0-2-60,-6-4 0,5-1 0,-2-1 311,-4-4 0,0 0-341,2 3 0,2 1 0,-1-3-142,7-8 1,1-3 28,-9 5 1,1 0 0,2-1-1,-2 0-244,4-2 1,0-1 0,1-1 288,-5 2 1,0 0 0,0 0-1,-2 1-22,8-3 0,-2 0 489,-3-2 0,2-2-894,-5 4 0,4-1 1,0-1-1,-1 1 119,-2-1 1,-1 0 0,2 0 375,0 1 0,3 0 0,-1 0 0,-4-1 0,6-6 0,-4-1 0,-1 2 0,0 0 0</inkml:trace>
  <inkml:trace contextRef="#ctx0" brushRef="#br0" timeOffset="10099">23189 1041 7533,'-20'-28'719,"1"9"-179,6 13 359,-6 6 271,-1 0-631,6 0 91,-9 0-180,14 6-90,-16 7-270,11 2-684,-5 9 774,9-6 0,1 2-505,1 16 445,-1-13 0,-2 3 0,2-1-390,4-4 1,0 2 224,-2 3 0,-1 4 0,-1 1 0,2-4-1024,0 2 1,0 0 910,1 1 1,-1 4 0,0 0-1,2-5-202,1-2 1,-1 0 156,1 1 1,0 4 0,-1 0-1,1-4 68,0-3 0,1 0-255,0 7 1,1 3-1,0-5-195,-2-8 1,2-2-136,8 12 1,5-2 719,5 0 0,-4-13 0,2-3 0,5-9 0</inkml:trace>
  <inkml:trace contextRef="#ctx0" brushRef="#br0" timeOffset="10528">23462 1534 8792,'9'18'270,"1"1"0,5 5-270,-7-3 0,2 1-1031,2-2 0,1-2 1031,3 5 135,7 5 0,2-2-45,-1-8-135,-3 1 0,2-1 45,-5-11 0,1-1 476,10 1-476,6-8 0,2-4-45,-17 2 1,0-3-56,14-7 0,1-4 100,-9 1 0,-2-1-90,-3 1 0,0-3 30,1-2 0,2-3 0,-2 3 60,-3 4 0,-1 0 60,-1-4 0,1-3 0,-3 3 569,5-8-314,-12 5 0,-3-1 315,1-4-34,-8 10 0,-2 1-146,-9-14-180,-7 4-834,7 12 0,0 1 743,-14-12 1,1 2-991,5 11 1,-1 1 900,5 3 0,-2 0-90,-15 0 0,0 1-70,16 5 0,-1 1-140,-11 3 0,-5 2 0,4 2 210,9 2 0,1 2-408,-6 1 0,-3 1 0,1 3 198,7 2 0,2 2 0,-1 2-90,-6 6 0,0 2 1,1-1 35,4-6 1,1-1 0,1 1 203,0 2 0,2 2 0,1-3-165,0-5 0,4-1 2104,2 7-2959,-1-4 1,1 0 629,10-2 545,-5 8 0,12-10 0,1-1 0</inkml:trace>
  <inkml:trace contextRef="#ctx0" brushRef="#br0" timeOffset="11371">25933 1339 7533,'-5'-28'2788,"3"5"-2788,-3 17 180,5-1 630,-6-18-541,4 3-179,-1 4 0,0-1-1306,3-9 1216,0-4 180,0 11 0,0-1 0,0-14-90,3 14 0,0-1-46,-2-5 1,0 1-1053,5-4 783,-5-3 0,-2 1-1667,-5-3 1712,3 13 1,-2 1 89,-6 2 0,-2 3-523,-9-11 433,-1 16 0,-3 4 135,6 0 0,-2 4-45,-9 10 0,-4 6 0,3-1-359,3-3 0,1 3 449,2 2 0,-4 3 0,2 1 0,4-2-45,4-1 0,1 2 45,-4 2 0,-5 5 0,0 0 0,6-3 0,3 1 0,0 0 90,-3 0 0,-4 3 0,0 0 0,5-2 0,4 0 0,2-1 119,-3 0 1,-2 0 0,3-1-120,2-2 0,2-1 203,0 5 0,1-1-113,-7 6-180,12 5-270,1-11 91,6-8 89,0-2 1386,6-4-1206,18 1 0,11-3-872,-13-4 0,2-2 1097,1 2 0,0-2-181,0 0 1,2-3-178,2-4 1,5-4 0,1 0 0,-4 2 72,-5 2 0,-1 2 0,1-2-225,6-4 0,2-3 1,1 1-1,-3 2 165,-5 4 0,-2 2 0,0-1 120,6-3 0,1 0-120,3 3 0,2 1 0,-5 0 75,-7 2 0,-2 1-45,15-1 0,-4 2 0,-12 8 67,-4 1-67,-6 7 90,-11 16-90,-6 5 602,2-13 1,-3 2-453,-4 0 0,-4 2 0,2-2-106,4-2 1,-2 2 45,-2 2 0,-5 5 0,1-1 0,3-3-90,2-2 0,1 0 181,-2 0 1,-2 3-1,-1-1 1,3-4-272,0-4 0,2 0-150,-3 7 0,0 5 1,1-5 104,1-8 0,1-1 141,0 6 1,2 4 0,1-5-547,0 1 270,3-1 0,2-2-1169,2-4 259,6 20 820,1-20 360,4 0 0,3-2 0,7 1 0,11 4 0</inkml:trace>
  <inkml:trace contextRef="#ctx0" brushRef="#br0" timeOffset="12202">27650 1509 7533,'-7'-29'719,"-5"-6"-359,11 26 1439,-11-21-1439,10 14 180,-3-20-361,5 14 451,-3 4 0,0-1-1526,2-14 1346,-11-1 310,5 2-490,1 14 0,-1-1-270,-2-1 0,-1-1-61,3 2 1,0-2-210,-11-10 0,0 1-522,0-1 522,-3-1 1,0 3-198,5 6 422,5 5 0,-2-1-225,-12-6 90,4 3 90,-5 3 0,7 8-270,-17 9 270,11 2 40,6 2 0,1 3-40,-1 14 90,3 2 0,2 1-90,-4 10 170,5-8 0,1 1-35,5-3 0,3 0 45,3 14-120,-1-8 0,0 5 0,0-3-15,2-3 0,0 1-590,2 5 1,0 4 0,0-3 724,-2-6 0,1 0-90,1 4 0,0 3 0,-1-4-402,0-5 1,-2 2 293,0-2 0,-1 7 0,-1 1 0,1-1 0,-1-5-559,-1 8 0,0-1 577,-1-4 0,-1 6 0,0 2 0,-1-3 0,0-4 60,1-6 0,-1-3 0,-1 3-24,0 1 0,-1 4 0,0 0 0,0 0 0,0-5-36,0-1 0,-1-4 0,0 2 0,-1 3 0,0 2 0,-1-1 0,3-3 86,1-2 1,0-3 542,-10 7 1,1-2-450,7-3 2391,-14-2-2481,11-13 1709,-6-24-1439,10 2 12,0-1 0,1-3-372,6-13 0,2-2 200,-3 6 0,0-1-133,5 3 1,1-4 0,1 0-1,-1 3-1015,1-9 0,1 2 1098,0 4 0,1-1 0,1 1 60,1 0 0,1 2 0,-1 1-428,2-5 0,1 1 338,1 1 0,1-2 0,0 4-312,4 0 0,0 3 237,-1 0 0,1 0 105,-1 5 0,1 0 0,-1 2-105,2 0 0,0 1 15,-2 0 0,1-2 0,1 1-60,2 2 0,2 0 1,-2 1-1,2-2 0,0 0 60,7-1 0,4-1 0,-3 4 30,-4 4 0,-1 1 0,-1 1 0,2-1 0,0 1-210,1 1 0,1 1 0,-2 1-420,3-1 1,1 0 209,5 0 0,4-1 1,-3 1-391,-3 1 1,-1 1 714,-7 2 0,1 0 1,-1-1-1,7-1 0,-2-1 1,-3 1-1,0-1 0</inkml:trace>
  <inkml:trace contextRef="#ctx0" brushRef="#br0" timeOffset="15558">24528 2809 7533,'8'-15'1169,"-2"-2"-899,-6 16 360,-6-5-361,4 6 91,-4 0 0,6 0 360,0 0-631,0 6 1,-5-5 180,4 28-270,-5-17 135,2 8 0,2 1-815,1 1 860,-5 10-90,6-6-90,0-7 0,0-1 180,0 6-225,0-1 0,0 1-45,0-1 180,0 9 0,6-2-180,1-8-180,11 10 270,-9-12 0,8-1 0,1-2 0,-7-5 0,7 6 0,0-1 0,-3-15 45,2 7 0,2 0-45,4-8 90,1 3 0,1-2 0,4-8-787,-10 3 1,0-1 696,7-9 0,-6 0 44,-2 1 1,0-1-134,5-3 133,-2-1 1,1-2-45,6-2 0,-5-6 0,-3-1 0,-2-4 45,-3 8 0,-1-1-45,-10 6 0,-1 0 483,10-10-348,-9 5 0,-1-1-135,2-4 135,-4 11 0,-2-1 225,-4-13-91,4 4-44,-8 9 0,1 1-135,5-4 90,-11 4 0,-1 0 0,4 2 90,-13-8-360,11 11 90,-12 0-90,9 6 0,-14 1 180,16 6 90,-22 0-180,12 0 90,6-1 0,-1 2-1,-13 5 46,13-3 0,-1 1-45,-4 5 0,2 1 0,-13-2-45,10 5 0,2-2 45,6-9-90,-4 7 0,0 0 90,5-2-1079,-14 6 809,15 0-900,-3 0 451,4 0-1010,-1 12 1,0 3-1639,-2 1 3047,4-5 0,0 5 1,3-4 24,1 11 0,0-11 0,1 1 0,4-7 0,1 1 1</inkml:trace>
  <inkml:trace contextRef="#ctx0" brushRef="#br0" timeOffset="18097">22071 4525 7533,'-35'0'1619,"10"-5"-1619,19 3 0,1-3 0,3 5 3276,-4 0-2594,6 0-413,0 0 1,6 0-630,13 5 1,3 2 269,-1 0 0,1-1-211,7 7-599,5-5 1,4-3-740,-12-1 1,0-1 903,-1 0 1,2-1-1,-2-1 61,1 0 0,0-2 269,10-1 0,1-2 0,-8-1 1,0-3 240,-1 1 1,0-2 0,-1 0-1,4-7 1,-3-2 0,1-1-1,0-1 1</inkml:trace>
  <inkml:trace contextRef="#ctx0" brushRef="#br0" timeOffset="18391">23084 3849 7533,'-24'-3'1092,"-1"-1"0,2 3 0,5 2 1119,11 0-1852,-5 23-179,5-9-696,-6 17 786,4-10 0,-1-1-180,3-3 0,0 0-30,0 7 0,1 4 0,0-3-533,-1-3 0,1 0 353,1 6 0,1 4 1,0-4 74,1-6 0,-1-1-435,0 7 0,-1 4 0,2-4-707,3-5 1,-1-2 1096,-2 15 1,0 0-1,3-4 0,0-2-171,0-7 1,0 2-833,0 7 1,-1 5 0,2-6 669,2-10 1,0-1-118,-1 10 0,0 4 1,1-5-864,4 2 1403,-1-5 0,0 0 0,-3-7 0,1-1 0,2 4 0,1 0 0</inkml:trace>
  <inkml:trace contextRef="#ctx0" brushRef="#br0" timeOffset="19008">24113 4564 7533,'-26'-7'1079,"1"0"0,0-3 1,9 3-720,16 5 629,0-4-899,0 6 540,6 0-271,1 0 91,18 6-270,-3-4-812,1 3 0,2 1 632,12-4-450,-12 3 0,3 2 0,-2-2 450,-3-4 0,1 1-690,3 5 1,4 2 0,-4-2 464,-5-6 0,-1 1-540,7 4 1,1-1-875,2-4 1,0-2 1492,-3 2 1,0-2 0,8-3 0,-1-3 0,-6-1 0,0 1 0</inkml:trace>
  <inkml:trace contextRef="#ctx0" brushRef="#br0" timeOffset="19458">25192 3953 7533,'-22'-21'3276,"5"3"-1965,17 18-681,6 0-450,1 0 359,17 6-359,-8 1 90,5 5 0,0 1 0,-3 3-1748,0 1 0,0 2 1118,-4 3 270,-3 7 0,-3 2 135,-4-12 0,-1 1 0,1 11 0,-2 0-90,-2-8 0,0-1-135,1 0 0,-2 2-113,-3 4 1,-2 4 0,0 1 0,-1-4 247,-1 2 0,-2 1 0,2-2 0,-2 5 0,1-1 0,-1-7 270,0-8 0,0-2 180,-3 14 0,1-1-46,-2-6-179,4-4 0,1-3 360,1-10 449,3 4-899,5-9 360,0 3-450,0-5 2416,0 0-2956,5 0 450,3 0-629,22 0 629,-6 0-652,13 0 382,-15 3 1,-1 0-1186,15-1 1275,-11 0 0,3 0 1,-1-1-617,1-3 0,2-1 301,1-1 0,6-1 1,1-1-1,-4 2-249,-5 0 0,-2 2 1,2-2 833,6-2 0,4-1 0,0 1 0,-5 2 0,-5 2 0,-2 2 0,0 0 0,5-2 0,-1 0 0,1 0 0</inkml:trace>
  <inkml:trace contextRef="#ctx0" brushRef="#br0" timeOffset="19916">26571 4370 7533,'-22'-15'1049,"0"1"0,0-3 1,9 5-1140,25 10 90,2-9-90,14 6 0,5 2 135,-11-3 0,3-1-865,1 4 1,5 0 0,0 0 0,-4-1-74,1-2 0,1-1 465,3 5 1,7 0 0,0 1 0,-7-1 150,-5-1 1,0 0-84,3 2 0,5 0 1,1 0-1,-6-1 215,-2-2 0,-2 0 0,2 0 1,2 0-1,-1-1 0,0-1 0,1-1 1</inkml:trace>
  <inkml:trace contextRef="#ctx0" brushRef="#br0" timeOffset="20460">27975 3745 7533,'-25'-14'1092,"0"-1"0,0-1 0,9 3 309,16 12-1131,0-5-450,0 6 900,0 0-541,6 0 271,30 6-360,-10-5-1084,2 4 1,-1 2 813,-6 0-90,-2 2 0,-1 1 90,-2 4 180,8 5 0,-17-6-90,5 6-359,-5 13 224,-3-12 0,-1 0-1074,-2 0 0,-2 0 1164,-1 2 0,-3 0 0,-6 1 0,-3-1-34,4-2 1,-1 2 198,-5 0 0,-2 2 0,2-2 15,4-3 0,0-1 31,-12 11 0,0-3 463,9-4-269,-10 2-527,12-5 437,6-5 1794,1 11-1974,6-16 0,11 20-180,-2-19 270,8 2 0,2 0 216,-1 1-351,5 0 0,1-1-45,-1-2 90,-4 8 0,0-2-90,1-11 90,-1 24 90,-12-26 1889,-7 26-1709,-7-19 314,-4 8 1,-2 0-315,-3-2 59,-3-1 1,-6 2 0,4-1-206,6-4 1,0 0-35,-5 2 0,-4 1 0,3-1-666,0 0 0,2-2 576,-3 3 0,-2 2-158,2-3 1,-4 3 0,0-1-1,2-1 38,2-1 0,2-1 1,-2 1 74,-5 3 0,-4 3 0,0-1 0,5-3-180,-1-1 0,3-1 45,-4 5 0,0-1-945,8-4 1,2-1 675,-4 1-166,-8 3 255,21-15 360,-2 4 0,11-12 0,0-1 0</inkml:trace>
  <inkml:trace contextRef="#ctx0" brushRef="#br0" timeOffset="30316">12602 1262 7533,'-28'-3'0,"0"1"0,0-1 0,-9 0 0,2 0 764,6 3 1,3 0-1575,-7 0 990,2 2 0,1 2 0,3 3-135,0 7 0,-1 3-90,12-6 0,0 1-708,-7 5 1,-3 2 0,3 0 752,4-2 0,0 2 45,-3 2 0,-5 5 0,-1 0 0,3-2-45,6-6 0,1-1 0,-2 4 90,1 0 0,-2 5 0,-2 1 0,0 1 0,1-2 0,3-4-627,0 2 0,2-4 0,-2 3 717,-2 4 0,-2 4 0,1-1 0,3-3 44,1 4 1,2-3-418,1-7 0,0 0 0,1 3 418,-1 6 0,1 5 0,0 1 0,1-3-528,-1-4 0,1-1 1,0 3 287,3-3 0,-1 4 0,0 2 0,1 0 0,0-2 0,2-4 74,-1 1 1,3-4 0,-1 5 30,2-1 0,-1 4 0,1 3 0,0 1 0,0-4 0,1-3-30,1 0 0,0-5 0,1 5-258,-1 3 0,0 5 0,1 1 0,0-1 1,0-6 137,1-3 0,1-5 0,1 3-53,1 4 1,1 3-1,1 0 1,-1-3-169,-1-4 1,0-2 0,2 1 250,3 5 0,2 0 0,0 1-30,-1 0 0,0 0 0,1-2 349,0-6 0,0-1 0,2 2-289,0 3 0,2 4 0,1 1 0,0-2 0,-1-3-72,1-3 0,-2-2 1,3 2 56,0 1 0,2 3 0,1 1 0,0 1 0,0-3 0,-2-4 58,3 0 1,-2-5-1,1 3 47,1 2 0,2 2 0,1 2 0,0-1 0,-2-5-30,1-1 0,-2-4 0,5 3-30,0 0 0,5 3 0,3 1 0,0 0 0,-2-2 0,-3-2-60,6 2 0,-4-3 0,4 1 30,-4-1 0,4 2 0,1 0 0,-1-1 0,-4-4-71,0-4 1,-3-3 0,2 1 106,0 1 0,2 0 0,1 1 0,0 0 0,-2-3-233,4 1 1,-2-2-1,2 2 197,-5 0 0,3 1 0,0 1 0,1-1 0,-3-2 0,1-2 0,-2-2 0,0-1 0,-1 0 74,2 2 1,-2-2 0,5 1-60,-4-2 0,3 1 0,3-1 0,0 0 0,-2 0 0,-3-2 70,6-1 0,-4-2 0,4 0-40,-5 1 0,3 0 0,2 0 0,0 0 0,-2 0 0,-4-2-187,7-1 0,-4-1 0,1 0 187,-2 1 0,0 0 0,1-1 0,0-1 22,1-2 1,0-1-1,0-1 1,-2 1-23,2 1 1,-3 1 0,3-2-24,-2-2 1,2-2 0,1 0-1,-1 1 0,-1 0 1,0 2 0,0-1-1,-2-1-112,3-3 0,-1-1 0,3-1 54,-6 3 0,3-1 0,1-1 0,-1 1 1,-4 0 35,4-1 0,-3 0 0,3-2-58,-6 1 0,4-2 1,2-2-1,-1 0 1,-1 1-1,-3 3 58,6-3 0,-4 3 0,3-4-75,-7 4 0,2-4 0,2-1 1,-1 0-1,-2 1 0,-2 3 45,3-2 0,-3 2 1,2-2 66,-2 0 1,3-3 0,0 0 0,0 0 0,-4 3-38,-1 1 0,-2 2 0,2-2 47,0 0 0,2-3 0,1 0 0,-1 1 1,-5 2-4,1-3 1,-1-1 212,1 2 0,2-3 0,1 0 0,-4 2-257,-2-1 0,-1 0 210,4-3 0,2-2 0,-3 2-165,-8 5 0,-1 0 0,3-6 0,-1-2 117,-2 0 0,-2 0-72,0-1 0,-1 0 308,0 1 1,-1-2-489,-1 4 0,-1-3 0,-2 2 45,0 0 0,-2-3-23,0 0 1,1-4 0,-1-1-1,-1 4 182,-1 5 1,-1 3 0,1-2-160,-1-5 0,1-3 0,-2 0 0,0 5 0,-6-4 0,1 2 75,4 5 0,1-1 0,-1-1-30,-6-3 0,-2-1 0,0 1 610,2-2 0,-1-2-543,0 5 1,-2-4-1,-1 0 1,1 5-107,-1-2 1,0 1 60,2 5 1,-2-2-1,1-1 1,1 4-68,-1-1 0,-1 0 45,0 0 0,-3-4 0,1 0 0,1 3 0,0-2 0,-1 0-180,0 2 0,-2-3 0,0 0 0,2 3 270,-1-2 0,-1 0-68,2 3 1,-2-2-1,-1-1 1,3 4 444,-3-4 1,1 1-401,0 4 1,-2-4 0,0 2-1,3 3-67,3 3 0,-1 1 45,-4-2 0,-4-3 0,-1 1 0,4 3 0,0 1 0,0 1-158,-1 0 1,-3-3 0,-1 1-1,2 3 23,0 1 0,-2 1-113,-3 0 1,-4 0 0,-2-1 0,4 3-146,7 3 0,1 1 0,-2 0 303,-3 0 0,-3 0 0,1 0 1,2 2-46,-5-1 0,1 3-45,-1 2 0,-4 2-123,4-1 1,-4-1 0,-1 0 0,4 2 257,4 1 0,2 0 0,-4 2-30,1 0 0,-6 1 0,-2 0 0,-1 1 0,3-1 0,6 1 90,-1 0 0,4 1 0,-1 0-78,0 0 0,-2 2 0,0-1 0,0 1 0,5-1-48,-11 3 1,2 0 132,2 0 0,-4 1 1,0 1-1,3-1-58,6-1 1,3-1 0,-4 2 26,-2-1 0,-5 1 0,-1 1 0,2-1 0,5 0-36,4 0 0,4 0 0,-4 2-15,1-2 0,-5 1 0,-1 1 0,-1 0 0,2-1 0,4 0 77,-6 3 0,5 0 0,-4 1-122,4-1 0,-3 1 0,-2 1 0,1 1 0,1-2 0,4-1-30,-4 3 0,3-2 1,-2 2 53,2 0 0,-2 2 0,-1 2 0,1-2 0,3-1 6,-4 0 0,3-1 0,-3 2-15,5-1 0,-3 2 0,-2 2 0,1 0 0,1-1 0,3-2 45,-4 2 0,2-2 0,-2 2 0,6-2 0,-2 2 0,-1 1 0,0 0 0,2-2 0,2-2 60,-1-1 0,3-2 0,-2 2-105,-3 3 0,-3 3 0,1 0 0,3-2 225,-3 3 0,2 0-120,2-4 0,-1 1 0,3-1-15,1 4 0,1 1 134,-4 2 1,1 1 386,4-5 0,2 1-634,3 0 1,0 4 0,0 0 0,2-3 156,-1-1 1,1 2-135,3 1 0,0 6 0,1 0 0,0-4 90,0-1 0,1 1-225,3 0 0,1 6 0,1 0 0,0-4 259,0-6 1,1-2 0,1 3-148,1 5 1,0 4 0,2-1-1,1-4-67,4 2 0,2-1 67,0 0 1,2 5 0,0 0 0,-1-4 37,-2-8 0,0-3 0,2 3 48,1 4 0,3 5 0,0 1 0,1-1 0,-1-3-18,0-4 0,-1-3 0,1 0 0,-1 1 134,2 3 0,-2 2 0,2-1 0,2 1-134,1-3 0,3 1 0,1 0 0,-2-1 0,-3-3-257,-1 1 0,-3-3 0,3 2 275,3 0 0,4 3 0,1 1 0,0-2 0,-4-4 72,-2-1 0,-2-3 0,3 1 15,0 0 0,4 1 0,1 2 0,0 0 0,0-2 0,-4-1-354,5 3 0,-2-3 0,2 3 264,-3-3 0,3 2 0,1 1 0,0 0 0,-1-2 0,-3-3-75,3 2 0,-3-3 0,4 2 45,-2-2 0,3 3 0,3 0 0,0 1 0,-2-2 1,-2-2-46,6 2 0,-3-3 0,5 1 60,-8-3 0,4 1 0,2 2 0,1-1 0,-1 0 0,-2-2 0,-3-2 0,0-1 0,-4-3 0,1 0 0,2 1 15,2-1 0,3 1 0,2 0 0,0-1 0,-2 0 0,-4-2-15,6-1 0,-5-3 0,5 1-15,-3-1 0,3-1 0,3 0 0,1 0 0,-3 0 0,-3-1-57,-2 0 0,-3-1 1,0 0-1,3 0 110,-2-2 1,4 0-1,1 0 1,1-1 0,-1 0-1,-2 0 1,-3 1-9,8-1 0,-4 0 0,5-2-18,-10 0 1,3-2 0,2-1 0,0-1 0,1 0 0,-3 2 0,-3 1-13,1 0 0,-3 3 0,0-1 0,4-3 12,1-1 1,4-2 0,2-2 0,1-1 0,-1 1 0,-3 1 0,-4 2 17,4-1 0,-5 2 0,4-3-30,-5 1 0,3-2 0,2-2 0,2 0 0,-2 0 0,-3 1 0,-4 3 0,1-1 0,-4 3 0,3-3 36,3-3 0,5-3 0,0-1 0,-2 1 0,-5 3 53,1 1 1,-2-2 22,0-1 1,3-5 0,0 0-1,-5 4 23,1 1 0,-2 1 135,2-8 0,1-4 0,-3 5 75,-5 9 0,-3 0-76,2-18 1,-2-1-45,-5 15 0,0 1-45,-3-7 0,-1-1 89,0 0 1,-1-3-210,-3 4 0,-3-2 0,2 1-285,2-9 1,0-2 179,-4 4 0,0-4 0,-2 0 0,2 5 281,0 0 0,0-1-574,-2 1 1,-2-5 0,0 0 0,1 5-30,3-3 1,-1 3 186,-3 2 0,-1-2 0,0 0 0,1 0 0,1 1 0,0 0 90,-3-5 0,0 0-60,0 5 0,1-2 1,-1 3-31,1-3 0,0 1 135,0 1 0,-1-3 96,-1 5 0,-2-3 1,0 0-1,2 2 278,1 5 1,2 2 0,-2-3-168,-4-5 0,-3-6 0,-1-1 0,1 2 0,3 5-173,1-3 0,0 2 123,-3 0 0,-4-4 1,1 1-1,2 5-85,2 0 1,1 2 2,0 4 0,-2-2 0,0 1 120,-5-6 0,-1-1 0,1 2-266,-2-1 0,1 0 146,0 2 0,0-1 0,0 2 59,1 3 1,-1 0-360,-3-3 0,-2-3 1,2 3 224,-1 0 0,-2 0 45,3 3 0,-4-3 0,0 1 0,3 4 0,-2 0 0,0 3 5,4 3 1,0 0-1,-1 0 25,-2 0 0,-2 0 0,2 2-30,-1 0 0,-2 0 22,3 3 1,-3-1-1,0 0 1,1 2-23,-6-4 0,-1 2 30,5 4 0,-2 0 0,0 1 0,1 0 0,-1-1 0,1 2 15,-5-1 0,-3 1 45,5 3 0,-5 1 0,0 0 0,3 0-61,8 1 1,1 0 0,-2 0-8,-5 2 1,-3 0 0,-1 0-1,5 0-22,-4 0 0,0 0-150,-1 3 0,-3 2 1,3-1 104,3 0 0,0 1-135,4 0 0,-3 2 0,-3 1 0,3 0 0,4 0 180,-7 3 0,0 1-165,7-3 0,-5 2 0,-4 1 0,1 0 1,2 0-1,6-2 120,0 2 0,5-2 0,-3 2 45,-5 1 0,-4 2 0,-2 0 0,2 1 0,4-3-30,3-1 0,4-1 0,-4 2 30,-2 1 0,-4 2 0,-1 1 0,0 0 0,5-1 65,-2 1 0,3-1 0,-3 2-50,7-3 0,-4 0 0,0 1 0,-1 0 0,3 0 0,2-1-45,-3 4 0,3 0 0,-1-1 30,2-2 0,-2-1 0,1 1 0,0 1-45,1 1 0,0 1 0,0 0 0,2-2 62,0 0 0,1 0 1,-2 2-33,1-1 0,-3 3 0,-1 2 0,0 0 0,2-1 0,3-2-39,-3 2 0,4-2 1,-3 3 70,-1 0 1,-3 4 0,-1 0 0,2 0 0,4-4-91,3-3 0,4-2 0,-2 2 133,-3 3 0,-1 2 0,0 2-60,4-3 0,-1 2 0,1-1 0,1-2 45,-7 6 0,0 0-45,7-5 0,0 4 0,0-1 0,2-4 0,-3-1 0,2-2 305,2 7 1,0 3-306,1-1 0,-1 3 0,0-1 110,3-8 0,1-1 0,-1 3-110,1 2 0,-1 4 0,1 0 0,0-3 0,-1 3 0,0 0-158,3-5 1,1 2 0,-1 1-1,2-2 158,1 3 0,0 2-135,-1-1 0,0 4 0,0 1 1,2-5 89,2 0 0,1 0-75,-2 4 0,-1 5 0,2-5 274,0-6 0,2-2-199,-2 7 0,2 1-45,4 0 0,1-1 135,-2-6 0,1 1-75,4 1 0,2 3 0,-1-4-15,-2-2 0,0-1 105,5 3 0,2 3 0,-1-3 217,0-3 0,1-1-187,3 6 0,3 2-30,2-5 0,3 2 0,-3-3-60,-5-3 0,1 1 18,0-5 0,6 3 0,2 1 0,-2-2 0,-3-3 72,3 5 0,1-1-90,-1-5 0,4 2 0,0-1 0,-3-3 45,3 3 0,-1-3 15,-5-3 0,2-1 0,2 1 7,-2-2 0,3 0 1,-1 0-1,-2-1-477,1 0 1,-1 0 0,1 0 431,1 0 1,2 0-1,0-1 1,-3 0-23,11 1 0,-3-2-44,-2 2 1,2-1 73,0-3 0,3-2 0,-2 1 0,-10 1 0,-1 1 0,1-2-102,8 1 1,3-2-1,0 0 94,-8-1 1,1 0 0,0 1-1,-2-2-22,0 1 0,-1 0 0,3-1 15,-1-1 0,5 0 0,2 0 0,-1 0 0,-1 0 0,-4-1-167,3 1 0,-3-1 1,1-1 151,-1 1 0,2 0 0,1 0 0,0 0 0,-3 0-60,9 0 0,-4 0 0,2 0 104,-8 0 1,0 0 0,0 0 0,2 0 45,6 1 0,2-1 0,1 0 0,-3-1-30,1 0 0,-2-1 0,2 0-83,-2 0 1,2 1-1,-1-1 1,-4-1-68,6-3 0,-2 0 90,-2 1 0,2 1 0,0-1-193,-4 0 0,0-2 0,-1 1 193,-4 1 0,-2 1 0,1-2 0,3-1 0,1-2 0,0 1-141,3-1 0,1 1 1,-3-1 140,-1-4 0,2-2 37,-4 5 0,5-1 0,-1 0 1,-4 0-38,2-3 0,-1-1 5,0 0 0,3-3 0,1 0 0,-5 2-5,0 0 0,0-1 67,-3 1 1,2-3-1,1-1 1,-5 3 411,-1-1 1,-1 0-368,-1 0 1,3-3-1,0 0 1,-4 2 307,2-5 1,-1 1-391,0 3 0,2-2 0,-3 2 15,-5 1 0,-2 1 44,0 2 1,2-1 120,0-5 0,1-2 0,-1 2-75,-1 2 0,-1-1 75,2-6 0,1-3 0,-2 3-121,-6 8 1,0 1-45,3-7 0,-1-1 90,-3-5 0,0 1-225,8-3 225,-11 1 0,1-2-270,2 7 0,0 1 135,-5 3 0,-1-2-120,3-3 0,2-2 1,-1 2-16,-4 5 0,1 0 90,5-14 0,-1 0 0,-4 14 0,0 0-74,2-1 0,2-2 0,-2 1-16,-2-3 0,0-2-135,1 1 0,1-5 1,1 0-1,-2 4 744,-1-2 1,0-1-655,1-1 0,2-4 0,-1-1 0,0 6 90,-2 1 1,-1 1 59,2-4 0,1-4 0,-2 4-60,0 6 0,-2 1 210,0-5 0,-2-4 0,1 3-165,2 7 0,-1-1 0,-2-1 0,-2-5 0,0 0 0,0 6 180,1 2 0,-1 1-68,-2-4 0,-3-5 1,0 0-1,1 5 23,1 1 0,-1 1 0,-3-5 0,0-3 0,0 4 45,2 6 0,-1 1-45,0-6 0,-2-3 0,0 5 88,-1 7 1,-1 0-149,2-3 0,1-2 0,0 4 60,-1 5 0,-1 1 90,-7-9 0,-1-1-90,-2-1 0,0 0 0,1 3 0,-1 1-31,2 4 1,-1 0 0,1 2-15,4 2 0,-1 1-45,-11-4 0,-5-2 0,3 3 282,4 4 1,1 1-343,1-1 0,-1-3 1,-1 3 118,3 6 1,0 1 0,1 0-285,-1-7 1,-2-1 134,-4 5 0,-4 1 0,3 0 0,0-3 0,0 1 60,6 3 0,-2 1 0,0 0 0,-3 2 0,-1 0 0,1-1 120,-4-1 0,-2-1-113,8 5 1,-3 0-1,0 1 1,2-1-392,2 0 0,0 0 0,1 1 444,-4 0 0,-1 1 0,-2 1-12,5-1 0,-3 1 0,0 0 0,1 1 0,3-1-48,-3 1 0,4 1 0,-5-1 30,-1 1 0,-5 1 0,-2-1 0,2 2 0,5-1-120,1 2 0,3 1 0,-2 0 30,2-1 0,-3 1 0,-1-1 0,1 1 0,3-1 90,-5 3 0,2 0 0,-2 1-360,4-1 0,-3 1 1,-1 0-1,1 0 0,3 0-46,-5 2 0,3 0 0,-1 0 1,1 0 0,-1 0 1,0 1-1,0 1 45,1 1 0,0 0 1,0 1-1,0 0 148,3-3 0,0-1 1,0 0-1,0 1 122,-2 2 0,1 1 0,-1 0 0,-1 1 68,3-3 0,-1 2 0,0-1 1,1 0-1,0-1 0,1-1 1,2-1-1,0 1 0,-3 0 1,-1 2-1,0 0 0,-1 0 1,1 0-1,0 0 0</inkml:trace>
  <inkml:trace contextRef="#ctx0" brushRef="#br0" timeOffset="37030">11562 9180 7533,'-20'-20'2518,"1"2"-2428,6 5 270,6 6-180,1 1 90,6 6 90,0-6-181,0 5 181,0-5-90,0 6-1439,0 0 1169,6 0 270,-5 0-91,11 6-89,-5-5 90,0 11 90,16 1-180,-7 1 90,16 5-90,-12-6-45,-2 1 0,0 2-225,6 2 45,-3 3 0,1-1-482,6-4 797,-4 2 0,0 0-1037,-8-7 0,-1 0 857,6 1 0,1 2 45,0 4 0,0 0-546,8-1 741,-7 1 0,3 4 0,-3-2-240,-6-8 0,-1 2 120,11 8 0,3 5 0,-3-4-120,-7-7 0,-1 0-488,9 8 0,0 1 533,-8-9 0,-2 0 0,-4-3 0,-1 1-135,9 10 0,0 1 135,-5-7 0,0 1-90,3 5 0,-1 2 135,4-1 0,-2 1-182,-7-6 1,1 2 151,4 5 0,3 3 0,-2-2-15,-4-4 0,-1-1 168,2 1 1,0 2 0,-2-2-79,-4-2 0,-2 1-15,5 3 0,1 2 0,-1-2-75,-5 1 0,0 1-23,3 1 1,1 5-1,0 0 1,-3-5 66,-5-4 1,0 0-180,5 8 0,1 4 1,-3-4 89,-6-11 0,-1-1 45,8 6 0,-1 2-45,-7 8 0,0 0 44,5-13 1,-1 0-45,-3 3 0,-3 4 0,2-4 0,2-5 0,0-2 180,-2 8 0,-2 0-60,-2-5 1,0 1 104,0 7 0,-1 1-135,-2-8 0,-2 1-30,2 0 0,0 1 0,0-3-105,2-4 0,-1-1 180,-4 5 0,1-2-135,6 3 90,-9-3 42,4-3 1,1 1-43,-8 4 475,4-4 0,1-2-565,1-8 584,-3 8-494,9-10 1648,-9 1-1558,9-3 792,-4-5-702,1 0 127,3 0-217,-9 0-270,9 6 0,-15-4 90,8 3-180,-21 1 90,14-4-90,-14 9 91,15-9-361,-9 9 270,9-3-90,-4-1 90,6 4-270,1-9 181,4 3-91,-3 1 180,9-4-90,-9 4-180,9-6 1,-9 0 359,9 0-540,-4 0 450,6 0-3097,0 0 0,0 5 3184,6-3 0,1 4 0,6-6 0</inkml:trace>
  <inkml:trace contextRef="#ctx0" brushRef="#br0" timeOffset="54746">7946 10299 7533,'-6'-29'1169,"5"6"-539,-4 23-360,5 0-270,0 0-540,5 0 360,2 0 180,6 6 90,0-5-90,18 11-180,-14-11 360,19 5-180,-16 0 360,6-5-1181,-6 5 911,5-6-337,-4 6 336,5-5 91,-4 2 0,-1 0-90,4-3 0,4 0 0,1 0 0,-6 0-373,-2 0 1,-1 0 372,0 0-180,3-6-90,-4 5 180,7-5-90,-1 6 90,-6 6-267,4-5 267,-9 11 0,4-11 0,-12 5 703,5 0-523,-11-5 419,5 5-239,-6-6 2177,0 0-2267,-6 0-590,-1-6 140,-6 5 90,-6-11-360,4 11 180,-3-5-89,-1 0 179,-1 5 90,-1-5-90,-9 6 135,8 0 0,-1 0 135,-9 0-415,7 0 0,3 0 684,7 0-89,-9 0-212,4 0-58,-1 0 180,2 0 180,1 0-270,3 0 90,-3 0-91,10 0 1,3 0-90,5 0-1345,0 0 1165,17-6 180,-7-1 0,15 0-269,-1-5 179,-2 11 0,10-5-90,-12 6 225,9 0 0,1 0-45,-1 0-819,1 0 1,0 0 908,-3 0-180,-6 0 0,1 0 0,9 6 135,-7-3 0,0 1-135,-2 3-110,-3 0 0,-2-2 200,-6-4 90,12 5-90,-16-6 180,0 0 0,-1 0 1493,-6 0 1565,0 0-3005,-6 0-413,4 0 360,-27 0-270,18 0 270,-25 0-1,21 0-718,-9 0 179,-8 0-1603,9 0 1873,-13 0 180,10 0-104,-2-6-76,-9 5 90,9-5 360,7 0 0,-1 1-270,-1 2 180,-1-6 0,0 0-1,7 8 271,-19-5-630,28 0-180,-16 5 180,21-5-989,-9 6 539,12 0-758,0 0 938,6 0 127,2 0 143,16 0 90,-2 0-630,4 3 1,3 0 160,-5-2 1,1-1 0,4 3 0,1 0 0,-4-3 0,-1 0 0</inkml:trace>
  <inkml:trace contextRef="#ctx0" brushRef="#br0" timeOffset="64187">15281 6177 7533,'-7'-7'539,"2"1"-179,5 0-180,0 5 810,-6-17-4267,4 10 2662,-9-5 2554,9 1-500,-9 5-1079,4-6 449,-6 6-449,-6 1-360,4 6 3276,-9 11-1991,9-2-655,-3 15-90,-1-3-360,10-1-1,-14 5 1,15-5-270,-2-2 0,1 1 45,2 1 1,1 1-201,-2 13 1,2 1 289,2-12 0,1-1-45,0 6 0,0-1 0,3-5 0,0-1-810,0 9 0,0-1 720,0-3 1,0-1-136,3 3 0,0-1-45,-1 5-180,11-7 0,3 0 360,-11-6 1,1 0-61,8 1 0,3 1 0,0-2-30,0 2 0,1-1 180,10 4 0,1-2-90,-8-4 0,0-3 90,10 2 0,-1-3 0,0 0 180,0-4 0,1-1-180,5-2 0,-5-3 0,0-2 90,-10-1 0,0-2 30,5-1 0,2-2 0,-2-1-120,-3-2 0,0-1 0,11-3 0,0-4 0,-8-6 0,-2-1-1571,-3 4 1,0 0 1630,0-3 0,0-3 0,0 1 90,-3 1 0,0 0 0,-1-1-389,2-4 1,-2-1 0,0-2 373,-2 3 0,0-2 0,-1 0 0,-1 0 15,0-6 0,-2 1 0,-1 0-60,0 3 0,-1 1 0,-1-1 179,-3 3 1,0-2 0,-1 1 0,-1 1-90,-2-1 0,-1 2 0,0-2-120,1-2 0,-1 0 0,-1-1 136,-1-1 0,-2-1 0,-3 5-17,-5 2 1,-2 3 0,4-5 0,-1 0 45,-6 6 0,-2 3 0,3 3 0,-2 1 134,-12-5 1,-3 3-270,7 6 0,1 2 45,-6-3 0,0 3 45,0 8 0,0 2-90,5-1 0,-1-2 0,0 1-60,-2 2 0,0 0 0,-1 0-90,-2 2 0,-1 0 0,2 0-615,1 1 1,0 2 269,-5 3 0,2 3 225,15-5 1,0 2 269,-3 3 1,-2 2-1,1-1-810,-4 2 1,2 1 539,0 4 1,0 1-451,-3 2 0,1-1 270,3 2-809,1 1 0,1 0 89,-1 5 765,7-4 1,-1 1 89,6-6 0,0 0 45,-3 5 0,0 1 180,3 2 0,0 1 0,-2 1 0,0 1 0,1 4 0,1 1 0</inkml:trace>
  <inkml:trace contextRef="#ctx0" brushRef="#br0" timeOffset="79481">23410 11547 7892,'-7'-6'270,"1"4"-180,6-4 540,0 6-450,0-5-90,-6 3-90,5-4 180,-5 6 0,6 0 89,0 0-179,0-5 0,-6 3 270,5-3-270,-5 5 0,0 0 0,5-6 270,-16 4-360,8-9 270,-15 9-180,9-3 89,-10 5-89,11 0 0,-5 0-180,6-6-90,-6 4 270,-1-3-180,0 5 180,1 0 0,0 0 180,5 0-270,-5 0 90,6 0 0,-17 0 0,12 0-90,-3 0 0,1 0 90,4 0-225,-8 0 0,0 0 225,0 0-765,-3 5 1,-2 1 494,-5 3 135,14 0 0,0 0-135,-11 5 180,-1-1 135,10-4 0,-1 0 45,-3 1 0,-1 1-135,-3 2 0,0 0 0,5-4 0,-2 2-15,5 0 0,-2 2 0,2-1-30,2-3 0,1-1 90,-9 8 0,1-1-180,2-2 135,0 1 0,0 2-225,-6 1 180,6-2 0,0 1 45,6-4 0,1 0-225,0 1 0,1 2 135,1 1 0,-1 1-90,2-4 0,0 0 90,1 5 0,1 0-171,-8 5 81,8-4 0,1 0 135,0 7-180,-2 5 90,2-9 90,4 8 90,-3 2-180,10-3 90,-3-10 0,2 0-45,1 0 1,2-1 44,-1 5-90,0 14 90,0-23-135,2 6 0,2 2 45,3 2-52,-4-2 0,1 0 142,7 4-1317,4 1 1,1 1 1271,-5-12 0,2 1 45,5 7 0,1 2 0,-1-4-853,-3-9 0,-1-1 808,5 9 0,-1 0-45,9-1 90,-13-8 0,3 2-90,6 5 0,3 3 0,-1-2-745,-1-3 0,1 0 835,1 2 0,2 0 0,-2-2 179,-7-4 1,1-1-237,5 0 0,3 1 1,-2-1 11,-2 1 0,1-1 45,8 3 0,4 0 0,-4-3 45,-8-7 0,0-1-23,1 0 1,5 1-1,0 0 1,-3-2 312,7-2 0,-1-1-335,-1 2 0,2 1 0,-3-2 340,1-3 1,-2-2-341,-1 1 0,-1-1 89,0-2 1,2-1-60,-2 1 0,4 0 0,-3-1 15,2-2 0,2-2-27,-6 3 0,3 0 0,2-1 0,-1-1 0,-4 2-238,0-2 1,-4 0-1,3-1 242,4 1 1,3-1 0,0-1-1,-4 2-22,4-3 0,-1 0 234,-8 3 1,0-1 0,1 0-205,3-3 0,1-1 0,1-1-75,-6 4 0,1-2 0,1 1 0,0-1-206,2-2 0,2-1 0,-1 1 0,-1 0 251,3 0 0,-2 0 0,2 0 30,1-1 0,1 0 0,-3 2-75,-2 1 0,-2 1 0,3-1 0,-2 2-45,-8 2 0,-2 1-90,8-4 653,-4 4 0,-1-1-473,4-4 1143,-3 4 1,-3 1-694,-10-4-181,2 6 897,-11-11-536,-5-14-361,-3 2 333,-3-3 1,-2 0 26,6 14 1,-2 0-113,-3-3 0,-4-3 0,0-1 1,1 2-339,-1-3 1,-1 0-90,-1 1 0,-3-3 0,0 0 0,1 3 45,-1-3 0,-1 0-135,4 8 0,-3-3 0,-2-1 0,2 1 0,1 2 90,1 1 0,2 1 0,-3-1-75,0 2 0,-4-3 0,-1-1 0,0 0 0,1 1 0,3 4-635,-1-2 0,2 3 0,-1-1 620,-3-2 0,-2-1 0,0 0 0,3 4 45,0-1 0,0 2-154,-4-2 0,-2-1 169,4 6 0,-1 0 0,1 0 30,-7-5 0,-2 1-629,7 6 1,-3 0 0,-1 0 0,4 1 328,2 0 0,3 1 0,-4 0 30,-7 1 0,-4 0 0,-1 0 0,4 1 214,6-1 1,2 1-1,-2 1-124,-9 1 0,-1 1 0,2 0 90,-1 1 0,3 1-315,2 1 1,-2 2 246,3-1 1,-2 1-1,-1 1 1,3 0-113,-5 3 0,-2 3 72,7 0 0,-6 1 0,-1 1 0,1 1 0,7 0 78,6 2 0,3-1 0,-1 3-15,-4 0 0,-4 3 0,1 0 0,5-2 0,-1 4 0,3 1-188,5-4 1,1 2 0,-1 1-8,-4 6 0,-1 3 0,1-1 180,4-5 0,1 0 0,-1 3-48,1-2 0,-1 4 0,0 1 0,1-1 1,2-3 47,1 3 0,1-2 0,0 1-8,0 0 1,-2 1-1,2 1 1,1 0-238,1-1 1,2 1-1,1-1 1,0-1 184,-1 1 0,1-2 0,0 1 60,0 8 0,0 2 0,2-3-345,2-1 1,0-1-102,3 1 0,0-1 191,2-6 0,2 1 191,3-2 0,1 1 1,2-3 8,2 0 1,5-1 114,1-4 0,4 2 0,1 0 0,-1-4 0,8 0 0,1-2 0,0-2 0,0 0 0,0 0 0</inkml:trace>
  <inkml:trace contextRef="#ctx0" brushRef="#br0" timeOffset="82893">8050 10325 7533,'-27'-14'1169,"2"-4"-1259,18 17 180,-4-5-180,9 6 90,-9-6 270,9 5-180,-4-5 1439,0 6-989,5 0 449,-5 0-539,6 0 449,0 0-809,6 0 360,18 0-360,-6 6-3367,18-5 3252,-21 5-1387,9-6 1412,-3 0 119,-3 3 1,1 0-30,10-2 135,1 5 0,1 0-843,-13-5 1,2-1 617,14 3 0,-1 0 0,3-3 362,-9-2 1,3 0-1,-3 0-317,-6 2 0,0-1-258,8-3 1,3 0-1,-2 0 258,-5 4 0,-1-1-45,1-3 0,1 0 0,-2 0-39,0 3 1,2 1-97,-1-1 0,5-1 0,1 0 0,-3 1 165,-2 1 0,-1 0 0,0 0 143,9-1 1,0 1 0,1 1-24,0 2 0,1 2 0,-5-1-60,-3-3 0,-1 0 0,5 6 0,3 3 0,-4-3-90,-5-6 0,-2 1-281,0 4 0,2 4 1,-3-3 325,-4-6 0,0 0 0,11 8 0,1 0 90,-8-6 0,0 1-91,0 2 1,2 1-237,1-3 0,2 1 1,-3-2 146,-5 1 0,0 0 186,9 0 1,3 0-1,-3-1-141,-9-2 0,-1 0 0,9 2 0,0-1 90,4-2-90,0 0 0,-13 0 0,1 0 90,15 0-135,-5 0 0,1 0 135,0 0-135,-6 0 0,-1 0 45,2 0 658,-1 3 0,0 0-748,6 4 254,-9-3 1,0 0-300,0 2 0,-3-1 135,0-3 300,8 3 1,0 1-391,-10-5 90,14 5 2950,-18-6-2770,0 6 438,0-5-438,-6 5 131,-1-6-131,-1 0-135,-3 0-45,9 0 0,-9 0 0,4 0 0,-1 0 0,-3 0 90,3 0 0,-5 0 3186,0 0 0,-5-6-2542,-3 5-1454,-4-11 360,-7 5 360,-1-6 90,-6 0-180,4 3 0,0 1-221,-8 1-4,-6-1 0,-1 0-2962,4 3 3076,-3 2 0,0 1 201,0-3-1002,14 3 0,-1 0 957,-5 3 0,1-1-184,9-2 0,-1 0 199,-8 2 0,-3 1 0,2 1 30,2-1 0,0 0-30,-3 0 0,-1 0 0,2 0-15,3-3 0,1 0 45,-2 2 0,-2 1 0,2 0-166,1-3 1,0 0-15,-5 2 0,-3 2 0,3-1 90,0 0 0,2 0 60,4 0 0,-2 0 0,1 0-15,-10 0 0,1 0 45,6 0 0,-1 0-30,-6 0 0,-4-1 0,4 2-60,6 2 0,1 0 60,-7-1 0,-4 0 0,5 1 75,10 3 0,3 1 426,-10-1 1,0 1-562,2-1 0,1 0 90,7 1 0,-1-1-363,-7-1 0,-4-1 0,4 0 498,5 3 0,0-1-45,-4-1 0,-2-1 0,3 0 14,6 0 1,0 0-105,-4 0 0,-4 0 0,4-1-45,1-2 0,2-1 180,-13 3 0,2 0-135,-1-3 30,9 0 0,-5 0 0,2 0 568,-1 0 1,1 0-599,1 0 0,-1 0 0,1 0 180,-8 0 0,3 0-90,1 0 90,2 0 0,2 0 318,6 0-408,-9 0 90,15 0 2491,-9 0-2581,9 0 0,2 0 391,1 0-571,11 0 1514,-4 0-1604,5 0-3097,0 0 0,5 0 2725,2 0 821,12 0 1,4 0-270,9 0-378,4 0 1,2 0 332,-17 0 0,1 0 135,10 0 0,6 0 0,-5 0-1661,-8 0 0,0 0 1601,3 0 0,2 0 0,-2 0 15,-6 0 0,1 0-17,4 0 1,3 0 0,-1 0-29,-2 0 0,3 0 45,-4 0 0,7-1 0,2 0 0,1 0 0,-1 0 0,-5-1-434,3 0 1,-4 0-1,4-1 425,0 2 0,5-1 0,1 1 0,-2 0 0,-5-1 24,-3 0 0,-4 0 0,0 0 0,7 2 0,0 0 0,-3 0-15,-3 0 0,0 0-156,1 0 0,3 0 1,1 0-1,-5 0 111,0 0 0,-1 0-60,2 0 0,4 0 0,-4 0 15,-5 0 0,0 0 409,4 0 1,3 0 0,-2 0-365,-1 0 0,2 0 22,-1 2 1,4-1-1,0 1 1,-5-1-23,-2 0 0,-1 0 0,7 0 0,2 1 0,-2 0 44,-3 1 1,0 0 180,8 0 0,1 1-218,-3 2 1,-1 1 37,-2 0 0,0-1 0,-4-2 0,-1-1 0,2 0 0,-3 0 44,11 3 477,-5-5 0,1-1-656,1 6 90,1-5 0,-1-2-90,-1 1 45,-9 0 0,-1 0 45,6 0 395,-6 3 1,1 0-441,-1-2 0,0 0 45,-1 1 0,0 1-90,16-3-1278,-4 6 1368,-9-4 579,7 4-579,-16-6 1081,4 5-991,-9-3 588,8 3-498,-15-5 3096,4 0-2308,-6 0-1788,0 0 1,5 12 0,2 3 0</inkml:trace>
  <inkml:trace contextRef="#ctx0" brushRef="#br0" timeOffset="85478">11784 13770 7533,'5'-7'0,"2"1"0</inkml:trace>
  <inkml:trace contextRef="#ctx0" brushRef="#br0" timeOffset="89322">5137 13211 7533,'-13'7'0,"0"5"449,6-11-988,-4 5 449,4-6 0,-1 0 180,3 0-90,5 0 3276,0 0-1785,23 0-1041,-6 0-315,4 0 0,1 0-45,5 0 90,0-6-1,-3 5 1,-3-5 180,10 6-360,-3 0-3277,4-6 3252,-1 5 160,-12-2 0,1 0-253,0 0 1,1 0 207,15 0 0,1-1-45,-14 0 0,0 1 0,11 0 0,0 0-45,-3 0 0,0 0 0,1 0 0,-1-1-532,1 0 1,2 1 471,-2-1 0,3 0 0,-5 0 60,-5 0 0,-1 1 30,2 1 0,1 0 0,0-1-120,4-5 0,0-1 90,-1 2 0,2-1 30,-5 0 0,2-1 0,-1 0 30,-2-1 0,1-1 0,-2 0-60,6-2 0,-1-1 225,-5-1 0,0-2 0,0-4 0,-1-1-90,-6 4 0,0 0 44,5-8 1,-1 1-135,-6 9 0,0-1-45,0-5 0,1-4 0,-1 2 180,3-3 0,-1 0-90,0-1 0,-1-3 0,-1 2 225,1-2 0,-2 3-181,-4 7 1,-2 1 320,2-7 0,-3 1-5,-1 1-315,-3 4 0,-2-1 765,-2-16-721,-2 16 1,-2-2-45,1-2 0,-1-1-45,-2 0 0,-1 2 0,1 5 0,-1 0 0,1 1 0,-1 1 60,-2 1 0,-1 1 120,-4-18-315,5 16 0,-1-1 296,-2-3 0,-1-1 18,0-3 1,-1-1-472,-2 0 1,-1 1 171,3 4 0,-1 1 0,0 1-15,1 2 0,-1 0 0,-9-10 0,-1 1 90,11 12 0,-1 1 0,-3-4 0,-1-1-225,-3-1 1,1 2-33,6 7 0,-1-1 122,-6-4 0,-4-1 0,2 2 0,4 3 0,1 1 90,-12-5 0,0 0 0,14 6 0,0 2-450,-15-2 1,-2 1 314,14 1 0,0 1-137,-14 2 1,-6 1 0,5 0 181,10 1 0,1 0-30,-1 3 0,-3 0 0,2 0 75,-6 0 0,1 0-90,0 3 1,0 0 44,-2 0 0,0 2 45,4 0 0,2 3-90,-5 0 0,1 2 45,7 0 0,-2 1-23,0-1 1,-3 1 0,0 1-1,3-2 68,-2 2 0,0 1-76,3-2 1,-2 3 0,0 0 0,3 0 75,-7 6 0,2 0-45,3-1 0,-2 2 1,3-2 852,-2 5 0,0 0-823,0 2 0,0 1 0,2-2 105,5-4 0,1-1 15,1 0 0,-2 2 0,2-2-105,2-1 0,0 0 45,0 0 0,-1 3 0,1-1 90,-3 8 0,0-1-120,3-6 0,-2-1 0,1 1 60,4 3 0,1 0 0,0-2-871,1-7 1,0 1 780,2 5 0,1 4 0,1-2 60,3-3 0,1 0 16,0 6 1,1 4-1,1-2-16,0-3 0,2 1-356,0 7 1,2 3 0,-1-5 355,-2-11 0,1-2 0,4 15 0,2-1 63,0-6-18,2-3 0,1 1 602,0-4 0,0 0-647,-1 3 0,2-1 45,1-4 0,0-1-45,3 8 220,6-4 0,0-1-220,-2 4 949,7 0 0,2-2-949,-5-8 0,-5-2 0,1-1 0,7 1-315,-5-4 0,1 1 225,-4-3 0,1 0 0,11 6 1,2-1 134,-12-5 0,2 0-45,1 0 0,3-1 0,-1 0-999,5 4 0,1-1 999,-5-4 0,1-1 0,-1 1 90,4 5 0,-1-1-101,-3-2 0,-2-1 11,-4-2 0,-1-1 180,14 9 45,0-6 0,1 1-399,-14 0 1,0 0 203,6 0 0,3 0 0,-4-2 60,11 3-45,0-2 0,1-1-717,-18-4 0,1-1 717,10 3 0,1 0-90,-4-3 0,-3 0 135,12 0-90,-11 0 0,-1 0-73,-4 1 0,0-2 73,5-4 0,2-1 45,0 2 0,-1-1-590,-2-4 0,-2-1 456,10-3 89,-2 0 0,-8 0 0,4 0 0,-7 6 0,-6-5 163,0 5 1006,5-6-989,-3 0 0,4 6-90,-12-5 0,5 11-180,-11-11-90,11 11 1787,-11-5-1967,10-6-449,-3 4 269,5-5 360,-6 1-2608,5 11 2158,-5-11 290,6 11-829,-1-5 539,2 6 630,4 6 0,3 7 0,4 7 0</inkml:trace>
  <inkml:trace contextRef="#ctx0" brushRef="#br0" timeOffset="98365">4877 11716 7533,'-6'-8'-1080,"-1"2"1980,-12 6-540,11 0-91,-10 6 271,5 7-90,-7 8-270,0-1 179,8-5 1,0 0 720,-9 7-720,1-2-1,1-8-179,6-12 450,-6 0-90,-1 0-1,-11-6-359,9-1 225,-2-5 0,0-1-3617,-1-3 3481,1-1 1,-1-2 0,8 6 0,1-1-231,-7-10 1,1-3 94,4 0 1,2 1-45,-4 2 0,2 0 45,7 0 0,1-1 45,1-1 0,0 1-90,2 1 0,1-1 30,1-1 0,1-2 0,0 1 14,-3-1 1,1 0 0,2-7 0,1 0-45,-3 10 0,0-1 30,3 2 0,1-2 0,0 0 0,-2-1 0,0-2 0,-2-1-98,1-2 1,-2-3-1,1 0 1,0 2-337,3 0 1,0 1 0,-1-2 385,-1 4 0,-1-4 0,-1 0 0,1 2 0,1 4-117,1-8 0,0 1-228,0 5 1,1-4-1,-1 1 1,1 4 272,0 0 0,1 0-23,1 1 1,1-4-1,1-1 1,-1 5-23,0-4 0,0 0 45,1 4 0,0-5 0,0 1 0,1 4 0,2 1 0,0 2 45,1-11 0,3-2-45,1 7 0,2 0 0,-1 1 0,2-2 0,-1 0 30,0 1 0,-1-1 0,1 3-30,1 3 0,1 1-30,-3 2 0,1-1 0,0 2 75,3-4 0,0 0-45,-2 3 0,1-1 0,0 3 229,0 4 0,0 1-229,-1-2 0,2-2 120,6-4 0,4-2 0,-1 2-581,-3 3 0,1-1 438,0 1 1,3-4 0,1 1-1,-4 4 23,1 4 0,0 2-224,2-4 1,2-1-1,-3 1 224,-2 4 0,2-1 273,7-2 0,5-3 0,-3 2-273,-8 3 0,1 0 30,1 2 0,3 0 0,-5 2-30,-6 0 0,-2 3 0,2 1 0,1 1-90,3-4 0,1 1 0,-3 4 0,2 1-45,5-5 0,2 1 9,0 4 0,0 1 171,-4-1 0,-1 1 90,-1-1 0,-1 2-225,2 2 90,-5-6 0,-10 4 637,8-3 1252,-10 5-656,1 0-874,-3 0 2719,-5 0-6355,0 0 2457,0 5 1,6 8 0,1 7 0</inkml:trace>
  <inkml:trace contextRef="#ctx0" brushRef="#br0" timeOffset="99099">4903 8622 7533,'-27'-20'3276,"2"1"-1155,18 11-1042,-5 2-899,11 6 270,-5 0 179,6 0 361,0 0-451,6 0-179,1 6 450,23 13-630,-6-3-225,-7-3 0,3-1 135,1-5 0,1-1-408,2 0 1,0 0 407,3 1 0,0 0-225,-5-4 0,0 1 135,-3-1 0,0-1-1516,12 2 0,0-2 1381,-8-1 0,0 0 90,12 2 0,-2 0-282,0-3 237,-1 0 0,0 0-89,1 0 179,-7 2 0,-1 1-625,5-1 625,1 3 2695,-20-5-2335,-4 0-90,6 0-90,-6 0 227,-1 0 762,-6 6-629,0-4-450,0 4 1439,0-6 1747,0 0-2338,-23 40-1028,6-18-276,0 6 0,-4 4 486,6-9 0,-2 0 0,0-1-403,3 0 1,0-1 0,-1 1 342,-2 2 0,-1 1 0,1-2-330,-3 6 1,2-3 134,8-9 0,0 0-315,-5 6 0,-3 3 1,3-2 404,5-3 0,1 0-15,-5 2 0,-2 1 0,3-4-120,0 0-90,0 4 180,6-15-180,-5 14 180,11-20-270,-5 9-2199,6-12 1569,0 0 657,0 5-27,0-3-2608,0 4 2608,0-6-2917,0 0 0,11 11 2711,4-2 1,5 10 0,-1-6 0</inkml:trace>
  <inkml:trace contextRef="#ctx0" brushRef="#br0" timeOffset="102302">9663 9701 7533,'-6'-20'3238,"-1"-5"-2878,-6 11 1259,-5-11-1170,9 11 181,-2 1-900,11 1 90,0 11 270,0-5 270,0 6-180,5 6-1439,14 7-2018,-4 1 2622,10 11 530,-12 1 395,-5-5 0,-2 0 0,-1 0-1,-4 2-89,5 9 450,-12-2-90,-1-14-450,0 3 269,-5-13-359,11-6 3241,-5 0-3960,0 0 269,5-6 270,-5-7-90,6-18 90,0 11 0,0-1 207,0 2 0,0-3 33,4-4 0,3-4 0,0 3-195,0 2 0,2 0 195,-1 0 0,0-1 0,1 3 210,10-9-180,-12 19-270,-1 7 0,-6 6 90,0 0 90,0 6 539,0 7-3527,0 7 3437,0 12-359,-2-2 0,-2 2-1180,1-9 1,-1 0 1089,1 11 0,-1 0 55,-4-11 0,-1-1 35,0 12-90,-4-2 180,1-7-90,5-5 0,0-6 1515,1-2-2055,6-12-1709,0 0 1890,0-12-181,6-19 180,0 5 0,1-2 225,0 1 0,0-1-90,5-1 0,1 2-45,-3 3 1,0 3 1452,5-8-959,-2 7 1,-3 2-225,-7 10 810,14-7-720,-16 17 0,5 0-180,-6 6 539,0 1-179,0 12 0,-8 15 0,-1 4-271,7-19 1,0 1-60,-5 7 0,-1 4 0,0-5 150,-5 1-827,3-5 1,-1 0 826,-9 6-47,8-9 1,0 0 136,-9 7 89,-5-12-269,6-2 90,1-12-90,6 0-989,6-23-271,1 6 585,5-18 1,2-3 494,5 4 45,-7 1 0,3-1 405,9 11 0,1 1-132,-4-1 0,0-1-453,11-6 1,0 2 179,-11 9 0,0 3-2573,15-8 2438,-21 18 90,4 6 180,-6 0 1901,0 0-1181,5 6 359,-4 12-719,5 4-318,-7 1 1,-4 6 0,0-3 181,-2-2 1,-1 1-255,2 4 0,0 2 0,-2-4 1439,-4-6 0,-1-2-1320,3 4 1,0-2-539,-10 1-91,7-4 270,7-12 90,0-6 0,5 0 90,-5 0-1349,0-23 90,5-6 1267,-3 1 1,2-2-189,4 0 1,2 1 89,-4 5 0,1 0-917,7-10 1,2 2 1456,-1 6-315,0 0 0,0 4-1325,-1 13 740,-3-8-669,-5 16 939,6-5 408,-4 6-139,3 6 2375,1 12-2194,1 16-135,-3-15 0,-1 2 637,4 7 1,-2 1-683,-4-8 0,-1-1 45,3 3 0,0-1-46,-5 0 1,-2-1 1118,-3 8-1028,0 3 180,-5-7 90,5-11-180,0-1-270,1-7-810,1-12 720,-3-7-3058,-5-19 2608,9 10 1,1-2 208,-1-8 1,2-1 240,1 6 0,2-1 0,-2 0 0,2 0 450,1 5 0,2 1 90,3-7-360,1-7 449,3 22 308,-9 1-38,3 7-539,-5 6-270,0 6 0,0 1 630,6 29-360,-4-12-410,0 1 1,1 5 0,-3-1 318,-5 4 1,-1-1-135,5 5 0,-1 0-15,-5-11 0,-2-1 0,2-4-2493,4 4 2643,-15 5 90,17-18-270,-5-11-450,6 5 360,0-6-2788,-6-46 2473,5 15 0,1-2-206,0 8 0,-1-1 0,2 1 701,0-2 0,1-1 0,2 3 90,5-2 0,1 2 863,-3-2 1,0 1-1179,3-1 0,0 2 405,2-8-180,-5 14 0,-1 13-90,0 0 270,-5 5 3006,5-5-3250,-6 6 65,0 6-181,0 12-1549,0 4 1,0 1 1940,1-1 1,-2 0-78,-1 2 0,-2 2 180,-1 8 1,-3-1-271,2-13 0,-2 0-97,0 6 1,-1 3-1,1-4 142,1-6 0,0-2 0,-3 2 0,1-1-360,2 1 2916,1-12-3725,6-1 1088,0-6-818,0-6 269,0-7 180,0-13 90,3 2 0,0-2 90,-3 5 0,1-2-42,4-2 0,3-3 1,-3 2 176,-4 3 0,1 1-45,5-3 0,2-1 0,-2 3 359,-4-7-314,6 8 0,-1 2-45,-6 6 540,3-5 90,1 6-451,-5 6-89,5 1 90,-6 6-629,0 0 628,0 6-179,0 1-89,-6 29-91,0-19 0,0 2-613,-1 5 1,1 2-1,-2-1 748,-5 4 1,0-1-261,3 3 0,0 1 350,-5-1 0,0 0 224,4-3 1,0-1-45,-2 1 0,0-2-2261,0 6 2036,7-15-720,6-16 180,0 5 2397,0-6-1947,17-40 360,-1 6-459,-3 6 0,3-5 0,-1 2 144,-1 2 0,1 0-45,-3 4 0,1-1 0,-1 2 45,-1 0 0,-1 2-720,2-1 1,0 1 359,-2 5 1,0 1 168,8-13 1,2 3 235,-6 12 0,1 2 0,3-10 0,1 2 0,7 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7T08:30:08.849"/>
    </inkml:context>
    <inkml:brush xml:id="br0">
      <inkml:brushProperty name="width" value="0.09071" units="cm"/>
      <inkml:brushProperty name="height" value="0.09071" units="cm"/>
      <inkml:brushProperty name="color" value="#FF0000"/>
    </inkml:brush>
  </inkml:definitions>
  <inkml:trace contextRef="#ctx0" brushRef="#br0">2081 9236 7533,'-19'0'2518,"5"-5"-1888,7 3-180,8-9-181,12 9-4340,0-3 5442,19-6 1,21-3 0,12 0 0,6 1-871,-30 7 0,6 1 0,3 1 0,5 0 0,2 1 0,3 0 1,1 0-1,1 0 0,-1 0 0,-1-1 0,-1 1 0,-3-1 1,-3 0-1,-5-1-700,8-2 0,-7-1 1,-3-1-1,-1 0 1,1 0-1,3 1 1,6 1-1,8 2 356,-23 3 0,4 1 1,4 0-1,3 0 1,4 1-1,2 1 0,2 0 1,3 0-1,1 0 1,2 1-1,1 0 1,1 1-1,0-1 0,0 1 1,0 0-1,-1 0 1,0 0-1,-2 0 1,-1 1-1,-3-1 0,-1 0 1,-3 0-1,-3 0 1,-3 0-1,-3 0 1,-5-1-1,-3 1 0,-5-1-211,24 2 0,-13 0 0,-6 1 0,3-1 1,12 2 24,-12-1 1,8 0 0,7 1 0,6 1 0,4 0 0,2 1 0,2-1 0,-1 1 0,-2 0-1,-2-1 1,-6-1 0,-6 0 0,-7-1 0,-10-1 0,-10-2 0,-12 0-242,-9-2 540,-6 0-10101,0 0 9432,-12 5 1,-8 8 0,-13 7 0</inkml:trace>
  <inkml:trace contextRef="#ctx0" brushRef="#br0" timeOffset="2036">2588 9224 7533,'-7'0'9830,"2"0"-4279,5 0 206,0 0-5757,11 0 0,25-5 0,22-4 0,8-2 0,-4 1 0,-7 2 0,-1 1 0,2-1 0,2-1 0,-8 1 0,3-1 0,2 0 0,-1-1 0,-1 1 0,-2 2 0,-3 0 0,-2 2 0,-2-1 0,3 2 0,2 0 0,1 1 0,5 0 0,1 1 0,2 0 0,-3 1 0,-2 0 0,-6 1 0,3 1 0,-7 1 0,1 0 0,5-1 0,-4 0 0,4 0 0,3 0 0,1 0 0,1 0 0,-1 0 0,-1 1 0,7-1 0,2 1 0,0 0 0,-3 0 0,-4 1 0,-6 0 0,-2 1 0,-6 0 0,9 1-377,-6-2 0,10 0 0,6 0 0,3 0 0,3 1 0,-1-1 0,-2 1 1,-6-1-1,-8 1 377,10 2 0,-8-1 0,-3 1 0,5 0-427,2-1 1,3 1 0,1-1 0,-2 0 0,-5 0-114,-1 0 0,-2 0 1,-6 0-1,-10-3-9291,-6 0 9451,-15 4 1,-51-12 0,6 2 0,1 1 0</inkml:trace>
  <inkml:trace contextRef="#ctx0" brushRef="#br0" timeOffset="13557">3538 10731 7533,'-6'-13'-450,"-1"0"1349,-7 0-269,7 6-708,23 2 0,21 2 0,17 1 0,10 1 0,4 1 1,-1 0-1,-8 0 0,-13-1 108,-1 1 0,-9-1 0,10 1-8,-1-1 1,9 0-1,8 0 1,2 0-1,0 0 1,-4 0-1,-7 1 1,-10 0-272,15 3 1,-12 0 248,-17-3 0,1 1-186,5 2 1,5 1-1,5 1 216,-4 0 0,3 2 0,5 0 0,2 1 0,3-1 0,1 1 20,-6-3 0,3 1 0,3 0 0,1-1 0,1 1 0,0-1 0,0 1 0,-1 0 0,-1-1-17,1 1 1,1 1 0,-2-1 0,1 1 0,-1-1-1,0 0 1,-1 0 0,1-1-34,0 1 0,0-1 0,0 0 0,0-1 0,-1 1 0,-1-1 0,-3-1 0,-2 0 179,10 0 1,-3-2 0,-3 0 0,-3 0 0,-4-1-90,-4-1 0,-5-1 0,5 1-198,1-1 1,6 1 0,4 0 0,0 0 0,-1 0 0,-4-1-96,6 1 1,-2-1-1,-3-1 1,-1 1 202,5-2 0,-2-1 0,-1 2 120,2 2 0,0 2 0,-4-1-358,2 0 1,-4 0 597,-8 0 0,1 0-181,3 0 1,3 0 0,-1 0-90,10 0 0,0 0-210,-10 1 0,2-1 1,-2-1 74,13-1 0,-3-2 215,-9 1 0,-6-1-2149,-6-3-1157,-21 1 3136,-11 23 0,-5-7 0,-2 15 0</inkml:trace>
  <inkml:trace contextRef="#ctx0" brushRef="#br0" timeOffset="32812">5982 12187 7533,'0'-13'-450,"-5"-6"450,-8-12 0,-8 2 0,-5-9 0</inkml:trace>
  <inkml:trace contextRef="#ctx0" brushRef="#br0" timeOffset="34924">5046 11706 7533,'-15'-7'1259,"-2"-5"-629,28 11 89,15-5-90,9 5 1,10 2 0,-3-1-315,-3 0 0,1 0-938,7 2 0,6 0 0,-3 0 1208,4-1 0,0-1-286,-1-2 1,3-3 0,4 1-210,-17 1 0,2 0 0,1 0 0,1 0 0,2-1-1,-2 0 1,1-1 0,2 1 0,0-1 0,-1 1 0,-1 0-162,3 1 0,0 0 0,-1 0 0,0 1 1,-1 0 107,-2 0 0,-2 1 0,1 0 0,-1 0 0,2 0-90,4 1 0,1 0 0,0 0 0,-2 0 0,-4 0 264,5 0 0,-5 0 1,5 0-211,-7 1 0,4 0 0,2 0 0,0 0 0,-4 1-499,3-1 1,-3 1 0,0 0 0,0 0 677,-3 0 1,0 0 0,0 0 0,1-1-417,8 2 1,-1-1 0,5-1 0,5-1 346,-16-1 0,3-1 0,4-2 0,2 0 0,1 0 0,1 0 0,0 0 0,-2 1 0,-1 0-105,1 2 1,0 0-1,-1 0 1,0 1-1,1-1 1,-1 1 0,1-1-1,1-1-5,-3 0 0,2-1 0,1 0 0,0 0 0,0 0 0,-1 0 0,-1 0 0,-2 1 0,-2 1-193,10 1 0,0 0 0,-2 2 0,-3-1 1,-5 1-1,-6 0 418,12 1 0,-2 1-297,-5 1 0,7 0 0,4 1 0,2 1 0,-3-1-72,-3 1 0,0-1 0,0 1 0,2 0 0,3 1 222,-11-2 1,4 0 0,0 1 0,3-1 0,-1 1-1,1 0 1,-1 0 0,-2 1-92,4 0 0,-2 1 0,1-1 0,-1 1 1,0 1-1,2-1 0,2 1-380,-8-2 0,0 1 1,0 0-1,1 1 1,1-1-1,2 0 1,4 1-1,2-1 1,5 0 514,-21-3 1,3 1 0,2-1-1,2 1 1,2-1 0,1 1-1,2-1 1,2 1 0,0 0-1,1-1 1,1 1 0,0-1-1,0 1 1,0-1 0,0 0-1,0 0 1,-1 0 0,-1 0-1,-1-1 1,-1 0 0,-2 0-1,-1 0-43,4-1 0,-1 1 0,-2-1 0,0 0 0,0-1 0,-2 1 0,1-1 0,-1 0 0,0 0 0,0 0 1,0-1-1,0 1 0,2 0 0,0 0 0,1 0 0,1 1 0,1 0-71,-5-1 0,2 1 0,0 0 0,2 0 1,1 1-1,0-1 0,1 1 0,0-1 0,1 1 1,0 0-1,0-1 0,-1 1 0,0-1 0,0 0 1,-1 0-1,0 0 0,-2-1 0,0 0 0,-2 0 1,-1-1-1,-2 0 0,-1-1-105,13 0 0,-1-1 0,0-1 0,-1-1 0,-1 1 1,-1-2-1,-2 1 0,-2 0 0,-2-1 0,-3 1 0,-2 0 1,-3 1-1,-4 0-65,12 0 0,-9 1 0,-3 0 0,2 0 0,6 1 180,-3 0 0,4 1 0,6 0 0,2 1 0,0 0 0,1-1 0,-3 1 0,-4 0 0,-6 0 0,-7 0 371,11 0 1,-9 1 0,5 0-330,-2 0 0,6 1 0,4 0 0,0-1 0,-4 0 0,-6-3-150,2-1 0,-6-2 0,6-1-395,1 0 1,7-1-1,2-1 1,-2 1-1,-5 1 575,-2-1 0,-4 1 0,4 0-68,8-1 1,7-1-1,-3 1 1,-11-1 22,-13 0 0,-2-1-1125,9-5 1,6-3 0,-5 1 1124,-7 3 0,0 0 969,68-25-1284,-104 35-5126,0 0 5396,-75-6 0,21 11 0,15-5 0,0 1 0,-1-1 0</inkml:trace>
  <inkml:trace contextRef="#ctx0" brushRef="#br0" timeOffset="82129">4890 13006 7533,'-15'-7'899,"-8"-4"-809,15 9-180,-5-3 270,7 5 630,0-6-451,5 4-269,-5-3 90,0 5 0,5 0 360,-5 0 89,6 5 1,0 3-90,6 4-360,1 1-90,6-5 359,14-4 1,5-3-90,16-1-315,-14-1 0,2 2 180,8 7 0,-3 2-45,6 6-225,-11-4 0,4 2 284,1-2 1,5 1 0,-2-2-105,9-5 0,1-1-376,-4 3 0,4 1 0,2-3 263,-3-5 1,3-3-1,-1-1 1,-6 1-68,5 2 0,2-1 60,-15 0 0,8-1 0,4-1 0,-1 1 0,-3 0 0,-7 0-60,14 2 0,-3-1-309,-7 0 1,4-1 0,0 0 0,-7 1 488,3 1 0,-6 0-90,-6 0 0,-1 0-45,23 0 0,-17 0-173,-1 2 0,7 0 0,-2 0 263,-5 1 0,2 1-45,1-1 0,6 0 0,1 0 0,-8 1 45,-1 3 0,-4-1-45,5-2 0,1 0-154,-6-1 1,-4 0 198,-3-3 310,25 0-310,-39 0 1343,28 0-1523,6 0 180,1 0 45,-9 0 0,-2 0-45,-5 0 0,22 0 90,-35 0 2080,5 0-1090,-10 0 281,-2 0-912,-7 0-64,-6 0-2814,0 0 1,0-6-1,0-2 1</inkml:trace>
  <inkml:trace contextRef="#ctx0" brushRef="#br0" timeOffset="125287">4838 13240 7533,'6'-47'2158,"7"19"-1753,3-1 0,6 3 224,5 17 1,5 4-450,4-3 0,7-1-152,-4 3 0,6-1 0,4 1 1,3 0-1,-1 0 196,-2 2 1,0-1 0,2 1 0,2 0 0,3 0 0,4 1-393,-15 0 1,3 1 0,3-1 0,1 0 0,2 1 0,2 0 0,-1 0 0,1 0-1,-1 1 1,-1 0 0,-1 1 0,-2 1 104,2 0 0,0 2 0,-1 0 0,0 1 0,-1 1 0,0-1 0,-1 1 0,0-1 0,1 0 0,-1 0-34,4-1 1,0-1 0,0 0 0,0 0-1,0 0 1,-2 0 0,0 2 0,-1 1-1,-2 2-32,6 4 1,1 2-1,-1 2 1,-2 1 0,-3-1-1,-6-2 1,-6-2-707,9 1 1,-3-1 811,-1 0 1,6 2-1,-3 0 1,-14-2 22,-11 0 1687,3-10-158,-15 5 2709,-3-6-4058,-25-11 0,-9-4-810,-5 1 0,-9-4 1,-3 1-98,-3 2 0,-3 1 0,-7 0 412,11 3 0,-5 0 0,-3 0 1,-2 0-1,-2 0 0,-1 2 139,12 3 0,-2 1 1,-2 0-1,-1 0 1,-1 1-1,1 0 0,0 0 1,1 1-1,1-1 119,-1 0 1,2 1 0,2-1 0,-1 1 0,0 0 0,-2 0 0,-1 0-1,-2 0-33,2 0 0,-3 1 0,-2 0 0,-2 0 0,0 0 0,-1 0 0,1 0 1,0 0-1,3 0 0,2 0 0,3 0 321,-8 0 0,3 0 1,3 0-1,1 0 0,0 0 1,-1 0-1,-1-1-218,2 1 0,-2 0 1,-1-1-1,0 1 1,0-1-1,3 1 0,1-1 1,4 0 129,-9 0 1,0-1 0,3 0 0,9 0 0,12 0 306,4-3-810,46 1 420,16 5 0,14 2 0,7-1-183,-10-2 0,4-2 0,4-1 0,2 0 0,-1 1 0,0 1 167,-3 2 1,-2 1 0,1 0 0,1 0 0,3 1 0,3-1-27,-9 0 0,4 0 0,2-1 0,2 1 0,0-1 0,1 1 0,1 0 0,-2 1 0,-1 0 0,-2 1-97,5 1 0,0 1 1,0 1-1,-2 1 0,0-1 1,-1 1-1,-1 0 1,-2-1 63,8 1 0,-1 0 0,-2 0 0,-1 0 0,-2 0 0,-1 0-57,-1 0 0,-2 1 0,-2-1 0,-1 0 0,-1 0-131,-1 0 1,-1 0 0,-3 0-1,-1-1 250,0-2 0,-3 0 0,2 1 552,5 2 1,1 1 0,-6-2 750,13 1-181,-52-6-989,-17 0 0,-11 0-1102,-11 1 0,-15 0 0,-6 1 0,6 0 687,1 2 1,3 1 0,-4-1 180,7-1 0,-5 0 0,-1-1 0,1 1 0,3 1-104,2 0 1,2 1-1,2 0 1,-1-1 330,-11 3 0,1-1 0,-2 0 7,10-2 0,-1-1 0,0 1 0,1-1 78,-11 4 1,1 0-1,4-2 57,-9-1 0,13 0-1215,20 2 936,46-9 0,28-5 0,14-3 0,2 0 0,-11 3 473,-6 2 1,-3 2-1,8-2-519,-8 1 0,7 0 0,6-2 0,3 0 0,3 0 0,-1 0 0,-2 1 0,-3 1 1,-6 1-204,7 0 0,-6 2 0,-1 1 0,0 0 1,6 0 212,-7-1 0,3 1 0,4-1 0,0 0 0,0 1 0,-2-1 0,-3 1 0,-4 0-23,12 1 1,-6 0-1,-2 0 1,1 0 561,7 0 1,2 0 0,-5 0-1,-14 0 361,-3 0-360,14-6 269,-94-6-1124,3 1 0,-11-2 1,-6-1-1,0 2 119,6 4 1,-2 1-1,-1 1 1,-3 0 0,-5 0 125,13 2 0,-3-1 0,-2 1 0,-2-1 0,-2 1 0,0 0 0,0 1 0,0 1 0,1 1 52,5 2 0,-1 0 0,0 0 0,0 2 0,0 0 0,0 0 0,0 1 0,1 0 0,0-1 0,0 1-12,-3-1 0,1 1 0,0-1 0,0 1 0,0 0 0,1 1 0,0-1 0,1 1 0,1 0 171,-10 2 0,0 0 1,0 1-1,2 0 1,2-1-1,3 0 1,5 0-97,-2-2 0,4 1 0,3-2 0,3 1 90,-28 1 0,29-1-1717,94-5 1618,-15-3 0,11-3 0,7-1 0,2 0 0,-3 1-403,-10 3 1,-1 0 0,1 0-1,1 0 1,2 0 0,2 0 343,1-1 1,3 0-1,2 0 1,2-1-1,-1 1 1,-1 0-1,-3 0 1,-4 1-302,4 0 0,-4 0 0,-3 1 0,0 0 0,1 1 288,1 1 0,0 1 0,-1 0 0,-1 1 0,-5-1 305,3 1 0,-5 0 0,7 2-284,-2 0 0,9 2 0,2 1 0,1 0 0,-5-1 0,-7-1 39,-4 0 0,-5-1 1,4 0 370,8 4 1,11 2 0,-1 0 0,-14-3 0,-26-7 4674,-23-4-4350,-5 2-383,-17-8 0,-17-8 0,-8-2 1,0 3-1094,6 6 0,-2 3 1,-3 0-1,-1 1 1,-2-2 626,5 0 1,-2 0-1,-2-1 1,-1 0-1,0 0 1,0 2-1,0 1-186,1 1 0,-1 1 0,-1 1 0,1 1 0,0 0 0,1 2 0,1 0 240,-3 1 0,1 1 0,1 1 0,0 1 0,0-1 0,-1 1-80,4 0 1,-2-1 0,0 1 0,1 0 0,0 0 0,2 0 0,3 0 64,-15 2 0,4 0 0,2 1 0,0 0 505,-3 0 1,-2 1 0,5-1 0,8-1-596,2-3 0,19 3-1259,33 7 1009,15-6 0,16-3 0,13-1 1,9-1-1,6-1 0,2 0 0,-1 0 1,-6 0-1,-8 1 369,-2 1 1,-4 1 0,-2-1 0,0 1 0,3-1 0,7 1 0,-9-1 0,5 0-1,4 0 1,2-1 0,2 1 0,1 0 0,0 0 0,0 0 0,-3 1 0,-2-1-1,-3 0 1,-6 0 0,5 2 0,0-1 0,1 0 0,-1 1 0,0-1 0,0 0-1</inkml:trace>
  <inkml:trace contextRef="#ctx0" brushRef="#br0" timeOffset="138451">20627 10030 5914,'0'-13'989,"0"-6"-539,-6 4 0,5-4 359,-5 12 181,6 2-811,0 5 1261,0 0-901,23-6-89,17 4-360,4-9 90,10 9-30,-13 1 0,6-2 0,-3 2-16,2 0 1,1 2-1236,5-1 1,6 0-1,-6 0 1191,-13 0 0,0 0 0,10 0 0,6 0 0,-3 0-796,3 0 1,0 0 735,-4 0 0,4 0 0,-3 0-137,-9 0 0,-2 0 0,-2 0 197,13 0 0,3 0-1,-12-1 1,5-1 0,0 0 0,-3 1-60,-5 1 0,-3-1 0,5 1-12,7-2 0,8-1 0,1 0 0,-2 1 0,-8 0-479,6 1 0,-1 1 461,-12-2 0,5 1 0,3-1 0,0 1 0,-5 1 30,10 3 0,-3 1 0,0 0 512,5 0 1,0 1 0,2 1-701,-6 2 1,2 2 0,1 0 0,-1-1 202,1-1 0,-1-1 0,1 0 0,-3 0-45,-7 1 0,-2 1 0,0-1 0,-1-1 0,12 0 0,-1 0 0,-4-2 44,3-2 1,-4 1 495,-12 2 0,-3-1-540,21-3 540,-25 4-450,-29-6-5327,0 0 2539,5 0 2959,3 0 0,4 5 0,1 2 0</inkml:trace>
  <inkml:trace contextRef="#ctx0" brushRef="#br0" timeOffset="142730">20328 11576 7533,'-26'-23'1079,"6"11"90,6-24-539,9 28 270,5-4-721,0 12 2610,0 0-2519,17 0-391,10-1 1,16 0-1,10-2 1,8 0 0,3 1-1,-1-1 1,-6 1-1,-10 0 121,1 0 0,-8 2 0,1-1 0,8 0-222,-4-1 0,7 1 1,6-1-1,2 1 1,2-1-1,-3 1 1,-3-1-1,-7 2 1,-8-1 251,6 1 0,-9 0 0,2 2-85,9 1 1,1 1-1,2 0 100,-9-2 0,1 0 0,0 0 0,2-1 359,4 1 1,0 0 0,2 0 0,1-1-364,-7 0 0,1 0 1,1-1-1,0-1 1,2 0-60,5 0 0,1-2 0,2 0 0,-1 0 0,-2 0 232,-5 1 0,-1-1 1,0 0-1,0 0 1,1 0-377,5-1 0,2 0 0,0 0 0,-3 0 0,-4 1 102,3 0 0,-5 1 1,2 0-121,-4 0 0,3 0 0,0 1 0,-1 0 22,-4 0 0,0 2 1,-1-1-1,-1 0 128,7 0 0,-2 0 0,3 0 97,4 0 1,4 0 0,-1 0-1,-6 0 150,1 0 1,0 0 81,2-2 1,5 0 0,-2 0-210,-9 2 0,-2-1 0,-3 1 45,9-3 1,-1 0-196,-5 1 0,2 0 0,-3 0 147,1 2 1,0-1-148,-1-1 0,3 0 0,0 0 60,-3 2 0,0 0 0,0 0 629,5 0 1,0 0-1,1 0-569,-2 0 0,0 0 0,-2 0-60,-3 0 0,0 0 0,-2 0-60,-2 0 0,0 0 0,1 0-155,2 1 0,1 1 1,3 1 79,-1 1 0,2 0 0,2 2 0,0-1 112,2 0 1,0 0-1,1 1 1,-1-1-48,0 2 1,-1-1-1,0 1 1,-1-1-21,-5-1 0,0 0 0,-3 0 0,-3-1-45,7 3 0,-3-1 135,3-3 0,-1 1 0,-8 5 0,-3 0 0,18-6 444,-13 5 1,0 1-445,9 4 90,-6-4 780,-12 2-780,-18-11 763,0 6-853,3-5 1164,9 11-1164,-15-11-270,9 5 90,-17-6-180,5 0 91,-6 0-5668,0 0 4858,-40 29 1079,6-4 0,-5 2 0,-3 2 0,9-6 0,0 0 0</inkml:trace>
  <inkml:trace contextRef="#ctx0" brushRef="#br0" timeOffset="170867">22760 12278 7533,'-20'-46'1619,"7"19"-1439,7 4 989,0-2-809,5 8-90,-5-14-1,6 18 811,0-5-450,0 9-1080,23-3 585,4 11 0,4 2-45,-4-1 0,5 0 89,16 4 1,10 3 0,-2 0-371,-10-1 1,-1 1 0,5 1 369,-4-1 1,5 2 0,2-1 0,0 0 0,-1-1-54,-6 0 0,0-2 0,-1 1 0,2-1 0,3 0 41,-3-2 0,2 1 0,1-1 0,2-1 0,1 1 0,0-1 0,0 0 13,2-1 0,1 0 0,1 0 0,0 0 0,0-1 0,1 1 0,-1-1-341,-4 1 1,-1-2-1,0 1 1,1 0 0,0 0-1,2-1 1,0 2 0,1-1 222,-1 1 1,1 1 0,2-1 0,1 1 0,1 0 0,-1 0 0,-1 0 0,-1 0 0,-2 0 0,-3 0-310,2-1 0,-3 1 0,-3 0 1,0 0-1,1 0 0,1 1 1,4 1 174,-2-1 0,4 2 0,2 0 0,2 1 0,1-1 0,-1 1 0,-2 1 0,-2-1 0,-3 0 0,-5-1 90,9 3 0,-7-1 0,-2 0 0,0 1 0,6 0-7,-8-1 0,2 1 0,3-1 1,0 1-1,2 1 0,-1-1 1,-1-1-1,-1 1-68,1 0 0,-2-1 0,-1 0 0,1 0 0,1 0 0,3 1 1,5 0 35,-11-1 0,3 0 0,3 0 1,2 1-1,2 0 0,1 0 0,0 0 1,1 0-1,-1 0 0,-1 0 0,-1 0 1,-2-1-1,-3 1-203,9 0 0,-3 1 0,-1-1 1,-1 0-1,-1 0 0,0 0 0,1 0 1,1 1-1,2 0 186,-8-1 1,4 0-1,1 0 1,1 0-1,0 1 1,0 0-1,0-1 1,-2 1-1,-3-1 1,-2 1 0,-4-1-1,-4 0-202,21 5 1,-7 0 0,-5 0-1,-2 0 120,4 0 0,-3 0 0,-1 0 322,-5-2 0,0-1 1,1 0-113,9 2 0,1-2 0,2 0 44,-7-3 1,1-2 0,1 0 0,2 0-270,-4-1 0,2 0 1,1 0-1,-1 0 1,-3-1 134,0-1 0,-2 0 0,-2-1 0,0-1 30,9 0 0,-1-1 0,-1-3 758,6-5 1,1-4 0,-5-1-669,-16 0 0,-3-1 0,5 0 144,4 2 1,5-1 0,3 0-1,0-1 1,-5 0-580,-4-1 0,-3-1 1,0 1-1,1 0 45,3 2 0,0 1 0,2 0 1,1 0 143,-2 1 0,2 0 0,1 1 0,-2 0 0,-1 0 96,11-1 0,-2 1 0,2 0 7,-4 0 1,3 0-1,-1 0 1,-4 1 232,-2 0 0,-3 1 0,-3 0-120,13-4 0,-2 0-151,-1 3 1,-4 1 15,-18 2 0,-1 1 1167,12-1 1,1 1-1258,-10 2 0,-2 1 1207,25-3-1252,-17 6-278,-24 0 278,-7 0 232,-6 0-1671,0-5 719,0 3 451,0-4 449,-17 24 0,-11-8 0,-18 14 0</inkml:trace>
  <inkml:trace contextRef="#ctx0" brushRef="#br0" timeOffset="171622">23124 13384 7533,'38'-38'989,"-9"28"1,5 2-586,10-7 1,5 2-16,-8 9 1,3 3 0,0-1-638,0-4 0,-1-1 0,3 1 517,0 0 1,3 1 0,1 0 0,-1 0-427,-2 0 0,-1 0 0,2 0 1,6 0 358,-7 1 0,4 0 1,5 0-1,1 0 0,2 0 1,-1 0-1,-2 1 1,-2 0-307,-1 1 1,-4 0 0,0 0 0,0 1 0,1 0 0,2 0 0,5 0 168,-7 0 0,4-1 1,3 1-1,2-1 1,0 0-1,2 1 1,-1 0-1,-1 0 1,-1 0-1,-1 1 1,-4 0-234,6 1 0,-3 1 1,-2 0-1,0 1 1,-1 0-1,1 0 1,0 0-1,2-1 195,-5 0 0,1 0 0,1 0 0,1 0 0,0 0 0,0 0 0,-1 0 0,-2 0 0,-2 1 0,-2 0 3,10 0 0,-3 2 0,-2-1 0,-1 0 0,0 1 0,2 0-45,2-1 0,2 1 0,-1 0 0,1 0 0,-1 0 0,-1 1-58,-1 0 1,-1 0 0,0 1 0,-1 0 0,-2 0 0,-1-1 36,0 1 0,-3-1 0,-1-1 0,0 1 0,0 0-139,14 3 1,2-1 0,-5 0 0,-12-2 174,3 0 0,-52-12 0,-10-1 0</inkml:trace>
  <inkml:trace contextRef="#ctx0" brushRef="#br0" timeOffset="193962">15164 10471 7533,'-24'-32'107,"-1"1"1,1-1 0,-7 5 0,-2 2 0,-3 0 94,-3 3 1,-4 0-1,-2 2 1,4 2-234,2 3 1,2 2-1,-4 1 368,-7 2 1,-6 1-1,0 3 1,2 1-39,1 1 1,1 3 0,-8 4-230,17 2 0,-6 1 0,-5 2 0,-3 2 0,0 0 0,-1 1 0,2-1 0,4-1 0,5-1-290,-5 0 0,6-2 0,2 0 0,-3 2 0,-5 1 359,2 2 1,-6 1 0,-4 2 0,-2 1 0,-1 0 0,2 1 0,3-1 0,6-1 0,6-2-656,-15 8 0,10-2 0,-3 1 538,0-3 1,-3-1-1,1 2 1,4 1 157,0 5 0,5 2 0,4 1-809,-2 3 0,5 2 539,0 2 0,4 1 45,7-9 0,3 1-94,1 12 0,3 2 274,5-8 0,1 1-45,2 6 0,0 4 0,4 1 0,5-2 0,3 0 0,2 0-30,-1 1 0,2 0 0,7 4 443,8-4 1,9 5 0,3 1-1,0-3 1,-3-5-903,-2-4 0,-2-4 0,4 2 417,0-2 0,3 4 0,2 0 0,0-2 0,-2-5 162,4-2 0,-3-5 0,4 1-198,3 1 1,3 0-1,0 0 1,0 0 77,3 3 0,0 0 0,6 1-116,-10-9 0,5 1 0,3 1 0,2 0 0,1-1 0,-2-1 0,-2-3 92,5 0 0,-2-3 0,0-1 0,1 0 0,4 1-48,-7-2 1,2 2 0,2 0 0,1 0-1,1 0 1,1-1 0,1-2 0,-1-2-172,-4-3 0,3-1 0,-1-1 0,2-2 0,-1 0 0,0-1 0,0 0 0,-2-1 1,-1 1 156,3-1 0,-1 1 0,-2-1 1,-1-1-1,2-1 0,3-1 1,4-3-86,-13 1 0,2-1 0,2-1 1,2 0-1,2-2 0,0 0 1,0-1-1,1 0 0,0-1 1,-1 0-1,0-1 0,-2 0 0,-1 0 233,4-2 1,-1-1 0,0-1-1,-1-1 1,0 0 0,0 0 0,-1-1-1,0 1 1,-1 0 0,0 0 0,0 1-61,1 1 1,-1 0 0,-1 1 0,0 0 0,-1 0 0,0 0 0,1-1 0,-1 0 0,1-1 0,1 0 51,-2-2 1,4-1-1,1-1 1,1-1-1,-1 0 1,0 0-1,-3 1 1,-3 0-1,-4 3 1,-5 1 0,-6 2-26,7-3 1,-10 3 0,6-1 147,3-1 1,7-2-1,3-1 1,0 0-1,-1 1 1,-6 1-358,10-4 0,-4 2 0,4-2-105,-10 6 0,4-2 0,2 0 0,0 1 1,-1-1-1,-5 2 225,2 0 0,-3 0 0,-2 1 0,2-1 204,3-1 0,1-1 0,-1 0 0,-3 2-354,1 2 0,-3 2 0,-5-2 555,-6-4 0,-2-2-375,8-2 0,2-2 0,-9-1-120,-7-25-482,-20 3 1,-9-11-1,-11-2 362,-4 17 0,-9-1 0,-6-1 0,-2-1 1,2 1-1,3 1 126,5-3 1,5 1 0,-1 1 0,-6-1 0,-10-1-79,11 20 0,-6-3 0,-4 1 0,-5-2 0,-2 0 0,-3 1 0,-2-1 0,-1 0 1,1 2-1,0 0 0,1 1 0,2 2 0,4 1 0,3 3 0,5 1 102,-13-6 0,6 5 0,4 2 0,0 2 0,-3-1 0,-7-3 45,9 5 0,-3-2 0,-4-1 0,-3 0 0,-1-1 0,0 0 0,-1 1 0,0 0 0,2 1 0,2 1 0,3 2 0,4 2-347,-11-4 0,6 3 0,3 2 0,-1 1 1,-4 1-1,-7-1 297,15 3 1,-4 0 0,-1 1 0,-3-1-1,-2 1 1,-2-1 0,-1 1 0,-1 1 0,0-1-1,-1 1 1,0 0 0,0 1 0,1 0-1,1 0-110,1 1 1,0 0 0,0 1 0,0 0 0,0 0-1,-1 0 1,1 1 0,-1 0 0,-1 1 0,0 0 0,-1 0-1,0 1 1,-2 0 0,0 0 0,-1 1 129,8 0 0,-1 1 0,-2-1 0,-1 2 0,-1-1 0,0 1 0,-2 0 0,1 0 0,-1 1 0,-1-1 0,1 1 0,1 1 0,-1-1 0,1 1 0,1-1 0,1 1 0,1 0 0,1 0 0,2 1 0,1-1 1,2 0 44,-9 2 0,1 0 0,2-1 0,1 1 0,1 0 0,1 1 0,1-1 0,1 2 0,0-1 0,2 1 0,-1 1 0,1 1 0,0 0 0,-9 3 0,-1 2 0,-1 1 0,2 1 0,0 0 0,3 0 0,2 1 0,5-1 0,4-1 0,5 0 0,-8 11 0,0 0 0,-1 0 0</inkml:trace>
  <inkml:trace contextRef="#ctx0" brushRef="#br0" timeOffset="210530">25881 13617 7533,'7'0'-1080,"5"-5"1260,-5 3-450,18-15 450,-9 2-180,2 1-449,-12 2 269,-6 12 180,-6 6 0,5-5 0,-5 11 0,6-4 0</inkml:trace>
  <inkml:trace contextRef="#ctx0" brushRef="#br0" timeOffset="211741">25868 13579 7533,'-21'-31'449,"0"1"1,2 6 0,2 3 0,4-4-360,-11 12 539,-9 6 271,-14 1-451,16 11 1,-1 2-90,-18 8-45,10 10 0,1 4-315,0 10 45,16-14 0,3 1 224,2 10-269,17-8 180,-5 16 180,15-12 0,5 0 719,9 18-945,3-14 0,4-4 136,-4-13 0,2-3 314,15 10 1,2-3-315,-12-13 0,-1-3 44,12 9 1,-1-3-45,-13-11 0,-1-2-270,25 6-180,-15-12 0,1-6-360,-5-3 1,-1-3 314,9-1 0,0-4 15,-10-2 0,1-4 1,-2-2-458,1-2 0,-2-2 1,-1-2 606,3-8 0,-1-2 0,-3-2 150,-8 11 0,0-2 0,-5-1 0,-9-1-43,-10-12 0,-11-3 0,-6 1 0,-5 9-317,-9 7 0,-6 7 1,-1-1-374,8-1 0,0-3 1,-1 5-1,0 10 643,-6 15 0,-1 10 0,1 4 135,-14 8 0,6 2-45,-1 3-265,13-4 0,-6 2 0,7-1 445,-13 11 237,15 1 1,1 6-148,0 10 0,5 3-225,8-4 0,3 0 2,3 3 1,3 2 42,8-4 0,4-2-91,4-6 1,0-1-225,-3 5 1,2-2-46,14 13 1333,6-25 1,9-3-675,3-10 1,6-4 0,0-1-61,-3-2 1,-1-1 0,1-1-53,3 1 0,0-1 0,-4-6 38,3-17 0,-5-3-46,11-1-134,-15-4 0,0-2-1186,0 5 1,-3 0 735,-9 1 1,0-6-819,7-4 0,5-8 0,-2-2 0,-10 0 713,-16-6 0,-9-1 1,6 0 329,13 7 0,9 0 0,-5 0 0,-15 3-45,-23-1 0,-15 0 0,-10 5 0,-1 12-90,-6 17 0,-7 13 0,-1 4 0,3-6 55,12-10 1,2-4-1,0 2 1,-3 6 228,0 10 1,-4 5 0,-3 5 0,4 1 0,5 0 0,9-2-105,4 3 0,6 4-165,-12 12 0,-2 7 0,9-1-240,15-4 1,7 2 179,1 0 0,3 4 0,6-2-45,8 4 0,9-3 42,2-7 0,6 0 1,5-7 182,10-7 0,8-7 0,-2-2 0,-8-3 0,-1-1 0,2-4 0,5-8 0,0 1 0,1-1 0</inkml:trace>
  <inkml:trace contextRef="#ctx0" brushRef="#br0" timeOffset="212793">22292 14112 7533,'-34'-13'3598,"14"6"-2429,9 1-90,17 6-179,12 0-91,27 0-120,-9 1 1,6 2 0,4-1-353,4-2 0,5 0 1,2 0-1,-4 1-514,-9 0 1,-3 1 0,3 0 0,6-1 299,-3-1 1,7 0 0,4-1-1,3 0 1,0 0 0,0 0 0,-2 0-1,-6 0-398,1 1 1,-5-1 0,-1 1 0,0 0 0,3 0 0,3 0 373,-7-1 0,3 1 0,1 0 0,3 0 0,0 0 0,1 0 0,0 0 0,-2 0 0,0 0 0,-3 1 35,4-1 1,-2 1 0,-1-1 0,0 1 0,-1 0 0,1 0 0,-1 0 0,1 1 0,1 0 0,-1 0 0,1 0 0,0 1 0,0 0 0,0-1 0,-1 0 0,1 0-12,-1 0 1,0-1 0,0 0-1,0 0 1,0 0 0,-1 0-1,0 0 1,-1 0 4,2 1 1,0-1-1,0 1 1,-2 0-1,0 0 1,0-1-1,-2 1-56,10-1 0,-2 0 0,0 0 0,-2 0 0,-2 0 63,5 0 0,-2-1 0,-2 0 0,-3 1-213,2 0 0,-3 1 0,1 0 33,-6 0 0,1-1 0,0 1 0,-2-1-15,4 1 0,-2 0 0,0 1-330,2 3 1,0 1-1,-4-1-156,0 1 1,-4 1 410,-4-1 1,-4-1 1124,-4 0-450,-14-6 2044,-12 0-12298,0 0 3751,0 5 5963,-12 8 0,-14 7 0,-14 6 0</inkml:trace>
  <inkml:trace contextRef="#ctx0" brushRef="#br0" timeOffset="-211897.73">22812 14163 7533,'-26'-11'270,"0"-9"179,6-2 271,1-2-90,12 16-361,1 2-89,6 6 3148,0 0-2158,12 0-875,15 3 1,19 1-1,14 3 1,6 0-1,2 1 1,-4-1 0,-11-2-274,0-1 0,-6-1 1,1 1-1,9 1-265,-13-1 0,7 1 0,5 1 0,4 1 0,2 0 0,0 0 0,-1 0 1,-2 0-1,-4-1 0,-5-1 0,-8-1 243,8-1 0,-9 0 0,-1-1 0,6 1 0,2 2 0,7 2 0,3 1 0,2 0 0,-3 0 0,-6-2 0,-9-1-1000,13-3 1,-4 1 976,-5 3 1,4 1 0,4 2 0,1-2-180,-2 0 1,3-1 0,1 0-1,-3 0 1,-7 0 201,-4 0 0,-5 0 0,7 0 77,-4-1 0,6 1 0,4 0 0,3-1 0,-1 1 1,-1-2-1,-5 0-134,4 0 0,-2-1 0,-2-1 0,-2 0 0,-1 1 57,12-1 0,-4 1 0,3-1 71,-2-1 0,4 0 0,-4 1 1,-11 0-1691,8 4 1349,-3-5 1276,-16 5-1096,-26-6 4158,-5 0-12254,0 0 8186,-23 23 0,-6 0 0,4-1 0,-1 1 0</inkml:trace>
  <inkml:trace contextRef="#ctx0" brushRef="#br0" timeOffset="-180781.73">5449 13072 7533,'-17'-40'809,"1"0"1,2 9-1,2 3-179,-1-10-180,7 20-360,29 4-90,29 13 45,-15 1 0,1 1-45,4 5 0,2 2 0,4 0 0,3 2 30,-8 0 0,2 0 0,2 2-443,-2 1 1,2 1 0,2 1 0,1 1 358,-7-3 0,2 0 0,0 1 0,1 0 0,0 0-108,4 1 0,1 1 0,0 1 1,-1-2-1,0-1 409,6 2 0,0-3 1,-2 0-1,-2-1-97,2 0 0,-3-1 0,-1-2 120,-7-4 0,-1-1 0,-6-2 269,12-2-629,-9 0 360,-26 0-270,-15-5-405,-41-13 1,-19-1-136,19 6 0,-3 1 660,1-3 0,-5 0 0,-2 1-413,5 5 1,-3 1 0,2 1 0,5 1-714,-2 0 0,2 2 1006,-3-2 0,-5 0 0,-2 0 96,5 2 0,-3 1 0,2 1 1,6 0-97,-1 0 0,1 1 0,-14-3 0,-7-1 0,17 2 90,24 3 70,29 0 289,31 3 1,24 1 0,-1 1-240,-13-2 0,-1 0 0,4 0 104,-1 0 0,2-1 0,3 2 0,1 0-242,-3 0 0,3 1 0,0 1 0,-2-2 0,-6 0-102,-4-2 0,-5-2 0,7 2 15,-3 2 0,8 0 0,2 2 0,1 0 0,-3-1 0,-5-1 45,6-1 0,-4-1 0,1 2 127,-3 0 0,4 1 1,-3 0-1,-4-1 225,4 0 0,-6-1 67,11 3-269,-34-6 90,-17 0 0,0 0-360,-12 0 646,-8-11-646,-7 8-390,-6-6 0,-7-5 1,0 2 299,-4 3 0,-4 1-361,0 0 1,-7 0 0,-3-1 0,2 2 337,5 1 1,2 1 0,-1 1 0,-1 0 337,-4 1 0,-1 2 0,0-1 0,3 1-76,-6-1 1,2 0 0,3 0 0,10 2 0,1 0 0,6 0 30,1 0 0,5 0 0,-15 0-270,21 0 180,25 0 180,13 0 90,25 3 0,17 1 0,0 1-300,-10-1 0,-1 1 0,5 0 73,-1 0 0,4 0 0,3 0 1,-1 1-1,-3-1-21,1 2 1,-1-1-1,-3 1 1,-1-1-53,7 1 0,-2 0 0,-4 0 390,4-1 0,-9 0-270,-6 0 1169,-31-6-989,-6 0-180,0 0-900,-18-6 540,14 5 180,-14-5 416,7 0-236,8-1 90,-15 0-2699,17 1 1979,-5 6-179,6 0 719,0 0 0,0-5 0,0-3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37:29.423"/>
    </inkml:context>
    <inkml:brush xml:id="br0">
      <inkml:brushProperty name="width" value="0.09071" units="cm"/>
      <inkml:brushProperty name="height" value="0.09071" units="cm"/>
      <inkml:brushProperty name="color" value="#FF0000"/>
    </inkml:brush>
  </inkml:definitions>
  <inkml:trace contextRef="#ctx0" brushRef="#br0">2758 8336 7533,'-22'0'2338,"-7"5"-1978,20-3 0,-4 4 0,-5-1-180,16 3 0,-16 4-3457,11-4 2842,-6 9-614,0-3 1498,0 7-1150,6-8 971,-5-2 1169,-1 2-539,-1 8 269,-11-1-989,11-7 1923,-5-2-1744,6-3-359,0 4 180,0-4 2606,6 3-2606,-10 2 2103,8 2-2283,-4 4 180,1-1-3393,5 8 3393,0-4-1847,1 3 1757,6-12 270,-6 17-270,5-13 0,-2 4 0,0 0-90,3-5 180,0 9-90,0-12 89,0 17 2433,6-7-2522,-5 9 0,11-13 2717,1 5-2717,-4-8 90,14 9-3457,-15-12 3612,17 6-65,-17-11-1,9 9 1,1 1-90,-7-6-707,4 3 1,1 0 436,3-2 135,-7 2 0,2 0 135,13 2-360,-13-2 0,-1 1-89,11 2 269,-8-8 0,0 1-180,7 9 2916,7-7-2736,-23-8 629,5-5-629,-11 0 0,5 0 2609,-6 0-1350,0 0-989,0-5-450,-6-2 270,-1 0-90,-6-11-540,-7 3 1,-1-2 269,0-7 180,0 4 0,0 4 0,2 8-450,-1-9-89,-12 3 314,15 1 0,1 0 45,-12-7 0,-2 1-179,10 0 224,1 6 0,0 0-3052,-3-9 3129,5 10 1,3 0 57,1-7-90,-6-1 180,5 5-90,1-2-180,1 10 180,5 0-90,0-5 90,-5 5 180,11-1 0,-5-3-90,0 4-90,-1-6 90,-6-6 3276,6 10-3070,1-14-296,0 20 0,5-20 180,-5 20-180,6-8-89,0 5 179,0 4-630,0-4 90,0 6-1798,0 0 2697,12-11-89,-9 8-180,20-20 270,-21 14-3392,16-15 3212,-11 9-1014,0 2 1014,-1 2-650,0 4 650,1-18-219,2 9 1,1-1 83,3-11 0,-1-2-45,2 0 0,1-1 1002,-2 4 0,-1 1-957,-2 0 0,-1 3-45,10-5-90,-5-4 567,1 5 0,1-1-477,-5 12 0,-1-1-90,0-5 0,0 1 739,14-2-649,-21 20 0,14-14-90,-16 15 360,11-9 113,-11 9 787,5-4-399,-6 6 2505,0 0-2673,-6 23-783,5-5-67,-4 8 1,-2 3 156,0 1 270,4-5 0,-1-1 0,-8 4 299,6-3 1,0 6 0,0-3-2065,-2-6 1,-1 1 1644,2 4 0,-2 3 0,1-2 120,-2-2 0,1-2-321,2-3 1,0 0 185,0 1 0,1 1-45,-3 5 0,1-1-539,5 4 404,-6-3 0,1 0-20,6-9 0,2 0 125,-4 5 0,0 2 0,0 0-150,3 3 0,1 1 90,-4 5 0,2-1-180,1-11 1,2-2-1,-1-1 0,0-2 0,0 11-90,6 2-1803,-5-18 1714,17 6 2162,-16 1-2028,15-1 0,1-1 135,-6 5 45,0-7 1,0-1 410,0-2-276,-5 0-180,6 0 91,0-6-1,0 5 313,-6-11-313,5 5 3366,-10-6-3160,4 0-116,-6 0 1439,0 0-1259,0-6 44,-8-18 1,-2-5-135,6-2-475,-8 1 0,0 0 475,11-1-450,-17-2 315,14 11 0,0-3-180,-8-6 0,-1-1 90,6 5 0,0-1-500,-1 2 0,-1-1 0,1-1 425,1 2 0,1 1 0,-1-3 142,0-1 1,-1-1 0,-1-2-1,2 1-22,-1 2 0,1 0 0,0 0 1,0 1 119,-1-4 0,-1 1 0,1 0-30,1 1 0,0 0 0,2 6 269,-2 5-89,1-15-577,6 32 37,0-3 270,0 5-3187,0 0 3533,6 0-167,1 0-1078,6 0 741,11-6-1551,-8-1-870,9-1 2039,-6 3-90,1 5 0,12-6 0,1-1 0</inkml:trace>
  <inkml:trace contextRef="#ctx0" brushRef="#br0" timeOffset="2133">5449 8232 7533,'-7'0'3276,"-5"0"-1155,11 0-502,-5 0-1260,6 0 631,0 0-720,12 11-90,-4-8-90,11 14 269,12 2-359,-14-3 45,4-1 0,0 0 135,-5 0 315,3 2 0,-2 2-315,-7-2 179,5 3 1,-1 2 360,-5 5-3932,4 7 3347,-7-15 0,-1-1 44,-3 10-296,3 2 1,1 0 206,-4-2-450,1 0 1,0-3 449,-3-10 29,1 6 0,-2 0-209,-5-2 0,4 17 180,-15-6-180,8-7 684,-1-1 0,-4 5 0,2-4-594,3-5 0,1-1-120,-4 8 0,-1 4 0,2-5-150,-4 6 135,6-8 0,-1 0 45,-3 4 135,4-5 0,-1 1 135,-4 3-45,8-4 0,-1-1-135,-4-5 728,3 4-728,-5 0 48,6-11 42,1 10 0,6-17-90,0 5-90,0-6 1529,0 0-1169,0-6-90,0-1-450,0-6 90,0-9 0,0-4 135,3 4 0,0-1-1282,0-8 1,1-2 1371,2 1 0,1 1-45,0 10 0,-1 0-1044,1-10 0,0 0 1089,-1 13 0,0 0-148,-2-9 0,-1-1 193,3 5 0,0 0 180,-2-9 0,-1-1-90,1 5 0,0 1 404,2-2 1,-1 2-495,-3-1 360,3-2-1539,-5 15 1359,0-3 1538,0-1-1178,-5-7-270,-9-2-540,6 2 385,-10 2-115,6 4-90,3-1-270,-2 2 180,5 12-989,4 1 3347,-4 6-2178,6 0-3367,0 0 1337,6 0 5152,1 6-3392,7-4 1620,10 21-811,-2-7-629,-6-1 0,0 1 90,-3 1 0,0-2 90,1 7-90,3 8 90,-10-9-630,7 5 270,-2 0 90,-4-6-90,3 4 360,-9-9-180,9 9-90,-9-3 360,9-1-270,-9 10 0,3-20 0,-5 13-3212,0-10 3212,0 2 90,0 4 0,0 0-270,-5 1 90,-1 0 0,-2 3 45,-1-2 0,-1 0-909,0 2 0,-1 0 909,-4 0 0,0-2 45,-1 6 90,-8-1-90,11-3 0,1 2-188,-2-7 0,0 1 188,1 7 0,-1 0-180,-2-3 0,1-3 90,1 2 1137,-1 5 1,0 0-958,-1-7-90,3 2 0,1-2-90,5-13 360,-5 10 2527,5-14-2257,-6 15-450,6-17 270,1 5 491,6-6-1661,0 0 1103,0-6-473,6-13 180,1-3-45,-1 2 0,1-3-320,2 1 1,1-2 409,0-11 0,0-1-1545,1 8 0,-1 0 1545,-4-3 0,0 0 89,4-4 1,-2 2-320,-6 13 0,-1-1 335,3-12 0,0-7 0,-1 6-105,-2 12 0,-2 1 75,1-5-1,0-3 1,0 5 150,0-4-180,0-2 180,0 10-225,-3 1 0,0 0 45,2-10 391,-11-3-211,11 2-405,-5 11 0,0-1 135,5-16 90,-2 13 0,0 2-90,-2 1 3276,3 1-2641,-3 1-455,-1-3-91,4 1 1059,-4 7-968,6 7 0,-5 6 90,3 0-810,-3 0-1799,5 0-938,0 0 2457,5 0 1,3 0 0,5 0 0</inkml:trace>
  <inkml:trace contextRef="#ctx0" brushRef="#br0" timeOffset="9249">8467 12834 8612,'-13'-6'3276,"0"5"0,6-5-2452,1 6-194,6-6 179,0 5-539,0-5 90,0 6 449,0 0-179,17 11-450,-1-8 89,8 8 1,1 2-2062,5-5 1837,-5-2 0,0 1 134,2 5-425,7-8 0,4-1 426,-6 3 0,1 1-180,-7-2 0,1-1 0,0 0 0,8-1 0,-3 1 0,-9 2 0,1 0 90,7-3 0,4-1 0,-3 0-135,-3 2 0,0-1 105,3 1 0,3 1 0,-5-2-15,-9-2 0,-2-1-90,7 3 0,-1 0 0,-4 0 0,-1 0 45,-1-3 0,0 1 45,0 5 0,0 0-631,10-2 0,-2-1 496,7 4 90,-9-4 0,-3 0 0,-9 3-2518,12-5 1798,-15 5 360,7-6 1621,-17 0-2081,0 0 1,-17-12 0,-5-2 0</inkml:trace>
  <inkml:trace contextRef="#ctx0" brushRef="#br0" timeOffset="9871">8882 12288 7533,'0'7'3276,"0"-1"-1335,0-6-772,-5 0-989,3 0 1079,-3 6-539,5-5 269,0 11-629,-6-11 719,-7 22-809,-1-13 0,-1 10 0,-1 2-628,-5 1 762,0 5 1,-2-1-225,9-14 0,-1-1 0,-1 6 0,1 0 0,-10 1-180,5-5 89,-4 4 1,-1 0-179,-7 0-61,7-2 0,-3 4 0,3-3 15,5-4 0,1-1 75,-1 1 0,-1 1 0,-1 2-383,0 4 0,-1 1 0,1-1 488,-5 0 0,2 0-15,5-2 0,0 2 0,2-2 194,-5 2 1,4-3 45,9-2 360,-7 4-270,17-7-450,0-11 90,0 5-90,0-6-1080,0 0 1729,5 0 251,20 18-270,-2-3-241,-2 0 1,3 3 0,-2-2-21,-6-4 0,1 1-130,4 4 1,3 2 0,-3-2-15,-3-5 0,-1 0 0,2 3 0,1 1 0,-1-3 0,-1-1 45,10 8-45,2 2 0,0 0-135,-13-10 0,0 0-978,6 4 0,3 1 0,-3-2 888,7 1 90,-11-4 0,0 0 59,5 1 31,-3-6-180,-3 2 0,1 0 0,4-1-2072,8 11 1982,-19-11-911,-4 3 551,3-9 1891,-9 3-1711,4-5-65,-6 0-395,0 0 1,0 6 0,0 1 0</inkml:trace>
  <inkml:trace contextRef="#ctx0" brushRef="#br0" timeOffset="11897">10223 13939 7533,'13'0'449,"-1"0"541,2 0-181,-7 0 451,-1 0-361,-6 0 900,0 0-1169,0-6 359,0 5-809,0-5 0,0 6 0,0 0-270,-12-5 180,3 3-990,-21-4 1080,8 6-90,-10 0-90,6 0-503,2 5 0,-1 2 413,-7 2 150,7 1 0,-4 3 0,5-1-60,-3 6-60,4-3 0,-3 2 0,4-1 60,4 1 0,-1-2 0,1 0 0,5-2 54,1 2 1,-1 1 125,-2 1-180,2 2 0,1-2 0,5-8 90,1 8-90,6-9-540,0 4 180,0 1 270,0 1-2816,6-2 2726,7 1-161,2 0 161,2 0 1,2-1 89,4 4 45,-5-3 0,1-1-259,13 0 394,-4 2-270,-4-5 0,1 0 270,5 6-90,-9-6 0,1 1-45,1 2 0,-2 0 135,9 4 0,-11-4 0,0 1 0,-1-1 270,7 13-450,-9-9-1947,8 8 2127,-16-16 2037,-3 3-2037,-5-9 90,0 3 207,0-5-297,0 0 1478,0 6-1208,0-4 2916,0 4-3340,-17-6-3213,1 5 2982,-10-3 205,2 4-772,2-6 1,0 0 681,-9 5 90,0-2 1,1 2-1890,-5 7 1124,12-5 1,1 0-765,-5 6 719,8-1 371,8 1 0,3 6 1,-5 1-1</inkml:trace>
  <inkml:trace contextRef="#ctx0" brushRef="#br0" timeOffset="12418">10808 13835 7533,'-21'14'779,"0"0"1,1-4-1,4-1-239,8-4 449,-3 7-629,4-9 630,-12 14-630,5-10 224,-1 5 1,-1 1-225,-5 3-1,-6 8-179,9-5-237,-1 2 0,1 1 416,0 10-269,2-11 0,-2 3 0,4-2-628,5-4 1,2 0 627,-6 4 0,1 1 0,8-4 0,1-1 89,-8 10-150,7-4 1,0 1-210,-3 11 135,4-14 0,0 1-315,3 8-179,0 1 449,6-10-90,1 3 90,1-13-1079,15 13-181,-2-9 979,-2-1 0,2 0-349,-2-7 0,1-1 1,13 6-316,-1-6 1,2-3 957,-5-5 1,0-2-1,7 1 1,0-3-1,-8-5 1,0 0-1</inkml:trace>
  <inkml:trace contextRef="#ctx0" brushRef="#br0" timeOffset="12992">11159 13159 9871,'-15'7'1799,"3"5"-1619,12-11 180,0 22 180,0 5-1,0-3 1,0 2-1916,0-3 1,0 0 1509,0 1 1,0 0 225,3 9 0,0 0-1185,-2-5 1,0 0 884,1 0 0,0 1 0,0-1 30,-2 3 0,0 3-319,-1-2 0,-1 6 0,0-1 0,1-3 319,0-6 0,1-3 0,-1 3-90,-1 6 0,-1 3 0,0 1 0,0-5 0,0-7 0,1-3 0,0 3-129,-1 5 1,0 4-1,0 0 1,-1-3 128,0-1 0,-1-2 0,1 1 44,0-1 1,1 3 0,0-1 0,0-4 45,-1 2 0,0-3-152,-2 9 0,1-2-163,4-14 0,0-1 791,-2 10 1,1-5-477,2-15 1793,0 2-1793,0-11 2119,0 0-4368,0-5 1170,17-20 809,-7 2 642,11-7 0,1-1 438,-11 0-571,1 9 1,4-2 0,-4 3 20,-1-3 189,3-3 1,2 0 0,4 4-270,-6-3-91,9 3-89,-14 20-719,4-9 359,-1 12 180,-5 0 0,6 0 180,0 0-180,0 0 986,6 6-986,-5 1 90,4 4 0,0 3-2861,0 8 2771,6 4-2063,-6 4 1704,-10 3-1790,11-4 1654,-12-11 0,-1 0-494,7 14-658,0-3-62,0 3 877,-6-8 382,10-3-429,-8 4 969,10-4 0,0-2 0,1-6 0</inkml:trace>
  <inkml:trace contextRef="#ctx0" brushRef="#br0" timeOffset="13741">11900 14394 14549,'13'0'-90,"0"0"90,12-5 0,-4-2-90,3 0 0,1 0-449,6-5 494,-1 2 0,0 1-3124,1 0 3124,-12 0 0,-1 1 45,7 0-190,1-10 190,-4 9 360,2-14-180,-16 20 0,-3-9-180,1 12 1709,-4-11-1307,3 2 678,-10-21 2196,-2 14-2582,-7-14-424,7 21-180,1-8 334,6 15 116,-5-4-1080,-3 1 90,1 3 181,1-4 179,6 6-90,0 0 450,-6-5-180,5 3 0,-5-4-90,6 6-820,0 0 1,0 6 0,0 1 0</inkml:trace>
  <inkml:trace contextRef="#ctx0" brushRef="#br0" timeOffset="15747">12213 14238 8972,'-13'-5'3148,"-1"3"-2788,7-3 180,-5-1-181,5 4 631,-12-15-720,11 14 269,-15-20-359,20 20 0,-14-14 0,15 15 180,-15-9-360,14 3 450,-20 1-181,20-4-179,-14 9 90,9-4 180,-11 6-180,10-5-90,-19 3 0,24-4-270,-31 12 90,31-4-90,-20 9-3097,11-4 2622,-1 6 565,1 0 1,-5 12 89,10-9-90,-11 9 0,12-7-45,-2 9 0,0 1 45,1 7-187,2-10 0,-1 3 0,1-3 277,-1 5 44,3 6 1,2 0-45,2-3-45,-3-1 1,0-3 44,2-7 1257,-2 2 1,0 0-1348,3-6-159,0 6 0,0 0 159,0-8-900,0 3 450,6-8 91,-5-3-766,12 3 1,3 2 315,1 3 534,12 0 1,3-2 184,-14-9 0,2-1-907,13 2 0,6 1 1,-2-3 1086,-3-5 0,1-2 0,0 3 0,2 0 0,-2-1 0,0-6 0,0 1 0</inkml:trace>
  <inkml:trace contextRef="#ctx0" brushRef="#br0" timeOffset="16368">13019 12873 7533,'-26'6'1092,"1"1"0,-1-2 0,6 3 1568,13 17-2210,-1-4-1027,2 2 1,0 6-1,1-3 757,4-4 0,0 0-120,-3 5 0,-1 3 0,2-2 75,3-3 0,0 2 44,-2 8 1,0 4 0,0-2-90,1-11 0,1-2 0,0 4-311,-1 5 0,1 6 0,0 2 0,0-1 0,1-6 281,-1-5 0,0-4 0,1 3-33,0 4 0,1 4 0,-1 0 0,1-6 108,1 1 0,0-3-180,0 3 0,1 2 164,2 1 1,1 3 0,-2-2-513,0 0 0,-1 1 505,0-8 1,1 2-1,-1 1 1,0-5-338,0-1 0,0-1-167,1 14 0,3-2-58,-2-17 1,1-1 314,-4 5 0,1-2 882,1-8-1017,-5-8 871,0-5 928,0 0 643,-11-5-1992,-9-8-90,-8-2-360,1 0 0,-1 0-2974,-4 5 3289,8-2 0,0 1 0,4 9 0,2 2-83,-5-6-7,-4 8 0,0 2-225,2 3 251,7-1 1,-1 2 377,-5 10 91,11-2 0,0 0-162,-9 7-243,9 1 0,2 0 135,3-7 2198,3 13-2558,5-16-1079,0 10 719,5-2-135,4-3 1,1-1 224,6 10 270,-1-15 0,0 0-179,0 5-46,-1-5 0,2-1-328,5 10 418,1-6 0,0 0 45,7 4-495,-8-10 1,1-1 404,12 4 90,-12-9 1,0-1 269,-2 0 0,1 0 0,1-5 0,1-2 0,-4 0 0,1 0 0</inkml:trace>
  <inkml:trace contextRef="#ctx0" brushRef="#br0" timeOffset="16524">13317 14706 7533,'-25'8'1638,"0"-1"0,-16 5-57,41-12-4369,0 0 2788,6 0 0,1 0 0,6 0 0</inkml:trace>
  <inkml:trace contextRef="#ctx0" brushRef="#br0" timeOffset="20173">3512 12483 7533,'-13'0'1889,"-6"0"-270,10 0 809,-8 0-1798,9-6 90,1 5-451,1-5 181,6 6-630,0 0 450,18 0-90,-8 0-360,11 0 0,8 0 0,-3 0-3097,12 0 3059,-13 0 0,4 0 0,-3 0 128,-7 0 0,0 0-1003,11 0 1,5 0 0,-3 0 741,-2 0 1,-1 0-276,4-1 1,2-1 0,-4-1 490,-7 0 0,-3-1-1150,12-9 1195,-14 6 1,0 1-1,14-7-720,-11 4 1,1-1-29,3 0 0,0 0 838,-8-1 0,0 1 0,1 3 0,-2 2 0,-4-1 0</inkml:trace>
  <inkml:trace contextRef="#ctx0" brushRef="#br0" timeOffset="20421">3655 12782 7533,'-25'4'1638,"0"-1"0,-11 3 1638,31-6-3352,5 0-104,5 0-450,25 6 361,1-5-245,-2 2 1,4 0 363,-8-3 0,1 0 0,0 0-1489,6-3 1,1 0 1136,5 3 1,-1-1 141,-9-7 0,0-2-658,7 4 0,1-2 73,-4-5 1,-1 0 620,2 6 0,-2 0 0,-11-5 1,-2 0-1,8-2 0</inkml:trace>
  <inkml:trace contextRef="#ctx0" brushRef="#br0" timeOffset="20916">3732 12015 7533,'-28'6'1092,"0"1"0,4-4 0,6 1 2184,13 2-1373,5-6-2353,0 0 180,0 6 540,5 1-270,20 11 0,-9-4 0,2-1-282,6-2 1,-1-1 281,-3 3 0,-1-1 224,3-2 1,-1-1-135,14 5-90,-4-2 0,0 1 0,-10-4 0,1 2-299,5-1 1,6 1 0,0 1-1,-6-2 344,-2 3 0,-1-1-23,7 0 1,7 1 0,-1-1-1,-7-1-67,-8-3 0,-1-1-15,6 1 0,4 1 0,-4-1 60,-9-1 0,0-1-1300,7 0 0,-1 1 1480,-3 6 539,9 0-269,-15 0-35,-2 0 665,-7 17-631,-12-11 1,-5 3-45,-1 2 0,-1 2 1,-1 0-347,1-5 1,-1 0 0,-3 1 232,-3 5 1,-4 3-1,0 0 1,2-2-84,-1 0 1,2-3 0,-1 2-188,3-3 1,-1 1 0,0 0-1,1-2 38,1-1 0,1-1 0,1-1-68,-3 6 1,1-1 141,4-5 1,0 0-560,-4 3 1,-1-1 379,5-6 0,0 1-270,-4 8 0,-1 0 180,5-8 0,0 1 135,1 5 0,1-1-1079,-1-2 0,1-2-91,-2 4-2107,-5 2 2185,11-17-2185,2 5 2994,18-11 0,3 11 1,11-5-1</inkml:trace>
  <inkml:trace contextRef="#ctx0" brushRef="#br0" timeOffset="25876">2848 5878 7533,'-21'0'3276,"-3"6"-616,17-5-1490,0 11 359,-5-5-4806,5 6 3831,-6 0-516,6 0 411,-4 6-996,9-5 1446,-9 16-1815,9-2 1186,-10 5 1496,11-7-462,-4 6 1,-2 1-366,0 3-714,4 1 0,-1 0-90,-2-17 0,0-1 45,3 0 0,-1 1-225,-2 11 0,-1 0 45,1-9 0,-1 1-231,2 4 1,1 3 0,0-2 5,-2-3 0,-1 1-705,3 1 1,-1 2 0,1 1 779,0 1 0,0 0 0,-1-2 105,-2 8 0,1-1-255,4-9 0,0 0 1,-1-2 29,-3-1 0,0-3-2022,5 14 1527,-5-11 1,0 1-488,5-2 0,1 0 308,-3 1 0,0-1 243,3 0 0,0-1 251,-3 1 1,0-2-917,2 2 646,-2-2 1,0 0 359,3-5 360,0 2 0,-6 0 0,-1-4 0</inkml:trace>
  <inkml:trace contextRef="#ctx0" brushRef="#br0" timeOffset="26364">2171 6866 7533,'0'-13'3276,"0"6"-436,0 1-501,-5 6-1260,4 0-629,-5 0-90,6 0-360,0 0 360,6 12-46,3 5 1,0 3-315,1 12-102,4-5 1,1 1 236,-2-8 0,1-1-180,-3-1 0,0-2 90,5 1 0,-1-2 45,-2 4 179,11 6-269,-2-4-90,4 0-699,-7-4 609,-6-16 270,0 11 0,6-5 0,-5 6-360,5-6 90,0 5 0,-5-5-90,5 0 270,0 5-450,1-5 181,0 0 176,-1-1 633,0-6-270,-4 0 809,15-11-1256,-13-5 0,2-5 0,1-3 334,-1 0 1,1-2-1,1-2 1,0-1-705,-3 4 1,0-1 0,1-1 0,1-1 0,-2 1 0,0 1 521,1-1 0,-1 1 0,-1 0 0,0 0 1,0 1-381,3-4 0,0-1 0,-2 3 1,0 2-1,4-5 0,0 2 165,-5 6 0,0 1 0,0 0 150,3-1 1,2 1-121,-4 2 0,2 0 0,-2 2-960,0 2 1,-1 3 1169,2-2 0,-1 2 0,9-7 0,-1 6 0</inkml:trace>
  <inkml:trace contextRef="#ctx0" brushRef="#br0" timeOffset="54698">20848 10013 7533,'-20'7'539,"1"-1"-539,6-6 0,6 0 900,-11 0-360,15 0-181,-14 0 1,10 0 0,0 0 449,1 0 91,6 0 2376,0 0-2145,18-6-861,-3 5 45,9-5 0,2 0-668,-6 3 1,1-1 397,11-2 0,0-1-550,-2-2 1,-1-1 504,-2 3 0,0 0 0,1-3 0,0 1-135,1 2 0,0 1 90,-6 0 0,3-1 15,5 0 0,3 1 0,-3 0-15,-6 2 1,0 0-136,3-2 0,2-1 0,-3 2 0,-7 4 0,1 1 60,6-2 0,3 0 0,-2 0 75,-4 2 0,1 0 22,1 0 1,6 0 0,-1 0-1,-6 0-22,-4 0 0,0 0 45,6 0 0,3 0 0,-3 0 90,9 0-60,-11 3 0,4 2 0,-4-1-75,-4-3 0,-1 0 45,5 5 0,3 1 0,-3-2 0,11-4 60,-10 2 0,5 2 0,-3-1-15,-4 0 0,0-1-45,10 1 0,0-1 0,-13 0 0,1 0 45,15-3 0,1 0-45,-10 0 0,-1 0 60,1 0 0,1 0 0,-1 0-60,5 0 0,-2 0 45,-6 0 0,0 0-45,3 0 0,2 0 0,-2 0-45,-3 0 0,1 0 45,5-2 0,4 0 0,-3 0-90,-8 1 0,0 1 0,3-2 0,4-1 0,-6 2 90,5 1-451,1 0 1,-1 0 540,-5 0-90,-3 0 0,-2 0-90,-6 0 185,17 0-95,-16 6 0,22-5-90,-21 5 180,14 0-90,-16-5 391,11 5-481,-10 0 0,3-5 989,1 5-899,-5-6-90,11 0 1,-16 0 89,8 0 89,-10 0 670,0 0-759,10 0 21,-14 0-21,15 0 0,-17 0 990,5 0-540,-6 0 2826,0 0-166,-11 0-2930,2 0 90,-11 0 0,-2 0-91,-3 0-510,-10 0 1,-2 0 510,4 0-1080,-3 0 1,0 0-540,5 0 959,7 0 0,-4-1 1,2 2 344,6 2 0,0 0-45,-9-3 0,-4 0 0,4 1 45,6 5 0,1 0 105,-12-4 0,-6 0 0,5 1-15,10 3 0,0 1-15,-4-4 0,-4-1 1,4 0 14,6 4 0,0 0-15,-5-2 0,-2 0 0,1 1 15,0 2 0,-2 0 67,2-2 1,-3 0-1,-1-1 1,5 1 112,0 2 0,1-1-16,-4-3 1,-4-2 0,5 2-120,8 3 0,0 0 225,-15-6 0,0 1-1617,18 5 0,1 0 1481,-10-5 1,0-1 225,5 3 0,2 0-268,-16-3 43,2 0 0,-2 0-135,17 0 0,1 0-91,-9 0 1,0 0 225,-9 0 134,12 0 1,-1 0-225,-1 0 0,-1 0 171,-5 0 0,1 0-126,9 0 0,0 0-180,-5 0 0,1 0 135,-3 0 0,2 0 0,1 0-180,-2 0 225,10-1 0,0 2-90,0 2 0,1 0 2816,-11-2-2816,7 2 0,1 0 135,-7-3-90,-9 6 29,9-5 196,1 5 0,-1 0-180,9-5 0,1-1-178,-14 6 1,1 0 132,-3-5 45,15 2 0,0 0-45,-7 3 20,2-6 1,-1 1-21,-1 5-1353,-5-6 0,3 0 1263,10 6-1755,-12-5 1845,11 5 264,5-6-533,-17 6 547,16-5-368,-10 11 90,12-11-270,0 5 180,6 0 90,1-5-270,6 5 2359,0-6-5366,0 0 6553,11 0-2312,4 0-874,11 1 0,3-2-464,-11-2 1,3 0 582,9 1 1,5 0 0,-4-1-819,-7 0 0,0-1 819,11-2 0,4 0 0,-5 0-121,-10 2 1,0 0-120,6-2 0,2-1 0,-3 1 75,-7 2 0,0 1-45,3-1 0,4 0 0,-3 0-45,-4 1 0,0-1 0,11 1 1,2-1 44,-2-2 0,-2 0-45,-7 5 0,2 1-23,1-3 1,5 0-1,1-1 1,-5 2-23,5 1 0,-1 1-480,2-4 0,3 0 0,-3 0 480,-2 4 0,0-1 90,4-4 0,2-2 0,-1 1-30,-11 3 0,-1 1 0,2-1-24,4-1 0,5-1 0,1 0 0,-2-1 1,-5 1 53,4-2 0,-1 0 0,-4 3 0,5 0 0,2 1 0,-2-1 0,-7 0 0,1-3 0,-2 1 0,2 2 0,4 1 0,1 0 0,-6 0 0,-1-1 0,-1 1-45,7-4 0,-1 2 179,-8 4 1,-1 1-180,-3-3 0,1 0-378,16-3 0,1 0 378,-13 5 0,0-1-414,6-1 1,3-1-1,-5 0 369,-9 1 0,0 0 60,6 2 0,3 1 0,-3 0 383,8-6-353,-2 3 0,-1 0-90,-3 2 90,-5-2 0,-1 0-90,3 3 1200,12 0-840,-22 0-90,-1 0 0,-1 0 1009,-11 0-1189,5 0 3276,-6 0 0,0 0-1297,-6 0-3149,-7 0 541,-7-6 89,-3 3 0,-3-1-1099,7-2 1,0-1 1367,-8 3 0,-2 1 315,3-3 1,1 0-1269,2 2 0,-2 1 999,-3-1 0,-1 1-668,3-1 0,0 2 713,-1 2 0,-4 0-209,3 0 1,-4 0-1,-1 0 1,3 0 388,1 2 0,1 0 0,-1 0 6,-1-1 1,-1 1 0,-1 0-1,0 0 61,-2 2 1,0 1-1,0 0 1,3 0-38,6-1 0,2 1 0,-4 0 149,-5 0 1,-5 0 0,-1 1 0,1-2 0,7 1 246,-3-1 1,0 0-270,0 1 1,-6 0-1,0 0 1,7-2-68,6-3 0,2 1-1,-4 3 1,-3 0 0,4 0-90,8-3 0,0-1 270,-18 3 0,0 0-135,16-3 0,0 0-45,-15 3 0,0 0 45,15-3 0,3 1-225,-17 5 0,-3-6 225,19 0 0,1 0-45,-6 0-360,-12 0 180,16 0 526,-4 0 1,-1 0-437,-1 0-180,-10 0 0,1 0 270,15 0-180,-7-1 1,0 2 1547,6 5-1637,-11-5 179,6 5 1130,6-6-950,1 0-180,6 6 3276,-6-5-3028,11 5-607,-4-6 684,6 0-505,5 0 180,-5 0-719,6 0-2558,0 0 0,6 0 2635,1 6 372,14-3 0,6 1-1369,-8 2 1,1 1 1085,13-3 1,3-1 282,-8 3 1,2 0 62,2-3 1,2-1 0,0 0 0,-5 0 0,-1 1-1,1-1 1,1 0 0,0-1 0,0 1 0,0-1-1</inkml:trace>
  <inkml:trace contextRef="#ctx0" brushRef="#br0" timeOffset="70123">20055 10793 7533,'-20'7'-1619,"6"4"1619,-3-4 0,15 1 0,-10-2 0,12-6 0,0 0 0,6 0 0,0 0 0</inkml:trace>
  <inkml:trace contextRef="#ctx0" brushRef="#br0" timeOffset="71778">26415 10493 7533,'-21'-5'1529,"2"3"-1259,12-4 539,-5 0-449,11 5-180,-4-5 0,5 6 90,0 0 719,0-6-719,0 5 90,0-10-180,0 9 449,22-21-449,-10 13-359,5-2 1,2-1 358,1 1-1757,12-1 1667,-16 4 0,2-1 60,11-2 0,6 0 0,-3-1-105,-2-2 0,0-1-23,0 4 1,6-1-1,-1 1 1,-3 0-113,0-2 0,1 1 45,-6 2 0,4 0 0,0 0 0,-3 0-983,-3 2 1,-2-1 0,1 0 967,8-2 0,2 0 0,0-1-30,0-1 0,0-1 0,-2 1-273,-7 4 1,-2 0 0,3-1 290,2-1 0,4-2 0,1 0 0,-2 0 0,-4 2 72,3-1 0,1 0-90,1-1 0,6-2 0,0 0 0,-9 3 90,-10 4 0,-2 0-45,17-6 0,-3 0 225,-11 2 154,0 6-334,5-11 180,-11 16 1028,5-16-1208,-12 17 2723,-1-11-2993,-6 11 2108,0-5-1838,0 6 0,-17-6 0,1 5-1574,-2-2 0,-2 0 1027,-13-3 1,11 3 0,-1-1 0,0-3 0,0 1 0</inkml:trace>
  <inkml:trace contextRef="#ctx0" brushRef="#br0" timeOffset="72280">26583 9662 7533,'-14'-22'1889,"2"5"-180,12 17-720,0 0-719,-5 6-90,3 7-45,-8 12 0,-3 5-496,8-11 0,0 2 510,-6 10 1,-2 4 0,1-4-1681,4-10 0,0-2 1665,-4 12 1,-1-1 45,0-4-831,1-2 0,0 1 921,-4 7-531,-2-5 1,0 1 170,2-1 315,-2-5 0,0-1-135,2 3 45,0-6 0,2 0 501,5-4-1176,-14 11 2391,14-5-2660,-4 0 359,7-1-180,12 5 990,1-8-270,6 8 90,0-11 1688,6 0-1868,-5 0 315,11-3 0,4-1 0,-7-2 0,1 1 406,8 2 0,3-2-601,-4-4 0,2-2 0,-3 0 15,-5 1 0,1-1-180,4-1 0,5-1 0,0 0 0,-5-1-1414,-3 1 0,-2 0 1219,6 0 0,3 0 0,-4 0 15,-9 3 0,0 0-1050,16-2 1,2-1 914,-15 3 1,0 0-691,14-3 1,-1 0 689,-1 6-585,-7-3 1,-1 1 225,3 4 719,-11-3 0,0 1 0,6 7 0,-6 7 0</inkml:trace>
  <inkml:trace contextRef="#ctx0" brushRef="#br0" timeOffset="73015">27689 7074 7533,'-35'0'1439,"11"0"-1349,18 0 0,6 0 3058,0 0-2968,6 0 0,7 0 0,7 0 0,6 0-225,9-2 0,2-2-578,-13 1 0,1-1 555,6 0 1,7-1 0,-1 0 0,-4 0-1259,0-2 0,-1 0 1026,4 2 0,3 1 0,-4 0 30,-8-2 1,-1 0-824,7 2 1,4 1 0,-3-3 195,-2-3 1,0-2 763,0 5 0,3 0 0,-4-2 0,-6-4 1,-3-1-1,0 3 0,0 0 0</inkml:trace>
  <inkml:trace contextRef="#ctx0" brushRef="#br0" timeOffset="73335">28703 6489 7533,'-32'-4'1092,"1"1"0,2 2 0,5 2-321,10 0-1220,1 11 89,-1-1 0,-2 2 720,-7 10-982,5-4 1,-2 0 1116,-5 3 0,1-1-1595,8-3 0,0 1 1235,-11 6 0,-1 0 314,12-6 1,-1 1-771,-6 5 0,-3 3 0,1-1 321,2-1 0,-1 2-230,2-2 1,-4 3 0,0 0 0,3-3 319,6-4 0,1-2 0,-1 2-179,-4 1 1,-3 4 0,-1 1 0,1-1 0,2-3-62,0 0 0,2-2 1,-2 2 160,3-2 0,-2 1 1,-1 2-1,0-2 1,2 0-12,0-1 0,1-1 0,0 0 0,1-1-300,-4 3 0,2 0 0,-2 1 142,-1 3 1,-1 2 0,0 0 0,3-4 67,-6 2 0,3 0-150,5-3 0,0 1 0,1-1-120,-6 2 1,4-1 663,11-7 1,1 0-1070,-7 4 1,1-1 404,7 0 353,5-8-713,4-8 1,22-16 359,-2-4 434,-3-2 1,-1-3 0,-1 0 0,0-1 0,2-5 0,1 0 0</inkml:trace>
  <inkml:trace contextRef="#ctx0" brushRef="#br0" timeOffset="73589">27962 7230 7533,'13'0'359,"-6"0"-718,-1 0 179,-6 0-180,0 12 180,0-4 2249,0 23-1170,0-10-542,-6 11 3,3-10 0,-1 0-574,-2-5 0,-1 2 304,-5 14 0,0 2-135,4-14 0,0 1 105,-4 7 0,-1 4 0,2-4-105,2-5 0,2 0-877,-3 5 0,-1 4 0,2-4 787,1-8 0,1 1-75,-1 7 0,-1 4 1,1-4 164,1-8 0,-1 0-45,1 10 0,1-2-90,1-4-810,5-11 91,0 5 629,0-6-809,0-5 1126,5-3 1,3-16 0,5-4-1</inkml:trace>
  <inkml:trace contextRef="#ctx0" brushRef="#br0" timeOffset="73999">28118 7399 7533,'-7'-22'3276,"-4"-1"-2505,9 16-321,-4 0-90,0 1-180,5 6-180,-5 0 270,6 0-360,0 0 0,17-6 270,-7 5-630,21-5 270,-16 6-135,5-2 0,1-1 135,4 1 0,3-1 1,-1 0 89,-4 3-321,13 6 321,-21-4 45,-1 9 0,2 1-45,5-8 0,-5 10 0,0 1 90,4-7-90,-1 11 59,-6 0 121,1-5-180,-2 17 180,1-15-45,-6 4 0,-1 2 135,1 1-270,-3 9 0,-2 2-1451,-2-14 1,0-1 1540,-2 12 0,-2 0 0,1-11 0,-1-1-900,-4 15 1,-3 0 809,1-8 1,0 0-46,0 8 0,0 2 0,0-1 0,1-2 90,2-14 0,1 1-285,1 5 0,1 3 0,1-4-209,-5 8 314,5-9 0,1-2-28,2-2-106,0-12 359,11-1 0,-2-18 0,9-2 0</inkml:trace>
  <inkml:trace contextRef="#ctx0" brushRef="#br0" timeOffset="74227">28053 7646 7533,'-25'-3'1638,"1"-1"0,-12-2-687,30 6-1400,6 0 179,0 0 90,6 0 180,1 0-90,18-5 270,-10 3-270,6-4 0,0 0-90,3 5-585,3-5 1,0 1 224,-2 3-135,-1-1 1,0 1 44,-8 2 630,8 11 0,-16 3 0,-2 12 0</inkml:trace>
  <inkml:trace contextRef="#ctx0" brushRef="#br0" timeOffset="74422">27910 7971 9512,'25'0'-720,"-4"0"855,-3 0 0,2 0-1563,13 0 1473,-15 0 0,3 0-405,8 0 0,3 0 1,-2 0 179,-1 0 0,0 0-392,2 0 0,3 0 0,-1 0 572,-3 0 0,-1 0 0,-1 0 0,2 3 0,0 0 0,-1 0 0,0-1 0,0 1 0</inkml:trace>
  <inkml:trace contextRef="#ctx0" brushRef="#br0" timeOffset="75158">29704 6697 7533,'8'-27'1079,"4"8"-269,-11 13-271,5 6 91,-6 0 0,0 0-540,0 6 449,-6 30-359,-1-5-910,3-6 1,0 4-1,-1-3 730,-2-4 0,1 1 0,-1 9 0,1 6 0,0-5 0,-1-9 0,-1 1 0,-1 5 0,-1 4 0,-1-2 0,1-3 0,-2-1 0,1-1 0,-1-2 0,1-2 0,-1 1-714,0 6 0,-1 0 1,1-3 713,-5 0 0,2-2 0,1 4 0,0 0-135,-4-2 0,-1 0 90,2 1 0,1 1-45,-3-3 0,-1 0 0,-2 2 0,-2 3 0,2-3 0,2-3 0,-1-1 30,-1 2 0,-2 2 0,4-4-115,6-10 1,0 0-816,-11 13 1,1 1 180,0-3-226,-1 3 1,2-2 1034,7-10 0,-8 3 0,11-13 0</inkml:trace>
  <inkml:trace contextRef="#ctx0" brushRef="#br0" timeOffset="75444">29457 7581 7533,'0'8'1889,"0"-2"-2159,0-6 2429,0 5-1890,0 2-179,0 6 90,12 12-180,-3-9 180,4 8-180,-1-11 90,1 0-90,7 6 0,6-5 45,-10-1 0,0-1-225,5 2 135,3 1 0,0 1-225,-5 0-548,-1-4 0,0 0 728,1 1 90,-5 0-1639,4 2 1,1 1 564,-3 7 759,0-5 0,-1 1 315,4 7 0,-5 0 0,5 0 0</inkml:trace>
  <inkml:trace contextRef="#ctx0" brushRef="#br0" timeOffset="75981">30134 7269 7533,'-7'0'2698,"1"0"-2878,6 0-180,0 0 1170,11-6-810,4-1-200,11 0 379,-5-2 1,1 1-270,9 5-270,-7-4 1,4-2-1,-3 2-81,-4 2 0,-1 1 51,6 0 1,3 0-1,-4-1 300,-7-1 0,0 1-405,10 1 1,-1 0 44,2-9 450,-2 2 0,1-2 0,-13 2 0,0 0 0,7-5 0,0 0 0</inkml:trace>
  <inkml:trace contextRef="#ctx0" brushRef="#br0" timeOffset="76256">30785 6723 7533,'-8'7'1979,"-9"5"-1620,8-11-89,-10 17-450,6-10 45,1 12 0,0 2 46,-10 3-1550,3 1 1,1 3 1273,7-12 1,0 0 544,-13 11 0,0 1 359,13-9 1,-2 2-495,-5-2 0,-5 2 0,0 1 0,3-3-83,-1 3 1,0 1-53,0-2 0,-4 2 0,1 0 0,3-2 45,-1 2 0,1 1-315,2-6 0,-2 2 0,-1 1 1,4-3 224,-2 3 0,1 0-105,-1 0 0,-2 2 0,3-3-119,-3 8-316,6-7 0,2-1 29,5 1 286,-8-3 360,16-2 0,-5-9 589,12 6 0,1-3 1,6-4-1</inkml:trace>
  <inkml:trace contextRef="#ctx0" brushRef="#br0" timeOffset="76455">30329 7503 7533,'15'0'270,"-9"12"-495,-15 10 0,-7 5 0,2 4 0,-1 2-868,4-9 1,0 1 0,0-1 1085,-5 8 0,1-2 97,8-10 0,0-1 531,-3 3 0,1 1-561,2 3 0,1 2 0,1-1-165,-3 0 0,1 1 165,0 4 0,1 3 0,0-5-15,2-11 0,1-1-450,-3 13 1,0-1 224,5-1-720,-5 3-597,12-13 1137,1-7 875,6-4 0,6-8 0,1-7 1</inkml:trace>
  <inkml:trace contextRef="#ctx0" brushRef="#br0" timeOffset="76646">30394 7867 7533,'0'-14'2968,"-12"3"-2698,10 5 539,-10 4-629,12-4-270,0 6 450,12-5-1169,-4 3 359,23-4 540,-4 0-1729,-2 6 1,1-1 887,-8-5 0,-1 0 751,6 6 0,-2-1 0,5-16 0,0 2 0</inkml:trace>
  <inkml:trace contextRef="#ctx0" brushRef="#br0" timeOffset="76881">30654 7503 7533,'-14'7'2338,"2"-1"-3057,6 0 539,5-5 360,-5 17-180,1-15-630,3 26 450,-3-19 0,5 14-449,0 7 359,0-14-997,-3 9 0,0 1 1177,-5 4 90,-2-4 0,-3 6 0,0-2 0,1-4 0,-1 1 0,2-4 0,-2 4 0,1 0 0,0-4 0,-2 1 0,0 0 0,-3 3 0,-2 3 0,0-4 0,1-4 0,-2-2 0,1 0 0,1 0 0,-1 0 0</inkml:trace>
  <inkml:trace contextRef="#ctx0" brushRef="#br0" timeOffset="77026">30264 8283 7533,'-22'22'3148,"5"-5"-2249,23-28-449,7 8 90,7-20-270,6 14-1,-4-3 1,0 0-989,8-3-272,0 5 0,1 2-448,-1 0 989,-6 6 0,5 0 0,-4 1-1079,10 1 1529,-10 1 0,3 1 0,-3 0 0,11 6 0,-11-2 0,0 1 0</inkml:trace>
  <inkml:trace contextRef="#ctx0" brushRef="#br0" timeOffset="77437">30407 8778 7533,'-6'-21'2788,"5"8"-3328,-11 8 91,11 5 1528,-28 11-989,18 4-637,-7-6 1,-1 2 456,-1 13 180,5-8 0,-1 0-90,2-2 0,0 1 0,-2 6 0,-1 3 0,1-2 0,1-3 0,-1 1-240,2 2 0,-1 2 1,1-3 149,0-3 0,2-1-765,-4 14 1,0-1 584,-5-4-405,7 1 1,3-1 576,4-10 98,-5 14 0,11-21 0,-5 3 0</inkml:trace>
  <inkml:trace contextRef="#ctx0" brushRef="#br0" timeOffset="77552">30082 9207 7533,'14'-28'1079,"1"10"0,-1 0-629,-4 2-90,10-4 0,2-1-90,1-3-1909,-1 5 1,0 1-32,5-3 411,-3 9 0,1 0 1259,6-2 0,-10 4 0,1 1 0,4-5 0</inkml:trace>
  <inkml:trace contextRef="#ctx0" brushRef="#br0" timeOffset="77745">30225 9142 7533,'-21'7'1079,"3"-1"-1079,18-6-540,0 6 181,6-5-181,13 10 180,2-9-368,5 3 548,-1-5-180,-11 6 360,22-4 0,-18 4 0,2-8 0,1-2 0,7-4 0</inkml:trace>
  <inkml:trace contextRef="#ctx0" brushRef="#br0" timeOffset="77880">30668 9051 7533,'14'-6'899,"3"-1"-629,-10-1 0,7-3 0,2-1-1080,8 2-829,-3-7 1,1-2-199,5 3 1837,-11 1 0,0 0 0,10-5 0,1-6 0</inkml:trace>
  <inkml:trace contextRef="#ctx0" brushRef="#br0" timeOffset="78094">30915 8726 7533,'-35'13'0,"4"-6"3276,13 4-975,3-9-2751,0 9 0,0 1 360,-1-2-1653,-9 15 1653,12-7 180,0-3-720,1 8 1,0 2 539,-4 6-225,4-6 1,-1 1 134,4-1 0,-1-1-270,-10 6-30,8-7 0,-1 4 1,1-4 119,-11 4 90,6 1 0,4-2-359,5-18 715,3 9 1,-1-15 0,-2 4 0</inkml:trace>
  <inkml:trace contextRef="#ctx0" brushRef="#br0" timeOffset="78271">30550 9168 7533,'7'0'2338,"-1"0"-2338,-6 0 720,6 0-720,7 0 270,7 5-90,6-3 89,-1 3 1,-1 1-899,8 2-226,-4 0 1,-1 3-675,1 3 1529,-12 0 0,-1 2 0,6 6 0,-3 10 0</inkml:trace>
  <inkml:trace contextRef="#ctx0" brushRef="#br0" timeOffset="78467">30108 9532 7533,'-15'-15'1259,"4"-2"-809,17 10-360,10-8 0,4-1 0,12-1-1183,-4 2 1,5-2 0,-4 1-153,-4 4 0,-2 1 1065,1 1 0,2-1 1,-2 1-644,5-3 0,-2 1 823,1 2 0,-1 0 0,0 0 0,-1 0 0,-4 0 0,0 1 0</inkml:trace>
  <inkml:trace contextRef="#ctx0" brushRef="#br0" timeOffset="78867">30576 9259 7533,'-20'13'3238,"1"-6"-3058,7 4-270,-2-9 719,7 10-449,1-11-1529,0 16 1169,5-8-809,-11 16 719,5-11 90,-5 6 0,-1 2 0,-2 2-1459,0 1 1,-1 0 1181,-4 2 187,5-5 1,-1-1-324,-6 8 593,-2-1 0,0-1 0,5-2-750,-8-1 1,0-1 749,11-1 0,-6-3 0,1 0 0,5 2 0,-8-2 0,11-7 1260,0-11 1598,6 5-1689,1-6-558,6 0 19,0 0 1816,6 0-2222,7-10 1,4-3-45,13 1-1245,-2-6 1,1 0 1154,-10 10 0,2 2 89,3-4 1,2-1 0,-2 1-900,-4 5 1,1 0 224,15-4 1,0 1 104,-8 8-600,3 0 1,-1 0 719,-4 0-180,-2 2 1,0 2-541,-4 3 990,0 0 0,-1 5 0,-6-5 0</inkml:trace>
  <inkml:trace contextRef="#ctx0" brushRef="#br0" timeOffset="79132">29822 9974 7533,'-26'4'819,"0"1"0,0-1 0,-11-1 0,9 1-407,21 2-322,1-6-90,6 0-90,0 0-1260,29 0 991,-10 0-759,12 0 0,4 0 1298,-14 1 0,2-2 0,9-2 0,5-1 0,-3 0-135,-3 0 0,1-1-203,0-2 1,5-1-1,0 0 1,-5 0 112,1 0 0,-2 0 15,1 2 0,3 0 0,-4 0-420,-4 0 1,-2 0 269,-2 3 0,0-1-801,3 0 1,2 0 0,-2-1 620,-5-1 0,-1-1 360,18 1 0,-3-1 0,-13-6 0,2 0 0</inkml:trace>
  <inkml:trace contextRef="#ctx0" brushRef="#br0" timeOffset="79569">30459 9779 7533,'-14'0'2608,"2"0"-2338,12 0-90,0 0-270,6 6 90,-4-5-135,9 14 0,1 5 315,-8-1-705,5 10 1,-1 2 524,-8 0 0,0-4 0,0 6 0,0-4 45,-3-7 0,0 0-1040,1 12 0,0 5 0,-1-4 995,-3-9 0,-1 0 60,1 5 0,0 4 0,-1-3-462,0-3 0,0 0 132,-1 6 0,-1 4 1,1-4 134,1-7 0,0-1-394,1 3 0,0 3 0,-1-5 484,1-9 0,-1-2-322,-2 11 1,0-1 905,-6-4 271,3-7 1,-1-1-721,-1-3 1355,-11-4-1265,11-3 360,-11-5-270,11-11 0,-5 2-405,6-5 0,2-2 135,-6-6 269,-3 1 1,-1-1-360,3-7 522,3 13 1,0 0-253,2-3-180,0 6 1343,-6-5-1433,10 9 2713,-8-14-2083,16 20-391,-11-14-59,11 9 1275,-5 1-2894,12-5 1704,-5 5-984,22-6 629,-12 0-585,8 6 1,3 1-592,7-7 906,-1 7 1,0-1-457,-7 1 0,1-1 906,11 1 0,1-1 0,-9 1 0,0-1 0,7 1 0,0-1 0</inkml:trace>
  <inkml:trace contextRef="#ctx0" brushRef="#br0" timeOffset="79746">30797 10571 7533,'-36'8'3276,"7"-2"-526,29-6-3020,0 0 0,6 0 1,1 0-1</inkml:trace>
  <inkml:trace contextRef="#ctx0" brushRef="#br0" timeOffset="85363">22487 11520 7533,'-13'-7'0,"5"2"629,-9-7-179,2 3 90,-4-9-360,6 5 0,1 5-1,11-3 1530,-11 4-1259,5-1-180,-1 2-3212,3 6 3212,5 0 89,-6 0-179,4 0 0,-4 0-180,-5 12 270,2 3-90,-9 5 0,5 0 0,1 2-225,1 1 0,0 1-333,-2 1 0,0 0 378,3 6 0,2-2-90,-6 0 180,8-2 0,0 1 2525,-2 2-2525,5-5 0,-1 3 0,0-2-135,0-6 0,1 0 0,-1 14 0,0 0 90,1-15 0,0 1 45,0 14 0,1 0-1547,1-14 0,0 0 1457,-1 13 0,-1 1-45,0-8 0,0-2-180,2-6 0,0 2 45,-1 7 0,-1 3 0,2-4 90,7 9-90,-6-4 0,2-1 1,9-4-91,-4-5 0,0 1 0,7 9 314,0-6 0,2-1-224,0-9 450,9 9-270,-12-17 270,-6 0-180,-1-1 1180,-6-6 2006,0 0-531,0-12-3014,-6-2 269,0-6 0,-1-3 89,0-1 1,-1 0-1089,-2 0 0,2 0 819,4 0 0,0-1 45,-2 2 0,1 1-655,4 1 0,0 0 610,-1-3 0,-2-2-101,1-6 1,1 1 235,1 10 0,0-2 22,0-3 1,0-4-1,-1-1 1,1 4-759,1-2 0,0 0 721,0-4 0,-1-4 0,2 3-30,2 3 0,-1 3 426,-1-1 1,0-2-397,4 3 0,2-2 0,-2 2 60,-4-2 0,1 1 209,3-4 1,2-2 0,-2 4-30,-4 8 0,0 1-90,1-6 0,2 2 180,2 0 1132,-5-6-1312,5 10 430,-6 3-430,0 13 2937,0 1-2937,0 3-177,0-3-3,0 5-3187,0 0 2530,0 5 1736,6 20-449,-5-8 629,5 14-359,-6-13-271,0 3-269,0-7 90,0 3 180,-6 2-181,-1-3-269,-2 4 0,-1 2-135,-3 0 0,0 2-135,2 4 0,0 3 1,0 0-453,-1-6 0,1 0 0,0 3 587,1 5 0,1 4 0,0 0 0,-1-4-887,1-8 1,0-3 0,0 2 901,0 10 0,1 3 1,-1-4 29,0-6 0,-1-2-279,4 0 1,-1 2 233,1 7 0,0 1 45,-2-4 0,2 0-233,2 4 1,1 1 262,1-9 0,0 1 0,0-2-120,2 2 0,0 2 22,0-3 1,0 3-1,0 1 1,0-3-23,0 2 0,0 1 67,3-3 1,1 2-1,1 1 1,1-4 22,4 6 0,1-3 0,2 3 0,2 0-270,6-1 0,0-4 270,-4-3-90,-2-5 0,1-4 180,-4-9 1040,2-1-1310,-7 0 180,-1-5 3276,0 5-2263,-5-6 2263,5 0-2343,-6-12-933,-6-19 180,5 0-473,-5-4 0,0-2 203,2 15 1,1 0-121,-3-11 0,-1-5 0,1 4 120,1 7 0,1 0-150,0-2 0,0-2 0,1 5-29,3-8 179,-3 10 0,0-2-135,2 0 0,0 0-242,-1 3 1,-2-3 286,2-5 0,0-4 0,1 4 90,0 7 0,1-1-191,-2-2 0,1-6 0,-1 0 0,1 6 326,1 5 0,0 1-45,0-11 0,0-5 0,0 5 0,0 9 0,0 1-30,0-4 0,0-2 0,0 1-169,0 2 1,0 1 198,0-13 0,0 0 45,0 18 0,0 1-45,0-5 0,0 2 0,0 3 180,0 5 1122,0 5-1572,0 2 232,0 6-1671,0 0 3160,6 0-1811,-5 0 816,4 0-1085,-5 0 449,0 0 90,6 12 1079,-4-3-629,9 15-180,-9-3 584,9 11 1,1 2-1666,-8 2 1036,5 1 0,0-2 45,-3-1 0,-6-16 0,1 3-330,4 2 0,2 3 0,-2-2 285,-3 0 0,-1 0-225,3 2 0,1 1 0,-2-1 45,-3 4 0,0-2 45,3 0 0,-1-1 45,-1 2 0,0 0-180,2 6 0,-1-2 45,-1-11 0,-2 1 360,1 14 0,0-1-450,0-14 0,0-2-45,0 9 1,0-1 224,0 0-450,-1-2 0,2-4 0,5-10-1439,-4 17 1440,4-28-1440,-6 5 1439,0 0 90,0-5-719,6 5 501,-5-6 0,11 6 0,-5 1 0</inkml:trace>
  <inkml:trace contextRef="#ctx0" brushRef="#br0" timeOffset="90368">29601 13094 10231,'-7'0'2699,"1"0"-1890,6 0 181,0 0-1800,0 6 360,0 13 1,0 4 449,0 4-919,-2 2 1,0 7 0,0-5 1142,1-10 1,1 0-105,-2 9 0,0 5 0,0-4 195,2-6 0,0 1-46,-1 8 1,-2 6 0,1-4-90,2-2 0,-1 0-45,-1-7 0,1 4 0,-1 0 0,1-3 45,1 6 0,0 1-60,0-1 0,0 3 0,0-3-31,0 2 1,0-1-30,0-6 0,-1 0 0,2 1-60,1 4 0,0 0 0,0-2 0,-1 5 0,-1 0 90,2-6 0,1 1 0,-2-1 0,0 1 0,-2-1 0,1-2 0,0 1-120,2 1 0,0 1 0,0-1-568,-2 2 0,1 1 710,1-1 1,2 6 0,-1 0-1,0-6-67,-2 1 0,-1-1-90,1-2 0,1 5 0,0 0 0,-1-6 0,-1-3 0,0-2 105,0 0 0,0 3 0,0-2-60,0 7 0,0-1 45,0-4 0,0 1-180,0 8 0,0-1-45,0 0 135,0-14 0,0 0-1834,0 4 1159,0-6 361,0-1-1350,0-12 2684,0-1-3044,0-6 540,0 0 1529,6-23 0,0 4 0,0-3 0,4-11 0,0 0 0</inkml:trace>
  <inkml:trace contextRef="#ctx0" brushRef="#br0" timeOffset="90712">29679 13185 7533,'-37'0'3276,"8"0"-3404,24 0 38,-2 0 989,0 6-179,-17 13-450,14-3 269,-12 10 1,-3 1-1535,0-1 1204,8-5 1,-3 3 0,2-2-565,4-4 1,-1 0 384,-5 3 0,-4 3 0,2-1-859,-1 1 0,1 1 919,2-4 0,-2 1 0,0-2-1005,-3 4 0,0-1 915,2-1 0,-1 0 0,-1 1 0,-1-1-270,0-2 0,0 1 135,-1 1 0,1 0 90,1-2 0,-1-1-525,5-4 1,-1 0-1,1 0 435,-4 5 1,1 1 44,-5-1 0,2-2-270,9-4 0,2-1-180,-15 5 304,14-5 0,2-1-214,-1-2 450,-2 7 0,18-11 0,0 1 0</inkml:trace>
  <inkml:trace contextRef="#ctx0" brushRef="#br0" timeOffset="90988">29548 13510 7533,'8'-14'3276,"-2"2"0,-6 12-5151,0 0 1425,6 0 450,-5 0-90,11 12 180,-5-3 90,6 15-90,0-9-45,-4 10 0,0 3-2491,6-1 2356,-2 4 0,-1-1-89,2-3 268,4 3 1,0 1 0,-6-12 0,-1 1-510,3 2 1,1 2-1,0-2 285,1-1 0,1-1-495,-1-2 1,1 2-1,0-2 450,4 0 1,0 0-46,4 6 0,1 1-285,-5-10 0,0 0 1,-1 0 509,0 6 0,-1 0 0,3-3 0,1 1 0,-2 0 0,0 4 0,-1 0 0</inkml:trace>
  <inkml:trace contextRef="#ctx0" brushRef="#br0" timeOffset="91478">28209 16033 10321,'20'-7'990,"5"1"-721,-7 5 1,1 2-1384,18-1 1024,-4 0 0,1 0-283,-9 0 1,0 0 492,8 1 0,4 2 0,-3-1-918,-3-1 1,0-1 684,-4 2 1,4-1 0,-1 1-1,-3-1-202,2-1 1,0 0-676,7 2 1,3 0-1,-4 0 990,-10-2 0,-1 1 0,14 4 0,-3 2 0,-9 0 0</inkml:trace>
  <inkml:trace contextRef="#ctx0" brushRef="#br0" timeOffset="91717">28600 16072 7533,'-30'0'2788,"7"0"-2068,11 17-900,-2-1-819,4 2 0,0 2 819,1-5 1,-1 3-914,2 11 1,0 6 0,0-2 579,-3-4 1,0 1 534,3 2 1,0 5-1,0 0 1,0-4-23,0-8 0,-1-3 0,0 3-23,2 4 1,1 4-1,0-1 1,0-2-68,-1-3 0,0-2 0,0 1 60,1 3 0,-1 1 0,1-1 0,2 1 0,0-1 0,-1-1 154,-2 1 0,1 1-154,3 2 0,1 3 0,0-3-970,-1-6 1,0-2 774,2 6 0,2 2 225,4 6 0,2-2 0,-3-15 0,0 0 0,6 12 0,-1 0 0</inkml:trace>
  <inkml:trace contextRef="#ctx0" brushRef="#br0" timeOffset="91968">28404 16904 7533,'8'-22'3276,"-2"5"-2954,-6 17-502,0 0 0,0-6 899,0 5-539,5-11-90,8 11 0,1-11-540,22 11 271,-12-5-122,-6 3 0,1 0-59,19 2-449,-3-5 359,-2 6 0,2 0-720,-13 0 1,1 0 1169,3 0 0,2 0 0,-3 0 0,-6 3 0,-1 0 0,7 1 0,-1-1 0</inkml:trace>
  <inkml:trace contextRef="#ctx0" brushRef="#br0" timeOffset="92323">29315 16345 7533,'-8'-13'3276,"2"6"-1605,6 1-952,0 6-1168,6 0 449,19 0-450,-8 0 360,7 0 0,0 0-899,-6 0 404,10 0 0,3 0-134,-5 0-351,4 0 0,0 0 800,-1 0-45,-4 0 0,-1 0 225,0 0-809,12 0 899,-10 0 0,-5 0 0,4-6 0,-12-1 0</inkml:trace>
  <inkml:trace contextRef="#ctx0" brushRef="#br0" timeOffset="92545">29783 16241 7533,'-7'0'2968,"1"6"-2788,6-5 180,-6 5-90,5 0-900,-16 18 630,8 5-1639,-6 2 1,-1 0 1417,8-9 0,1 0 101,-3 1 0,-2 3 0,3-2-208,2 1 1,0 0-3,-3 4 0,-1 4 1,1-3 149,2 0 0,1-1-660,-3 2 1,-1 1 0,1-2 794,3-6 0,0 1-135,-3 6 0,-1 4 0,1-4 135,2-7 0,0 1-45,-3 6 0,-2 4 0,1-4-246,4-10 0,0 1 196,-3 7 1,-3 4 0,3-4 139,3-5 0,0 0 0,-1 0 0,-2 2 0,1-3 0,0-3 0,0-1 0</inkml:trace>
  <inkml:trace contextRef="#ctx0" brushRef="#br0" timeOffset="92804">29080 17490 7533,'-25'-4'1092,"0"0"0,-2 0 0,8 2 1029,17 2-1582,-3 0-89,5 0-540,0 0 180,5-5-90,-3 3 180,9-4-630,2 1 450,8 3-450,-3-3 1,1-1 269,10 4-495,-1-1 1,-1 0 404,-2 3-1079,4 0 0,1 0 1079,-6 6-135,11-2 0,2-1 315,-14 1 1,-1 0-511,4-2 0,2 0 1,-1-1 599,1 2 0,0 0 0,1-2 0,-1 0 0,-6 1 0,0 1 0</inkml:trace>
  <inkml:trace contextRef="#ctx0" brushRef="#br0" timeOffset="93408">30108 16358 7533,'24'-4'1092,"0"1"0,10-1 0,-2 2-321,0 2-1288,-8-1 1,1 2 426,-3 2 0,-1 0 90,9-2 315,7 5 0,-1 0-135,-3-5-405,1 2 0,-1 0-1124,2-3 809,-2 0 360,-15 0-637,-6 0 187,-11 0 499,5 0-408,-6 0 179,0 0-450,-11 12 1353,-4-4-543,-16 11 0,9-12-469,-14-1 469,20-6 0,-9-6 0,12 5 0,6-5 630,-5 0-90,5 5-360,0-5-90,-4 6 2608,3-6-1510,1 5-738,-5-5-91,5 6 181,-6 6-180,-17 13-720,7 2-733,6-4 1,-3 2 0,1 0 1034,2 2 1,-1 2 57,2-2 0,-3 5 0,-1 2 0,0-1 0,4-2-726,-2 2 0,3-2 0,-1 2 744,0-2 0,-2 3 0,-1 1 0,2-1 0,2-2-418,-1 2 1,4-2 0,-1-1 369,0 1 0,1 0 0,-2 1-116,1-2 1,-2 2 0,1 1 0,1-3 205,2 0 0,1-1 0,-1 1-60,-3 7 0,-2 2 0,2-1 90,3-4 0,1-2 0,1 0 0,1 4 0,0 1-150,0-3 1,0 2-1,0-4-75,1-5 0,1-1 90,2 4 1,1-1-1576,-3 8 1682,6-10-2761,6 8 2093,1-21 606,6 8 0,6-15 0,1 3 0</inkml:trace>
  <inkml:trace contextRef="#ctx0" brushRef="#br0" timeOffset="93655">29848 17151 7533,'0'-7'3276,"0"1"-166,0 6-2031,12 0-899,-4 0 0,17 0 0,-5 0 90,6 0-720,1-2 0,1-2-184,5 3-401,3-2 1,0 0 674,-6 3-540,-2 0 1,0 0 0,0 0 629,-9 0 0,0 0-1259,19 0 1078,-16 3 1,2 0 0,-3-2 0,-1-1-1,2 3 1,0 0 0</inkml:trace>
  <inkml:trace contextRef="#ctx0" brushRef="#br0" timeOffset="94314">30992 16618 7533,'-17'11'1019,"0"0"0,1 0 1,2 1-121,-11 7-1015,3 2 685,7-1 1,-3 4 0,2-1-934,3-4 1,2 2 513,-4 6 0,0 4 0,3-4-60,4-5 0,1 0 29,-2 7 1,1 3 0,0-2-1307,3-6 1,2 0 1246,-2 5 0,1 4 0,1-5 75,2-9 0,2 0-885,0 7 0,1 2 0,1-4 660,4 4-360,-1 5 0,1-1 360,6-15-135,-3 4 0,-1 0 306,6-5-351,0 0 1,0-2 179,-5-5 90,19 2-90,-26-11 654,8 0 605,-5 0 1873,-4 0-2952,9 0 1510,-10 0-1510,11-5 3148,1-26-2878,2 7-962,-3-6 0,0-1 692,-4 13 0,-1 0-690,3-11 0,1-4 1,-2 4 599,-4 7 0,0 1-150,4-10 0,2-4 0,-2 5 105,-5 11 0,0 1-90,9-16 0,-1 0-245,-3-3-25,3 4 0,-1 0 135,-8 7 45,8-7 1,1 1 134,-9 13 674,5-10 1,1-1 134,-1 6-887,-5 2 0,1 0 348,2-4 404,-3 8 1,-1-1 225,0-10-450,3 3 1548,-5 14-1728,0 6 1483,0 5-944,0-5 510,0 6-1049,0 0 0,-5-6 0,-3 5 179,-10-11-179,-3 5-270,-5-2 0,-2-1 90,-5 2-1583,-4 2 0,1 0 1493,6 0 45,8 6 1,0-1-971,-9-5 386,3 6 269,2 0-2698,2-6 2428,9 5-449,-4-5 719,6 6 360,6 0 0,-10 12 0,3 2 0</inkml:trace>
  <inkml:trace contextRef="#ctx0" brushRef="#br0" timeOffset="113980">22786 13939 7533,'-20'7'1079,"1"-1"-1079,12-6-90,-5 0 270,11 0 0,-5 0 0,6 0 90,0 0 449,0-6-179,0 5-90,0-5-360,0 6 1529,0 0-1259,11 0-271,4 0 1,5-6 90,4 5-90,-3-10-634,8 7 1,2 0 633,-11-2 0,1-1-60,13 2 0,6 1 0,-5 0 15,-11 1 0,1-1-508,2 2 1,4 0-1,-4 1 418,-4-3 0,0 2 105,9 1 0,6 1 0,-4-1-15,-2-2 0,1 0-666,0 2 1,4 1-1,0 1 1,-5-1 620,-1 0 0,-1 0 67,-3 0 1,5 0-1,0 0 1,-2 0-381,3 2 0,-2 0 0,0 0 343,1 0 0,0 1 0,0-1-30,1 0 0,1 1 0,-3 0-45,-1 2 0,1 1 45,-1-2 0,6-1 0,0 0 0,-4 0 30,-5 0 0,-2 0 0,4 0 15,1-1 0,4 0 0,3 0 0,0 1 0,-2-2 0,-4 0-363,2 0 1,-3-1 0,2-1 335,-3 1 0,3 0 0,1 0 0,-1 0 0,-4 0-78,0 0 0,-4 1 0,4-2 82,6 0 1,5 0 0,-1-1-1,-3 1-22,-7-2 0,-2 1 0,2-1-165,1 2 0,5 0 0,0 0 0,-2-1 0,-3 0 75,7-4 0,-2 0 90,-4 4 0,2 0 0,1 1 0,-5-1-45,5-1 0,-3-1-98,-3 2 0,1 0 0,-3 1 143,6 1 823,-5 0-958,-4 0 1,-1 0-46,4 0 1511,11 0-1331,-29 0 2081,5 0-1812,-11 0 3007,5 0-2182,-6 0-248,0 0-216,-6 0-540,-1 0 180,-6 0-1,-5 0-359,-9-1 0,-2 2-202,10 1 1,-2 1 351,-11-2 0,-6-1 0,5 1-597,9 2 1,0-1 416,-5-1 0,-4-1 1,5-1-548,6 1 0,0 0 577,-5 0 0,-4 0 0,4 0 90,4 0 0,0 0 30,-10 0 0,-4 0 0,4 0-75,7 0 0,-1 0 27,1 0 0,-5-2 0,-2 1 0,1 0 0,3 0-594,1 0 0,3 1 0,-3-1 589,-3 0 1,-3 0 0,0-1-1,3 1-37,4-2 0,2 1 0,1 1-30,-11 0 1,-3 0-343,10 0 1,-4 0 0,-3-1-1,2 1 1,3 0 311,-4 1 0,3 0 0,-3 0 84,4 1 0,-2 0 0,-1 0 0,0 1 0,3-1-99,0 1 0,1-1 0,1 1 1,2 0-156,-3 2 1,1 1 0,-2-1 266,-4 1 1,-3 0-1,0-1 1,4 1 22,3 0 0,3-1 0,-2 1 90,-1 0 0,-3 0 0,1 0 0,3-1-382,-7 3 0,1-1 292,8-3 0,-1-1 0,2 1 0,-7 3 0,3-1 242,5-4 0,0 0-287,-6 2 0,0 0 855,-3-3-450,2 0-91,13 0 1941,6 0-1310,-6 0 773,11 0-2303,-4-6 3373,12 4-2833,0-4-295,0 6-1594,0 0 1169,12 0 540,2 0 270,15-2 0,3-1-1639,-12 2 1,0 0 1490,17-2 1,0 0 147,-17 3 0,0 0-625,13 0 1,6 0 0,-2 0 534,-2 1 0,2-2-105,-10 1 0,5-1 1,1 0-1,2-1 1,-3 1-1,-3 0 195,4 1 0,-4 0 0,3-1-201,4-1 1,3-2 0,-1 1 0,-4 0 245,5 3 0,-4-1-15,-9-1 0,1 0 0,2 0-98,3 2 1,4 0-1,-1 0 1,-2 0 90,-1 0 1,-2 0-1,2 0-46,1 0 1,3 0 0,-1 0-1,-3 0 23,3 0 0,1 0 0,-4 0 0,5 0 0,0 0 0,-3 0-30,-8 0 0,-1 0 0,2 0 48,1 0 0,4 0 0,1 0 0,-2 0 0,-5 0-63,1 0 0,-3 0 45,7 0 0,0 0 202,-8 0 1,-1 0-203,12 0 1325,4 0-1145,-18 0-180,-7 0 2162,-7 0-1982,-6 0 3096,0 0-3202,0-5-1153,-12-3 629,4 1-1709,-22-10 1260,7 14 691,-8-8 0,-1 11 1,-2 0-1</inkml:trace>
  <inkml:trace contextRef="#ctx0" brushRef="#br0" timeOffset="118634">23462 14512 7533,'7'0'1529,"-1"0"-1529,-6 0 3276,0 0-1065,-17 11-2031,1-2-540,-10 9-342,-4 1 837,5 2 0,-1 2-469,7-8 1,-1 2 423,-9 4 0,-3 3 0,4-3-1500,10-5 1,1-2 1364,-14 5 0,1 0-45,4 5 55,7-11 1,0 1 169,-1 7 0,0 2-45,2-5 0,1 0-316,1 1 0,2 0-134,3-1 0,3 0 181,-1-1 89,2 1 0,3 0-90,4-3 576,6 9-486,1-15 315,12 4 0,4-3 135,3-7 822,1 6 1,1-1-1003,5-6 89,-8 0 1,3 0 0,-2 0-180,2-2 0,0 0-969,5-2 0,4 0 0,-4 0 923,-4 2 1,-1-2 105,6-3 0,3-2 0,-4 2-783,-8 4 0,-1-1 573,2-3 0,2-2 0,-4 2-30,3 3 0,5-3 270,-6-1-180,0-1 0,-6-1 1170,5-9 462,-17 14-642,4-20-720,-12 14 89,0-10 1,0-3-450,-6-3 983,3-5 1,-1-1-804,-1 14 0,-2-2-180,-3-6 0,-1-4 0,1 4 135,2 4 0,-1 1-225,-3-5 0,-1-4 0,2 5 90,-4-6-135,3 3 0,0-1 380,2 7 1,-1 1-156,-2-3 0,0 0-45,3 3 0,0 1 45,-3 0 0,1 1 0,4-4-315,-4 6 0,1 2-494,8 5 449,-14-8 90,15 15-663,-10-4 393,11 6-1083,-11 0 543,11 0-89,-11 6 1169,11 7 0,-5 13 0,6 7 0</inkml:trace>
  <inkml:trace contextRef="#ctx0" brushRef="#br0" timeOffset="119102">23462 15019 7533,'-21'-7'3276,"4"1"-1245,17 6-1402,0 0 181,-6 0-900,4 0 90,-4 6 360,0 7-360,5 7 90,-8 3 0,0 3-239,8-6 0,-1 3 306,-5 3 1,-4 4-1,-1 2 1,2-4-813,1 7 0,-1 1 799,2-10 0,-2 4 0,-1 2 0,0-2 0,2-2-84,-1-1 0,2-3 0,-1 4 83,0 2 1,0 4 0,0 2 0,0-2 0,1-3-745,0-1 1,1-3-1,-1 2 673,1 1 0,-1 3 0,0 1 0,1-2 0,1-3-342,1 8 0,1-2 210,0 0 0,0 2 0,1-4 60,2-6 0,2-3-180,-1 7 0,0-1 135,0-10 0,0-1-44,0 16-406,3-16 0,0-1 315,-2-4 209,5-2-1379,0-12 2167,-5 0-1356,5 0 1214,6-12-1125,-4 4-1439,11-17 1729,-9 7 0,-1-1 1,-2 1-1,0 0 0,2-8 1,1 1-1</inkml:trace>
  <inkml:trace contextRef="#ctx0" brushRef="#br0" timeOffset="119246">23449 16436 7533,'-29'0'809,"6"0"-1528,23 0 719,6-6 0,1-1 0,7-6 0</inkml:trace>
  <inkml:trace contextRef="#ctx0" brushRef="#br0" timeOffset="-179067.46">29575 12561 4892,'21'-26'0,"0"-1"0,-1 0 0,1 1 0,-1-1 0,1 0 0,0 1 0,0-2 0,0 1 0,1-1 0,-1 1 0,1-1 0,-1 1 0</inkml:trace>
  <inkml:trace contextRef="#ctx0" brushRef="#br0" timeOffset="-177210.46">27676 17671 7533,'-7'-7'1439,"1"1"-720,6 6 1,0 0 0,12 6-540,-3 1 359,20 12-359,-7-4-1376,-1-6 0,1 0 1376,13 4 90,-10-4 0,3 0 0,-1-2-135,-1-2 0,1 0-45,-1 2 0,3 1 0,0 0 0,-3-2-1,3-4 1,1-1 67,2 4 1,5 4-1,0-1 1,-4-1-1043,4-2 0,-1 0 930,-8-1 0,2 1 0,1 0 0,-3 0 45,5 1 0,-1-1-369,-1-1 1,3-1 487,-1 1 1,3 1 0,0-1-75,-8 0 0,1-1 0,0 0 0,1 0-352,0 0 1,1 0 0,2-1 0,-2 1-1,0-1 262,1 2 0,-1-1 0,1 0 0,0 1 27,0-2 0,1 1 0,0 0 0,-1-1 0,-2 0 21,4 1 1,-2 0 0,4-1 41,-3-1 0,4 0 0,3 1 0,1-2 0,-3 1 0,-4 0-112,-2-1 0,-4 0 1,0 0-1,4 0 28,-2 0 1,3 0-1,3 0 1,-1 0-1,0 0 1,-2 0-1,-4 0-21,10-2 0,-6 0 0,4 0 42,-3 1 0,3 1 0,0 0 0,0 0 0,-4-1-324,0 0 1,-4-2 0,4 2 251,-3 0 0,3 1 0,1 0 0,-1 1 0,-4-1 30,-3 0 0,-3-1 0,3 2 56,8 0 0,5 0 1,-1 0-1,-5 1-86,0 2 0,-2 0 147,1-3 0,1 1 0,-5 2-57,-1 7 360,-4-9-270,-22 4 1725,5-6-1815,-6 0-3367,0 0 0,-6-12 2730,-1-8 1,-2 4 0,0-1 0,-2-3 0,1 1 0</inkml:trace>
  <inkml:trace contextRef="#ctx0" brushRef="#br0" timeOffset="-177038.46">30706 17984 7533,'8'0'3276,"-3"0"-1155,-5 0-3291,18-6 900,-2-1 270,5-4 0,1-3 0,-7 1 0,-1-1 0,4-6 0,1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39:55.511"/>
    </inkml:context>
    <inkml:brush xml:id="br0">
      <inkml:brushProperty name="width" value="0.09071" units="cm"/>
      <inkml:brushProperty name="height" value="0.09071" units="cm"/>
      <inkml:brushProperty name="color" value="#FF0000"/>
    </inkml:brush>
  </inkml:definitions>
  <inkml:trace contextRef="#ctx0" brushRef="#br0">15164 4252 7533,'-14'0'2968,"-3"0"-629,10 0-1350,-7 0-629,7 0 180,-4 0-271,9 0 91,-3 0-180,5 0-270,0 0 180,0 6 0,0-4 630,17 9-630,-13-9-180,19 9 180,-15-10 359,16 11-359,-8-5-90,14 1 180,-15 3 0,9-10-180,-3 11 180,5-11-3457,-6 5 3252,4-6 115,-9 6-135,8-2 0,2-1 135,7 5 45,3-2 0,3-1-307,-13-1 0,-1-1 172,3 1 0,-2-1 0,-5 0 0,-2 0 0,14 3 180,4-2 0,2-1-180,-17 1 0,1 0-168,9-2 0,3-1 0,-4 1 168,-10 1 0,-2 0 45,10-2 0,0-1 0,-8 3 0,-1 0 135,0-2 0,1-2-90,8 1 0,0 0-45,-4 3 0,1 0 15,5-2 0,2-1 0,-1 1-60,1 2 0,1-1 30,-5-1 0,1-1 0,2-1 554,-1 1 1,2 0 0,0 0-1,-3 0-944,-2 0 1,-2 0 0,2 0 377,2 0 0,2 0 0,2 0 0,-1 0 0,-5 0 117,10 1 0,-1-2-293,-6 0 1,4 0 0,0-1-1,-4 1 158,8 0 0,-2 0 30,-6-2 0,2-2 0,0 1-210,-1 2 0,0 0 1,-1-1-1,6 0 0,0-1 150,-5 0 0,1 0 0,1 1-90,0 0 0,0 1 0,0-1 60,2-1 0,1 0 0,0-1-233,-2 2 1,1-1 0,0 1 0,-1 0 232,3 1 0,-1-1 1,-1 1 178,-4 0 1,0 0 0,1 0-178,-3 1 0,1-1 1,-1 1-1,-1 0-32,7 0 0,2 0 144,-8 0 0,6 0 0,1-1 0,-2 1 0,-5 0 36,7 1 0,-1 0-30,1 0 0,3 0 0,-4 0-60,-9 0 0,1 0 224,-1 1 1,4 1 0,1 0 0,-2-1-165,1 0 0,-1-1 0,1 1-60,-1 0 0,1 0 0,-1 1 0,-1-1 0,0 0 0,-1-2 0,-1 1 0,0 0 0,0 0 0,-1 0 45,6 0 0,1 0 113,-5 0 0,3 1 0,0-1 0,-1-1-158,0 0 0,-2-2 0,2 2 22,-1 0 1,1 1 0,1 0-1,-1-1-22,6-2 0,0-2 0,-2 1 0,1 1 0,1-1 180,1 1 0,2-2 0,-4 0-135,-10-1 0,1-1 157,1 4 0,4 0 1,1 0-1,-4-1-247,4-2 0,-2-1 0,6 4 0,0-1 369,-3-2 1,-3 1-236,-4 3 2202,10-4-1751,-21 6 1606,-7 0-886,-1 0 1536,-1 0-2346,-3 0 542,3 0-632,-5 0-360,0 0 0,0-6 0,0 5 0,0-5-1440,0 6-1837,0 0 0,6-11 0,7 2 2457,2-16 1,9 5 0,-3-6 0</inkml:trace>
  <inkml:trace contextRef="#ctx0" brushRef="#br0" timeOffset="1806">22071 4356 7533,'-22'0'1979,"-1"0"-1620,21 0-179,-9 0 540,9 0-540,-4 0 180,6 0 539,0 0-809,6 0 270,1 0 0,12 6-360,-4-4 359,2 3 1,2 1-270,-2-4-45,7 3 0,0 1 225,-1-5-180,-5 5 0,2 0 180,11 1-398,-11-3 0,0 0 398,14 7-150,-9-8 0,3-1 0,-3 0-30,11 6-692,-1-5 0,2-1 736,-8 2 1,-1-2-45,7-1 0,4 0 22,-8 0 1,3 1-1,1-1 1,-2 0-589,-1 0 1,-1-2 0,1 1 565,-4 0 0,1 0 0,1 0 0,0 0 157,6 0 0,2 0 1,-1 0-1,-2 0-860,-2 0 0,-2 0 1,2 0 647,-3 0 1,3 0 0,1 0 0,-1 0 0,-3 0 54,1 0 0,-2 1 0,2-2-240,2 1 0,3-2 0,2 1 0,-1 0 1,-3 0 171,-4 0 1,-2 1-1,0 0 1,5-1-83,-4 0 1,4 0 0,3-1 0,1 0 0,0 1 0,-1-1 0,-2 1 0,-5 0 59,4 0 0,-5 1 0,0 0 0,3-1-15,0 0 1,2-1 0,1-1-1,1 1 1,-3 0 0,-2 0 74,6 2 0,-3 0 0,4-1-1,-5-2 1,4 0 0,2-2 0,0 1 0,-1-1 0,-3 2-15,0 0 0,-4 1 0,1 0 0,4-1-125,-5 0 0,4-1 0,3 0 0,1 0 0,1-1 0,0 1 0,-2-1 1,-4 1-1,-3 1 35,4-2 0,-6 1 0,1 1 0,5-1 25,-4 1 0,5 0 0,2 0 0,2 1 0,1-1 0,0 0 0,-3 0 0,-2 1 0,-4-1 42,7 0 1,-6-1-1,0 1 1,3 0-8,0 1 0,2 1 0,3 0 0,-1 0 0,-2 0 0,-4 0-15,-2-1 0,-3 1 0,-1-1 0,4 1 179,2 1 1,3-1 0,2 2 0,0-1 0,-2 0 0,-2 0-135,3 0 0,-3 0 0,0 0 0,3 0-45,-5 0 0,4 0 0,1 0 0,0 0 0,0 0 0,-3 0 0,-3 0 22,2 0 1,-4 0-1,-1 0 1,1 0-68,5 1 0,2 1 0,-1-1 0,-1 1 15,0 0 0,-2 0 0,0 1 30,1 1 0,0 1 0,4-1-18,-6 0 0,4 0 0,0 0 0,0 0 0,-4-1 48,4 0 0,-2 0 0,3 0-30,-6-1 0,5 1 0,1 0 0,0 1 0,-3-1 0,-5-1 0,-1 1 0,-4-1 0,4 0-18,4 1 0,6 0 0,1-1 0,-1 1 0,-5-1 18,-4 1 0,-3-1 0,2 0 90,2 1 0,3 0 0,1-1 0,-2 0 0,-4 0 0,7-1 0,-3 0 30,3 2 0,3 2 0,-4-2-255,-4-2 0,0 0 356,-1 0 0,2 2 1,-1-2-87,2 0 0,-1-2-90,3 1 0,-1 0-45,-9 0 0,0 0 90,-1 3 0,-1 0 0,1-2-90,2 5 1432,-16-6-1072,3 0 2232,-9 0-2053,4 0 2737,-6 0-4369,0 0 1,0 0 0</inkml:trace>
  <inkml:trace contextRef="#ctx0" brushRef="#br0" timeOffset="15959">5046 14082 7533,'-21'8'0,"-2"3"270,15-9 179,-5 9-89,0-4 270,6 1-450,1-3 0,6 1 629,-6-4-269,5 3-360,-5-5 0,6 0 2248,0 0-1888,12 12-360,-4-4 0,5 11 179,5-6 271,2 1-180,13-2-270,-5-4 245,2-3 295,2-5-360,-9 0-1,6 0 1,1 0-360,-4 0-257,-1 1 0,-1-2 437,2-4-720,-5 3 900,9-3-450,-11 4 0,1 2-2914,10-1 3049,-9-1 0,0 2-10,-1 1 1,-2 1 144,12-1-180,-11 3 0,0 1 90,11-4 180,-9 3 0,6-5-135,-3 3 0,-1 0-45,-2-1-225,2 1 0,1 0 315,8-3-90,-3 0-90,-10 0 0,0 0 180,18 0-180,-17-1 0,1 2 0,4 1 0,2 1 45,-1-2 0,0 0-45,-6 2 0,0-1-296,8-1 1,-1-2 385,3 1-90,0 0 0,1 0-180,-1 0 225,-2 0 0,-1 0 45,2 0-45,-4 0 0,-1 0 45,5 0-90,7 0 0,0 0 0,-6 0-45,0 0 0,-1 0-45,-9 0 2480,6 0-2390,6 0 0,-5 0 14,-5 0 0,0 0-14,6 0 135,-1 0 0,2 0-90,-8 0 0,-1 0 0,3 0 0,1 0-45,3 0 0,0 0 90,9 0-135,-10 0 0,-1 0 45,3 0 0,8 0 0,-15 0 0,6 0 1499,-3 0-1499,-10 0 0,23 0 0,-15 0 0,10 0 0,-7 0 388,-11 0-478,23 0 270,-14 0-135,4 0 0,1 0 135,8 0-386,-14 1 1,1-2 205,-1-1 0,-1-1 90,8 1-45,-10-1 0,-1 1-45,3 2 213,15 0-303,-13 0-90,9 0 1,-2 0 179,3 0-2635,-4 0 2546,7 0-91,-15 0 613,-1 0-433,16 5-90,-13-3 106,-5 1 0,2-1-106,5-2 135,-1 0 0,2 0-90,-5 0 0,1 0 0,1 3 0,0 0 90,8-2 0,-3 0-135,-2 4 0,5-5 0,-1 0 90,-1 6 0,-10-5 0,0 0 0,0 2 0,-1 0-90,17-3 90,-10 0 0,0 0-90,10 0 225,2 0 0,-2 0 45,-6 0-90,7 0 0,-1 0-90,-12 0 44,-1 0 1,-1 0 45,7 0-135,-9 0 0,-1 0 135,10 0-90,4 5-90,-1-3 90,-9 3 0,5-4 0,0-2 0,-7 1 0,4 0 0,0 0 0,-4 0 45,1 0 0,1 0-45,3 0 0,2 0 0,-1 0 90,-2 0-90,0 0 0,0 0 0,0 0 0,11 0-90,-2 0 90,-4-5 0,-5 4 0,1 0-269,4-4 179,8 5-90,-11 0 180,0 0-225,-7-3 0,0 0 180,0 2 0,2 0-304,10-2 0,2 0 349,-6 3 0,0 0 45,-1 0 0,1 0 978,4 0 1,-2 0-1114,-3 0-121,4 0 0,0 0 391,-7 0-45,7 0 0,0 0-135,-4 0-45,7 1 0,-1-2 45,-7-4 75,-6 4 1,0 0-76,5-5-2254,8 6 2254,-3 0 0,3 0 246,-8 0-246,-9-5 89,5 4 1,2 0-90,2-4 0,1 4 0,0 2 134,2-1-134,10 0 0,-15 0-135,5 0 0,0 0 135,-7-6-45,7 5 0,-1 0 45,-4-5-45,-3 6 0,0 0-45,2 0 225,3 0 0,0 0-135,-6 0 90,18 0-90,-11 0 180,-9 0-180,8 0 0,-4 0 90,5 0 89,-3 0 1,1 0-180,-2 0 0,0 0 45,-1 0 0,-1 0-45,6 0 0,-2 0 1170,-4 0-1170,1 0 0,1 0 360,6 0-1663,-6 0 1393,4 0-28,0 0 28,-10 0 0,21 0-90,-20 0 90,9 0-90,-18 0 1994,11 0-1994,-15 0 1806,14 0-1716,-16 0 0,11 0 0,-11 0-90,11 0 90,-11 0 0,11 0-90,-11 0 90,5 0-90,-6 0 180,0 0-90,6 0 180,-5 0-90,4 0-90,-5 0-910,0 0 1,-5 6 0,-2 2 0</inkml:trace>
  <inkml:trace contextRef="#ctx0" brushRef="#br0" timeOffset="17978">9299 11143 7533,'-13'0'899,"6"-5"-809,-5 3 360,11-9-90,-11 3-1,11-4 91,-11-2-90,5 1 270,0 6-181,1-4 541,0 9-1,-1-9-539,-6 9 809,-12-15-359,-2 14-3753,-6-8 3753,1 5-2629,11 4 2539,-9-4-2147,9 6 1697,-5 0 499,-10 6-499,7 7-180,-5-4 658,18 3 1,2-1-659,0-8 90,-2 10 0,1 3 0,5-6 1029,-4 4 1,0 2-941,5 4 2917,-10 6-4193,11-5 377,2 3 91,1 2 134,4-7 0,0 1-2962,-4 15 3061,5-16 0,0 0 81,0 0 0,0-1-102,0 11 102,-1-4 0,2-1-1601,4 5 1736,3 3-270,0-13 0,2-2 0,5 0 45,0 7 0,0 0 136,7-7-1003,0 4 0,0 0 1002,1 1 90,3-6 0,7 1 0,-4-1 0,-13-3 0,1-1 30,10 0 0,6 1 0,-3-2-318,-4-1 1,-1-1 197,9-2 0,-1 0 225,-3 0 0,1-1 0,6-2 0,0-2-135,-16-2 0,1 0 89,14 0 1,2 0-135,-14-3 0,1 0 135,4 0 0,-1-1-90,-6-2 0,1-1-167,11-5 1,0-1 166,-5 2 0,0 0 0,4-2 0,-1 1 731,-9 2 1,-3 1-642,1-4 90,-3 1 0,0-1 1873,-1-3-1424,2 1 1,-2 0-450,-9 6 1259,4-8 21,-12 10-201,0-18 2017,0 3-2081,-6-10-1537,1 11 1,-3-1 341,-1 1 0,-1 0 0,0-4 0,-1-2 90,0 0 0,-2-2-225,-1 2 0,-2-4 0,0 0 0,1 3-958,3 2 1,1 2 0,-2-1 992,-4-3 0,-2-3 1,0 1-1,2 3-125,-4-6 1,2 4-105,2 7 0,0 1 239,1-5 0,0 1 180,4 9 0,-1 1-45,-2-2 0,-1 2-430,-4-2 0,-1 0 385,-2-3 0,0 1 0,4 8 0,-1 1 467,-8-6 1,1 3-288,-5 10 0,2-3 0,-1 0 90,3 6 573,9 0 0,0 0-932,-7 6-153,0-5-478,0 11 361,0 1 179,-6 2-225,4 7 0,0 3 270,8-9 0,1 0 529,-3 5 0,-2 3 0,3-1-439,3 0 1,2 2 103,-1-3 1,0 1 0,0 1-210,1-2 0,1 1 1,0-2 104,-6 10 0,1-1 225,4-1 0,0-1-136,4-9 1,0 1-1315,1 10 0,2 2 1225,1-13 0,1 1 45,0 10 0,3 0-1367,6-7 1,2-1 827,3 14-541,1-11 1,3-1 449,-3-7 1,3-1 179,6 2 0,5 2 0,3-1 1,1-2 379,5-2 0,3-4 0,1-1 1,0 2-1,-7-1 0,0 2 1,0-1-1,0 0 0,2-3 1,1-6-1,0 0 0,-1 1 1,1-1-1,0 1 0</inkml:trace>
  <inkml:trace contextRef="#ctx0" brushRef="#br0" timeOffset="34097">21186 12665 6543,'-13'0'1439,"0"0"-719,0-6-360,6 5 90,-5-5-91,11 6 451,-11 0-450,11 0-180,-5-6 179,0 5 1,5-5-90,-5 6 180,6 0 2826,0 0-3134,6 0-682,13 0 450,-3 0 0,4 0 0,1 0 180,-3 0-180,18 0 360,-4 6-3482,-3-5 3212,-10 5 0,0 0 0,6-5 15,1 5 75,0-6-90,0 6 90,6-5 180,1 5-90,0-6 90,-1 0-225,-8 3 0,1 0-176,0-3 0,0 1 176,4 2 0,1 0 0,-4-3 0,-2 0 45,-4 0 0,0 0 0,16 0 0,1 0-46,-14 0 1,2 0-332,1 0 0,4 0 0,1 0 0,-4 0 332,1 0 0,-1 0 75,1 0 0,3 0 0,-3 0 60,-5 0 0,0 0 292,6 0 0,4 0 1,-4 0-518,-4 0 0,0 0-23,4 0 1,5 0-1,0 0 1,-5 0-448,-1 0 1,-1 0 604,6 0 0,4 0 0,-3 0-90,-2 0 0,-1 0 30,-1 0 0,3 0 0,-3 0-30,2 0 0,0 0 112,-1 0 0,4 0 1,0 0-1,-3 0 23,3 0 0,2 0 27,-6-1 0,6 0 0,1-1 0,-1 1 0,-5 0-539,-4 1 0,-3 0 0,1-1 489,3-1 1,3-2-1,0 1 1,-2 0 127,2 1 0,-1 0 0,0-1-351,4-3 0,1-1 1,0 1 110,-2 1 0,-1 1 0,2-1-166,-1-1 1,1-1 0,0 0 0,-4 2 210,6 1 0,0-1 45,-6 0 0,5-1 0,-1 0 0,-3 0-237,5 2 1,0 0 33,-7-1 1,4 0 0,0 0-1,-4 1 294,7 0 1,-1 1-332,-8-1 0,2-1 0,0 2 60,-1 2 0,0 1 0,-1 0-45,7-3 0,1 0-15,-1 2 0,2 1 1,-2 1 104,0-1 0,0 0 45,-6 0 0,3 0 0,0 0 0,-4 0-45,1 0 0,0 0 157,2-1 1,4 1-1,1 0 1,-6 1-270,-5 2 1,-1 0 156,2-3 0,2 0 0,-3 1 0,8 5 733,-3-3 1,1 0-464,2-2-135,1 1 0,-2 2-45,-9 2 0,14-5 269,-17 5-269,6-6-90,6 6 90,-16-5 732,13 5-912,-21-6 1291,11 0-1111,-12 0-90,5 0 2826,-10 0-2646,4 0 1438,-6 0-4895,0 0 0,5 0 2457,-4 0 1,11 12 0,-5 2 0</inkml:trace>
  <inkml:trace contextRef="#ctx0" brushRef="#br0" timeOffset="40785">8467 12457 7573,'-8'0'-270,"2"0"384,1 0 3162,-2 6-1656,-6-5-1440,5 5 559,-3-6 70,3 0 598,-10 0-1047,3 0 90,-3 0-360,5 0 449,-12 0-179,9 0-45,-7-3 0,-1 0-135,-1 2-1,3-2 1,1 0 0,-5 3-360,5 0 270,2 0-1896,1 0 1986,3 0 0,-9 0-180,9 0 180,-9 0-90,9 0-90,-3 6 180,-13 1-90,14 0-45,-10 2 0,0-1 45,9 1 0,-4 0 0,2 1-180,5 3-90,-4-6 270,6 5-90,0-5 1356,-5 12-1536,3-10 180,-4 14 0,6-15-360,0 11 270,6-6-89,-4 6-1,9 7 135,-3-7 0,-1 1-2928,-2 14 3063,4-9 0,1 0 0,-3 3-76,5-9 1,2 0-60,-1 3 0,0-1-314,0 4 89,0 11 90,0-23 90,0 6 0,6-5-225,3 4 0,1 0 225,0 0 90,5 0 0,-1 0 90,-5-4 90,9 11 2681,-4-17-2772,0 12 1,2 1 0,1-8-241,2 8 1,-2 0 150,-2-7 90,9 5-90,-10-6-90,17 6 90,-9-5 0,4 5 0,-2-12 180,3 11-3275,0-9 3095,5 3 67,-12 0 113,9-3 0,1 1-180,-1 6-99,-7-8 1,4 1-1,-2-2 144,-3 0 0,-1-1 45,5 1 0,2-1-45,6 1 0,3-1-45,1-2 0,-1-1 45,-5 1 0,1-2 15,1-1 0,4-2 0,-6 1-1112,-12 0 0,0 0 1141,18 0 1,-2 0-90,-9 0 2161,11 0-2071,-13 0 180,11 0-180,-16 1 0,0-2 89,2-2 1,0 0-180,-1 3 0,1-1 180,4-8 0,-3 1-90,-4 5 135,8-11 0,1-1-135,-8 5 90,5-5 0,0-1 179,-9 2-1156,6-4 0,0 0 1067,3 1-270,-6-5 0,1 2-564,1 4 699,-7-2 0,-1-1 1748,2 4-2063,-1-3 0,-1 0-1073,-3 2 983,8-9 2241,-10 6-1881,12-1 1316,-11 0-1316,10-11 90,-11 16 540,0-16-3067,-1 17 2617,0-5 1747,-5 6-1478,5-17 91,0 7-315,-6 4 0,1 0-136,5-1-89,-6 1 90,0 6 3096,-6 0-2980,5 0-3573,-16-17 3162,8 7 115,-3-4 0,-1-1-2448,-1-3 2448,1 12 0,1 1 90,-2-7 0,-11-1 90,11 5 0,-5-4 0,0 6-91,5 5 181,-11-11 0,11 11-180,-5 1 180,0-5-90,4 15-91,-2-8 0,-1-1-178,0 4 268,-12-6-89,12 3-270,-15-2 91,4 4 178,5-2 1,-1-1 1324,-10 4-1774,13 1 0,0 1-2072,-6-6 2252,-2 11 0,16-5-50,-7 3 1,0 0 139,2-4 135,-2 3 0,0 1 134,7-3 361,-17 6 1395,10-6-1845,-1 5 0,0 0-180,-1-4 578,-7 5-488,17-6 3276,-1 4-3058,-4-3-398,4 5 270,-17 0-180,15 0 324,-8 0-144,-7 0-90,14 0 0,-19 0 0,22 0 0,-5 0 0,-6 5 0,9-3-90,-14 9-3187,15-9 3162,-3 4-605,-13 6 540,14-10 90,-4 7 0,0 0 1,5-2-226,-2-1 0,0 1-45,2 6-270,-14 0 181,15-6 179,2-1 3302,2-6-5281,3 6 1800,1-5-2160,-4 5 360,9-6 1800,-3 0 449,5 6 0,0 7 0,0 7 0</inkml:trace>
  <inkml:trace contextRef="#ctx0" brushRef="#br0" timeOffset="49613">20796 975 7533,'-14'8'3276,"2"-3"-1785,12-5 128,0 0-1529,0 18 90,0-2 90,2 10 0,2 2-1006,3 4 736,-3-7 0,1 3 0,-1-3-2761,3 8 2985,-3-3 1,-2 1-45,-2-8 0,0-1-2024,0 14 1889,2-12 0,2 1-446,-4 1 1,1-1 265,2-7 0,0 1-465,-3 10 0,0 3 1,0-3 99,3-8 0,0 0-400,-1 9 1,-1 5 0,3-3 89,5-6 1,1-2 1488,-8 3 1,4-2-680,16-6 0,3-7 0,1-11 0,2-2 0,1 1 0</inkml:trace>
  <inkml:trace contextRef="#ctx0" brushRef="#br0" timeOffset="50131">21863 923 7533,'-14'-7'3276,"7"1"0,1 6-1373,6 0-374,0 0-2608,6 0 449,7 0 90,2 6-1099,16 3 1,3 1 1086,-16-3 0,0 2 492,9 1 0,4 0 0,-4 0-263,-6-3 0,0 1 233,3 3 0,2 2 0,-2-1 135,-4-4 0,-1 1-45,10 6 0,-3 0 0,-6 4-257,-4-1 1,-2 2 526,-4 10-180,-6-6 0,-1 3 0,-4 0-715,-7 5 1,-4 0 624,4-9 0,-1 2 0,-2 0 314,-3 2 1,-4 2 0,0-1 0,2-3-180,-1 0 0,-1 0-45,-3 1 0,-3 3 0,-1 0 0,5-4 314,7-5 1,-1-1 224,-14 6 1,2-1 90,12-6 2556,-5 7-2466,7-15-1259,4 7 449,3-17 724,5 0-724,0 0 0,5 0 180,3 0 0,4 6-270,2-4 180,4 4-315,8-8 0,3-2-1058,-9 1 1,1-1 1237,16-2 0,-1-2 0,-15 2 0,-1 0 100,5-1 0,0 0-235,-4 1 0,-1-1-630,5 1 1,0 0 359,-5-1 1,1 1-181,4-1 0,2 1 1,0 0-299,6-5 1,0 2 702,2 1 0,2 1 45,-8-1 0,0-1 1,-4 3-179,10 3 1,-4-5 0,-1-1 0,-4 1 0</inkml:trace>
  <inkml:trace contextRef="#ctx0" brushRef="#br0" timeOffset="50826">23501 949 7533,'-14'-21'3276,"2"-3"-1245,12 23-862,12-11-719,-3 11 89,21-10-359,-8 9 90,4-1 0,2 0-646,4 3 556,1 3 0,0 0-1011,-2-1 831,-7 3 0,1 1 0,2-5 179,5 11-580,-10-9 0,-1 1-48,10 9 359,1 0-90,-15-5-360,-15 3 153,9-4 117,-9 6 270,4-5 573,-6 3 57,0-4-426,0 1-384,0 3 0,0-9 1350,0 9-1080,0-9 0,0 9 0,0-9-630,-6 9 270,4-4-135,-1 13 0,0 2 316,3 4-521,2 7 0,2 1 431,3-4 89,0-7 0,2 3 0,0-3 0,1-6 0,1-1 0,3 8 0,2 2 0,-2-3 135,-2-7 0,-1-2 135,5 5 0,-1 0-90,-3 0 719,2-1-269,-2-3-360,-5-2 0,-1-2 0,-6-3 1079,-6-1 900,-12 22-1890,-4-12-303,9-1 0,0 0 214,-11 3-45,8-6 0,0-2 45,-7-1-83,7 3 1,2-3-548,-5-8-1349,-2 9 810,7-9 449,-4 3-2338,11-5 1528,0 6 1350,1 1 0,6 6 0,0 0 0</inkml:trace>
  <inkml:trace contextRef="#ctx0" brushRef="#br0" timeOffset="51162">24984 949 7533,'-15'0'3276,"3"0"-3584,12 0-771,0 0 3327,0 6-1888,0 1-90,0 6-3547,0 6 3252,0-5-2153,0 11 2267,0-5-10,0 1-124,0 2 0,0 1 45,3-5 0,0 0-111,0 6 1,2 2 110,11 2 0,4-3 846,-6-10 0,2-2-786,9 3 0,3 0 0,-1-2-16,-4-3 1,0-2-90,11 0 1,0-1-676,-1-4-7,-8-4 0,2-1 0,-1-1 502,-4 1 0,0 0 105,3-1 0,4-2 0,-4 2-15,-5 1 1,-1-2-286,6-7 0,4-4 0,-3 0 240,-2 5 1,1-2 179,6-6 0,4-4 0,-4 1 0,-9 2 0,-1-1 0,7-4 0,1-1 0</inkml:trace>
  <inkml:trace contextRef="#ctx0" brushRef="#br0" timeOffset="51393">25777 754 7533,'-35'7'819,"-1"-1"0,9-2 0,0-1 0,5 3-443,-1 13-17,-9-4 331,7 3-375,12-3 0,0 1-135,-6 3 0,-1 2-368,5-1 1,1 2 157,-2 4 0,-1 5 0,3-4-1459,4-6 0,2 0 1489,-2 2 0,-1 4 0,2-4 90,5-2 0,1-3-470,-3 1 0,0 2-1015,2 15 1,1 1 840,-1-16 1,1 0-47,0 8 1,1 4-1,1-5-210,1 3 810,1-4 0,1 4 0,1-5 0,4 9 0,0-5 0,-1 0 0</inkml:trace>
  <inkml:trace contextRef="#ctx0" brushRef="#br0" timeOffset="51963">27260 689 7533,'-35'3'479,"1"0"1,2 0 0,3 1-525,9 5 0,2 1 126,-5 4 144,-1 1 0,0 1-705,1 5 750,3-6 0,-3 2 119,2 1 1,0 1 0,1-1-165,0 2 0,0-1-549,-4 1 0,-3 2 0,5-2 549,7 0 0,1-1 44,-8 5 1,-5 2 0,4-2-180,5-3 0,1 0 90,-3 3 0,-1 2 0,2-4-45,4-8 0,3 0 45,2 4 0,0 1 179,-3 6 1,2 1-270,5-8 0,3 1 90,-5 13 0,4-3-460,16-6-80,4 5 0,5-3 180,-3-14 0,2-3-594,2 6 1,2 2-1,-2-4 729,-1-4 0,0-1-495,13 8 1,0 0 59,-15-7 0,-1 0 165,7 4 1,0 1 456,-6-5 0,-1 2-412,0 6 0,-1 0 180,0-5 1,-1 1 358,-5 9 1,-3 0-270,-2-5 0,-10 2 0,-4 0-90,-6 4 1034,-9 0 1,-3-1-939,10-9 0,0-1 263,-17 6 1,-1-3-135,16-7 0,0-1 45,-13-2 0,0-1-45,10 0 0,0-1-945,-4-2 1,-4-2-1,4-1 315,1 0 1,2-1 1035,-10-2 1,1-1-2521,-1-6 900,7-6 179,9 4 1,0-2 899,-1-2 0,1-2 0,1-2 0,2-1 0,1 2 0,0 0 0</inkml:trace>
  <inkml:trace contextRef="#ctx0" brushRef="#br0" timeOffset="52188">26701 1184 7533,'-8'-22'3276,"14"4"-1515,3 12-1221,15-1-2179,3-2 1,2 0 986,-7 1 0,2 1 711,6-1 1,5-1 0,-2 2-2,-1-1 0,0 1 32,2-1 0,3 0 0,-3 0-883,-1 0 0,-1 1 643,-4 1 0,1-1 0,1 1 90,-3 3 0,1 1 0,-1 0-1109,8-1 0,1 0 1169,-2 2 0,3 1 0,-3 1 0,-1 2 0,-2 0 0,-6-1 0,0 1 0,0-1 0</inkml:trace>
  <inkml:trace contextRef="#ctx0" brushRef="#br0" timeOffset="82946">14475 15175 7533,'-20'-8'1979,"1"3"-5256,6 5 1883,6 0 3702,-11 0-1858,16 0 1219,-15 0-950,15 0-359,-3 5-90,5-3 3006,0 4-1991,0-6 424,0 0-1169,5 0 90,8 0-450,1 0-3213,11 0 3213,-5 0-268,12 0 133,-10 0 0,1 0 0,3 0 0,1 0 89,-1 0 1,2 0-445,0 0 0,1 0 1,-1 0 399,-1 0 0,0 0-120,-3 0 0,3 0 0,-3 0 30,-2 0 0,0 0 60,7 0 0,2 0 0,1 0-30,-4 0 0,0 0 0,2 0-56,1-1 0,2-1 0,0 1 0,-1-1 160,-2 0 1,-1 0 0,0 1 0,-1-1-15,0-1 0,-1 1 0,0 0-30,-2-1 0,0 1 0,0 1-60,4 0 0,0 2 0,-2-1-225,-2 0 1,0 0 164,4 0 0,4 0 0,-5 0 30,-6 0 0,-2 0-114,14-3 0,0 0 69,-15 2 0,0 1 484,3-3 0,-1 0-799,4-3 2203,-11 4-2382,-1-3 236,-1 5-327,-11 0 1094,5 0-733,-6 0-1261,0 0 181,-6 0 989,5 0-179,-28 0 465,11 0 1,-2 0-1,-3 0 1,-10 0-1</inkml:trace>
  <inkml:trace contextRef="#ctx0" brushRef="#br0" timeOffset="83810">14878 14459 7533,'8'0'1799,"-3"0"-1799,-5 0 180,0 0 1978,6 6-1348,-4 1-1,4 12-359,-6-10 899,5 14-1079,-3-14 0,3 4-90,-5-2 1529,0-9 0,0 9-1349,0-9 180,0 9-181,-5-4-89,-3 12-90,-16 7 0,8-4-425,1-6 0,-1-2 245,2 1-180,-8 7 0,-4 3-489,8-6 1,-1 0 518,-1 1 0,-3 3 1,2-2-31,-2 2 0,0 0 0,1 0 0,-1-1-121,3-2 0,1-1 346,2-5 0,1-1-45,-10 12 0,7-7-90,1-3 0,-3 9 90,1-9-85,2 3 0,0 0-184,0-1 44,-3 4 0,1 0 135,10-5 984,-13 9-983,21-12 577,-4 0-578,6-6-270,0 4 270,0-9-270,0 4 676,0-6 134,12 6-180,-3 1 450,9 0-91,7 4-359,2-3-180,-8 1 0,1 1 135,0-3 0,-1 0-1786,-2 2 0,-1 1 1920,16 3-89,-6-6-360,1 4 180,-6 1 0,1 1-259,8 4 258,-8-1 1,-1-1-269,5-2 89,0 0 90,-4 2 0,-1 0-180,10 2 225,-12-2 0,-1 1-135,13 2 0,-4 3 90,-8-8 0,1 0-90,0-3 0,-1 0 90,9 9-90,2-6 90,-15 0 180,15 6-270,-14-11 180,3 5 0,-2-2-90,-7-9 3276,13 16-3019,-15-17-167,-1 5 0,-1-6 360,-6 0-3727,0 0 2621,17 35 1,-1-15-1,0 4 1,0 1 0</inkml:trace>
  <inkml:trace contextRef="#ctx0" brushRef="#br0" timeOffset="83942">15386 16059 7533,'-22'7'3276,"4"-1"-1875,18-6-1401,0 0 0,6-6 0,2-1 0</inkml:trace>
  <inkml:trace contextRef="#ctx0" brushRef="#br0" timeOffset="91700">9559 7685 10321,'-7'0'3276,"1"0"-2774,6 0-142,0 0-90,6 0 89,18-6-3571,-6 5 3482,12-5-1022,-17 0 842,12-1 27,-6 1 1,1-1 152,1 1 0,0-1-225,4 1 0,0-1 90,-3-2 0,1-1 90,10-2 0,3-2-287,-11 5 0,0 0 1,0 0 150,0-2 1,0 0 0,-1 1 0,11 0 0,-2 0 360,-9 1 0,-1-1-360,5 1 0,1-1 173,1 0 0,-1 0-173,-3 0 0,2 0-334,-1 0 0,2-1 0,0 2 64,-4 1 0,-1 1 0,4 0 1,4-2 0,5-1 0,-1 0 0,-3 1 239,-4 1 0,-3 1 0,2 1-240,6-1 0,2 1 0,-3 0 45,-1-3 0,-1 1-360,0 4 1,0-1 359,-1-4 0,0-1 45,4 3 0,-2 1-1105,-6-1 1240,-4 4 0,-2 0 338,-7-3-23,6 5 1930,-11-5-1750,4 6 2736,-12 0-6553,0 0 2947,-6 0 330,-24 6 0,5 13 0,4-6 0,-1 1 0</inkml:trace>
  <inkml:trace contextRef="#ctx0" brushRef="#br0" timeOffset="92549">9923 7074 7533,'8'0'1349,"-2"0"-629,-6 0 2556,0 0 0,0 6-1553,-6 1-1903,4 6 180,-9 6 180,3 1 90,-5 6-270,-6 6 0,5-5-45,2-8 0,-1 0-751,-7 8 706,11-11 1,-2 0 223,-9 8 1,-2 1-180,7-3 0,0 0 90,-6 3 0,-3 2-45,4-2 0,-2 2 0,3-1 45,3-2 0,-1-1-75,1-2 0,-2 1 0,3-1-105,2 4 1,2-2-316,-4 0 360,2 9-270,7-20 180,6-6-180,0-6-629,0 0 2774,6 6-1336,1-4-179,12 15-90,1-14 0,6 20-180,0-14 360,1 5 0,1 2-3637,5 0 3354,1 0 0,-1-2 13,-4-5-1134,-2 2 0,1 1 864,2-4 127,-9 1 1,1 1 232,-3 0 0,0-1-91,4 1 1,0 0 45,-3 0 0,2 0-45,11 6 0,0-1 0,-13-4 0,-2-1-135,8 4 0,-1-1 225,1 0-270,-8-2 0,-10-9 270,-3 3 2172,1-5-2352,-4 0 359,4 0-359,-6 0-820,0 0 1,5-5 0,2-2 0</inkml:trace>
  <inkml:trace contextRef="#ctx0" brushRef="#br0" timeOffset="94281">9702 9545 13919,'6'13'989,"1"0"-629,5 2 0,1 0-180,3 3-225,4 2 0,2 1 45,-5 1 135,3-4 0,2 2-295,-9-4 0,1 1 250,2 1 0,2 2 0,-1-2-1729,1 1 1,0 0 1428,4 6 1,-1-1 254,-7-7 0,-2-2 417,14 6-417,-13-3 0,1 0 0,4-1 0,1 0-45,-2 0 0,1 0 45,1 2 0,0 0 0,-2-3 0,-2 0-286,1 3 0,0 1 241,3 3 0,1 0 0,-3-3 0,1 0-90,0-1 0,1 0 0,-2-2 90,-1-2 0,-1 0 45,7 10 0,-1-1-45,-7-10 0,-1 0 104,3 4 0,0 1-104,-2-2 0,-1-1 0,7 6 1919,-3 1-2189,-15-21-90,3 3 761,-5-5-3678,0 0 1824,-5-5 1453,-8-14 0,1 6 0,-2-2 0,-3-4 0,1-1 0</inkml:trace>
  <inkml:trace contextRef="#ctx0" brushRef="#br0" timeOffset="94719">9546 9519 10861,'20'20'1439,"-1"-1"-4716,-6-6 1253,-5 0 2564,3 0 1679,2 6-1860,-4-5 181,8 16-360,-10-8 179,0 2 1,-1 1-1300,2 5 760,-5-2 0,0 0 540,-3 6-987,0-11 1,0-1-183,0 11 1342,0-13 1,0-2-624,0 3 90,0 4-1799,0 5-1169,0-1 2338,0-6 1,0-1 269,0 5 748,0-5 0,0-2 0,0-2 1,0 12-1</inkml:trace>
  <inkml:trace contextRef="#ctx0" brushRef="#br0" timeOffset="95207">9728 9610 8342,'0'-20'1439,"0"7"-539,0 1 269,-6 10 1,5-3-811,-5 5 811,6 0-361,0 0-1079,6 0 90,1 0 180,23 0-359,-7 0 583,7-3 1,1 0-1864,-9 3 1,-1-1 1625,6-5 1,-1 0 57,-7 5 0,-1 1-740,1-4 0,0 2 965,16 2-188,-10 0 1,0 0 97,4 0-90,1 0-1,-16 0 2700,10 0-2699,-8 0 0,9 0 0,-13 0 2516,2 0-3595,-7 0 1471,4 0-482,-4 0-810,0 0 450,-1 0-719,6 0 719,-9 0-1169,14 0 719,-15 0-89,9 0-990,3 0 990,0 0 899,5 0 0,-7 0 0,1 0 0</inkml:trace>
  <inkml:trace contextRef="#ctx0" brushRef="#br0" timeOffset="115950">12134 6840 7533,'-7'-7'2158,"2"1"-1978,5 6 900,-6 0 629,-1 0-1259,-1-6 719,-3 5-629,9-5 359,-10 6-89,5 0 539,-12-6-360,-1 5-269,-11 1-180,-3 13-361,7 1-1560,8-2 0,2 1 1201,1 1 160,-9 5-430,9-1 0,2 0 450,-4 7-225,6-7 0,0 1-315,5 0 1,3-1-1,2 4 90,-1-3 1,0 0-361,3 7 361,0 0-181,0-6-609,12 5 520,8 1 89,1-4 270,10-4 0,-11-6-629,6-5-650,9 3 1,3-1 658,-17-4 0,1-1 980,4 0 0,2 1 0,-3-3 0,-4-1 0,-3-2 0,2 1 0,-1 0 0</inkml:trace>
  <inkml:trace contextRef="#ctx0" brushRef="#br0" timeOffset="116220">12499 6892 7533,'-8'-7'3058,"2"1"-1529,6 6-539,0 0-811,6 0-179,1-6 180,7-1 0,4-6-630,2 2 0,4-2 1,-1 1-932,-5 2 1,1 1 1020,9-5 0,3-2 1,-6 4-451,-2 3 540,-5 1 1,0-1-1,3 2-899,4-6 629,2 0-809,-1-12 729,-12 9 1,3-14-1,-10 10 1</inkml:trace>
  <inkml:trace contextRef="#ctx0" brushRef="#br0" timeOffset="116523">12616 6385 7533,'-32'13'1092,"0"1"0,6-4 0,4-1 2184,11 3-6553,3 12 2167,1-1 571,3-4 0,2 0 539,2 13 270,0-5 473,2 3 1,2 1-564,0-11 0,-1-1 90,1 9 0,0 0-90,-1-9 0,0 0 89,-1 3 1,1 0-135,1 2 0,0 0-45,-1 0 0,1-2 0,-1-2 0,0-2-630,-3 2 360,5 5-2698,2 1 2968,0-5 0,5 10-1414,-5-17 964,12 17 1517,1-15-2796,4 2 1,1 0-752,7-2 1355,-1-3 1,-1-2 225,-1-4 809,-10-3 0,-1-2 0,9-8 0,-1-1 0</inkml:trace>
  <inkml:trace contextRef="#ctx0" brushRef="#br0" timeOffset="116845">13448 6697 7533,'-28'0'3276,"3"0"0,18 0-1283,-4 0-1633,10 0 989,-11 0-1169,5 0 90,0 6-91,-11 1-269,6 10 1,-2 2 44,0-4 0,-1 0-741,-1 10 1,0 1 830,4-7 0,0 1 90,-3 7 0,-2 2-405,2-5 0,0 0 1,-1 0-121,0 1 0,0 1 0,0-1 150,1-1 0,0-1 1,0 0-1400,-5 10 1,3-3 687,1 0-817,-2 0 1768,18-24 0,0-6 0,0 0 0</inkml:trace>
  <inkml:trace contextRef="#ctx0" brushRef="#br0" timeOffset="117077">13084 6879 7533,'-6'-7'3276,"4"1"0,-9 6-1103,9 0-1364,-3 0-629,5 0-270,5 0 180,8 0-90,8 0-45,-1 5 0,3 2-45,-2-1 0,0 2-1516,11 8 0,0 0 1066,-11-6 1,0 2-151,-1 3 1,2 2-1,-4-2-2208,7 4 1683,-7-1 1,0 0-2063,6 1 2609,-8-10 414,9 2 0,-12-5 1,0 1-1</inkml:trace>
  <inkml:trace contextRef="#ctx0" brushRef="#br0" timeOffset="117556">14319 6801 7533,'-17'-14'1638,"1"1"0,-10-6-57,13 13-1221,1 0 629,11 5-359,-11-5 719,11 0-360,-10 5-359,9-5 180,-4 6-541,6 0-89,0 0 90,23 6-90,-5-5-2968,13 5 2878,-6-6-45,-3 0 0,-1 0-1421,5-6 283,-3 2 1,5 0 0,-2-1-547,-4-2 1,0 0 1477,11-3 1,-1 1 0,-5 2 0,-3 1 0,-4-1 0,-1 1 0</inkml:trace>
  <inkml:trace contextRef="#ctx0" brushRef="#br0" timeOffset="118693">14866 6437 7982,'-8'0'1260,"2"0"-1530,6 0-2429,0 0 2699,0-6 0,6 5 0,-4-5 90,4 6 2159,-6 0 1027,0 0 0,-6 0 0,-7 0-2670,-8 6-966,1 1 180,7 6 90,2-6 90,9-1-179,-3 0 179,5-5-270,0 5-990,0-6 541,0 6-361,0 1 271,5 12-1,8 1-2467,1 0 2713,11-1 564,-5 0-90,1-5 0,3 5 180,-9-6-360,15 6 360,-3 1 224,-7-4 1,-1 0-45,3 5-45,-6-5 0,-3-1 225,-10-1-270,14-1 269,-15-1-179,4-11 720,-6 5 2286,0-6-1451,-12 12-836,-14 2-809,9-1 0,-1 0 45,-7-2 0,-1-2-405,9 1 0,0-1 180,-15-2-1259,8-1-900,9-6 1529,-4 0-89,12 0 449,1 0-2159,6 0 360,0-6 2069,0-1 0,6-12 0,2-1 0</inkml:trace>
  <inkml:trace contextRef="#ctx0" brushRef="#br0" timeOffset="119402">15295 6541 10051,'-8'0'3276,"2"0"-795,6 0-2751,0 0 270,6 17-90,-4-7-90,4 21 0,0-17 180,-5 22 0,11-7-719,-11 4 134,5-13 0,-1-4 136,-3-6-181,9 19 540,-9-26-450,3 15 181,1-17-1,-4 11-90,10-11-90,1 5 361,1-6 988,5 0 450,11-12-854,-13-2 0,1-3-333,2-1 1,0-1 152,1-9 0,-4 0-45,-3 5-3111,-2-6 3020,-7 22 91,-3 0-90,3 1-270,-5 6-269,0 0-1616,0 6 2065,6 1 2268,7 12-2268,2-10 0,4 8-90,0-10 360,-5 6-90,5 0-90,11 0 0,-12-6-180,12-1-578,-17 0 758,6-5-180,-11 5 90,10-6 0,-17 0 450,11 0 269,-11 0-359,5 0-180,-6 0 0,6-6 1079,1-18-629,0 0 1008,-4 6 0,0-1-1178,-3-7-190,0 2 0,0-1-392,0 7 1,0-2-179,0-10 0,0-5 1,0 4 164,0 8 0,0 2-405,0-13 1,0 2-1,0 7-2737,0-7 0,0 3 2639,0-3 0,0 8 0,0 4 0</inkml:trace>
  <inkml:trace contextRef="#ctx0" brushRef="#br0" timeOffset="132426">11913 7659 7533,'-20'0'359,"7"0"721,2 0 179,3 0-1169,-5 0 360,6 0-180,1 0 449,0 0 91,5 0 179,-11 0-809,11 0 540,-5 0-360,6 0 1349,0 0-1170,0 6-359,0-5 0,0 5 0,0-6 450,0 0-271,6 0-269,-5 0 360,16 0-360,-2 0 0,0 0 90,2 0 90,-4 0-270,7 0 90,0 0 90,5 0-180,1 0-90,1 0 0,5 0-90,-6 0 180,-6 0 180,17 0-270,-14 0 539,8 0-449,-11 0 0,-8 0 0,1 0 90,6 0-90,-4 0 270,3 0 270,7 0-450,-9 0-3032,20 0 3032,-14 0-180,9 0 180,1 0-193,-12 0 0,-1 0 193,16 0-45,-16 0 0,-1 0 135,8 0 224,9-2 1,3-2-225,-17 4 0,1-1-266,9-2 0,4-1 1,-4-1 309,-10 2 1,1-1 135,12-3 0,5-1 0,-4-1-1059,-6-2 0,0 0 834,0 3 0,5 1 0,1-1 0,-5-1-45,2-3 0,1-2-135,-7 5 0,3-1 0,0 0 0,-2 2 90,9-3 0,-1-1-390,-6-2 1,1-1-1,-1 2 435,6 2 0,1 0-117,-12 0 1,2-2-1,0 0 1,-1 1 56,5 1 0,0 2 0,1-1-30,3-5 0,1 0 0,-1 1-330,-8 5 0,-1 1 0,0-1 339,5-2 1,0 0 0,-2 1-55,4 2 0,1 1-405,-1-2 0,5-1 1,0 1-1,-4 2 315,1 4 1,-2 2 74,2-4 0,2-2 0,-2 1-30,1 3 0,-2 0 193,-6 3 0,0 0 0,-1-1-193,6-5 1,1 0 118,-6 5 1,0 2 0,-3-2-30,5-5 653,6 6 1,2 0-564,-3 0-90,-8 2 0,2 0 0,-3 0 180,5-1-90,-9 2 0,1 0-135,-3-3 0,0 0 321,7 3 1,0 0-277,-7-2 0,0-1 0,6 4 0,-3-2 0,-7-2-180,9 0 2469,3 6-2289,-6-4 0,9 3 1246,-10-5-1336,12 6 90,-10-5-89,14 5-1,-20-6 1107,9 0-1017,-12 0 551,11 0-551,-8 0 0,9 0 0,-7 0 0,-3 0-3222,21 0 3042,-19 0-2088,13 0 2268,-16 0-204,-1 0 24,0 0 90,0 0 90,0 0-90,0 0-90,0 0 0,0 0 180,0 0-180,11 0 90,-8 0 1898,20 6-1988,-20-5 0,15 5 3331,-17-6-3420,17 0 359,-16 0-90,10 0 365,-12 0-275,11 0-180,-7 0 0,7 0 180,-11 0-90,-6 0-90,10 0 90,-14 0-90,20 0 90,-14 0-90,10 0 0,0 0 90,1 0-3277,1 0 3162,-3 0 25,-5 0 0,6 0 270,-5 0 0,5 0-90,-6 0 90,0 0 90,0 0-270,0 0 3276,-6 0-3070,5 0-386,-5 0 0,1 0 270,3 0-270,-10 0 180,11 0-540,-5 0 450,0 0 1,5 0 89,-11 0-90,5 0 90,-6 0-820,0 0 1,6-6 0,1-1 0</inkml:trace>
  <inkml:trace contextRef="#ctx0" brushRef="#br0" timeOffset="149312">18182 5956 7533,'-15'-8'3276,"3"3"-1695,12 5 1695,0 0-2235,0 11-951,0-2 270,0 21-180,0-8-309,0 6 0,0 5 354,1-3 0,-2 2-620,0-3 1,-1 3-1,0-2 440,1 5 0,1-2 45,-3-1 0,0-2-45,3-7 0,0-1-135,0-2 0,0 0 90,-3 2 0,0 1-90,2 5 0,1 0 45,-3-4 1,0 2-424,0 1 0,2 3 0,-1-1 243,2 3 0,-1 0-45,-2 1 0,0-1 135,3-10 0,0-1-798,0 1 1,0-1-237,0 15-470,0-16 1,0-1-231,0 6 987,6-6-467,1-10 1714,6 8-365,6-16 0,1 5 0,6-6 0</inkml:trace>
  <inkml:trace contextRef="#ctx0" brushRef="#br0" timeOffset="149672">18702 6177 7533,'-22'-7'3276,"-1"1"0,22 6-743,-4 0-3073,5 0 540,5-6 270,25-13-180,-5 3-246,-4 7 1,1 0 65,10-3-524,-6 8 1,4 1 253,4-4 0,0 1 180,-3 2 0,0 1-270,-5-1 1,1-1-1,-2 2-45,-3 2 1,-1 1 89,9-6 0,-1 0 45,4 5 180,-3-5-1349,2-6 900,-9 4 629,-1-6 0,-2-3 0,-4-4 0,-4 5 0,0 0 0</inkml:trace>
  <inkml:trace contextRef="#ctx0" brushRef="#br0" timeOffset="149920">19170 5995 7533,'-10'17'1092,"-1"0"0,-8 3 0,3-3 2184,6-3-1965,-10 12 0,-2 1-4588,-1 1 2445,7-2 1,0 3 1190,0-4 1,2-1-809,3-3 1,0 1 508,-1 3 0,-1 3 0,0 0 96,1-1 0,-1-1 0,0 1-276,-3 5 0,0 1 0,1 0-269,1-4 1,1 0-1,0 0 89,-2 2 0,0 0 1,1 1 89,3-4 0,0 0 0,0 1-154,-2 1 1,0 1-1,0 0-386,2 0 1,0 0 0,0-2 434,-3 2 0,2-1-135,2 2 1,1-3 179,2-6-3007,7 7 3153,7-23 1,12-12 0,1-10 0</inkml:trace>
  <inkml:trace contextRef="#ctx0" brushRef="#br0" timeOffset="150432">18884 6567 7533,'-13'0'3276,"6"0"-256,1 0-1401,6 0-449,0 0-1890,18-6 720,3-7 180,7-1-720,-4 1 270,1 1 0,-9 11 180,14-11-359,-4 11-2828,-4-11 2982,2 11 205,-11-5 540,12 6-360,-9 0 0,8 0 359,-11 0-89,6 0-180,-10 0 3096,14 12-2261,-15-10-925,11 16 90,-11-11 225,4 7 0,-1 2-225,-7 2-180,8-1 0,-1 2 90,-10 1 89,5-2 1,0 1 0,1 10-436,-3-8 1,-1 2 615,0-1 0,0 1-755,1-3 0,-2 1 575,-1 11 0,0-1 0,5 5 299,-5-12 1,-1 3 0,-1 0-166,-2 5 1,0-1-180,2 3 0,0 0-75,-2-7 0,-1 1 0,-1-5-60,-2 9-45,-2-1 0,0-1-135,0-7 157,-2-5 0,-1 0-247,3-3 180,-4-3-539,-10 0 269,-4-11-315,4 0 1,-1-2-877,4-1 1,0-3-24,1-1 0,0-1 315,0-2 0,1-1-788,-11-4 2047,10 3 0,1-3 0,1-1 0,2-1 0,-2-4 0,0-1 0</inkml:trace>
  <inkml:trace contextRef="#ctx0" brushRef="#br0" timeOffset="160962">18117 7699 7533,'-22'0'449,"-7"5"271,21-3-180,-5 3-1,1-5-359,11 0 180,-5 0-90,0 0 450,5-5 269,-11 3-539,10-3 809,-9 5-989,10 0 0,-5 0 0,6 0 2158,0 0-1798,6 0-270,1 0-181,11 5 181,9 2-90,0 0-135,-3 2 0,1 0-90,-4-5 0,0 0-1651,2 3 0,0-1 1651,-3-3 0,-2 0 135,8 3-1135,1-2 1,1-1 1224,-9 1 0,1 0-725,11 2 1,0-1 768,-8-4 1,-1-1-638,-2 3-1,0 0 504,4-3 0,3 0 30,-1 2 0,2 0 0,-1 0 244,3-1 0,1-1-634,3 4 0,3 1 0,-4-2 225,-7-2 0,-2 0-45,8 4 0,-2 1-135,-7-5 0,-1 0 135,-2 4 0,1 1-210,6-3 0,3-1 1,-2 0 164,-4 5 0,1-1-75,4-1 0,4-1 0,-4 0 528,-5 3 1,-1-1-319,7 1 0,-2-1 90,7 2-45,-13-5 0,-2-1 45,-4-2 1682,8 6-1862,-10-4 1064,-7 3-614,10-5-270,-8 0 89,4 0 2955,-2 0-3134,-9 0 780,3 0-1050,-5 0-3097,0 0 0,6 0 2457,-4 0 1,9-5 0,-4-3 0</inkml:trace>
  <inkml:trace contextRef="#ctx0" brushRef="#br0" timeOffset="168392">22760 5969 7533,'-7'0'1889,"-5"-6"-1530,11 5 721,-5-5-541,6 6 2737,0 0 0,0 6-2272,0 1-644,-6 17-180,5-8-202,-5 7 0,0 2 202,5 0-432,-4 0 1,-2 6 0,1-4 341,2-6 0,0 0-549,0 5 0,-1 2 0,1-2 414,-2-4 0,0 2-75,0 8 0,-1 6 1,1-4-61,1-5 0,0 1 135,-1 0 0,-1 4 0,1-1 0,2-4-765,3-6 1,0 0 239,0 8 0,-2 4 1,2-4 434,0-11 0,2 0-1439,1 14 0,1-1 13,5-6 166,3-10 1,2-2 585,9 5 509,4-7 300,-1-7 0,1-12 0,6-1 0</inkml:trace>
  <inkml:trace contextRef="#ctx0" brushRef="#br0" timeOffset="168918">23176 6541 7533,'-14'0'3276,"2"6"0,12-5-2453,0 5-553,0 0-90,0 1 0,0 6 180,6 6 0,1-5-180,6 11 89,-6-11-89,10 11 0,-14-11-360,15-1 270,-11-1 90,6-11-540,0 11 181,0-11-1,6 5-360,13-6 360,-4-6-74,4 5 209,-13-10 0,-1-1-45,-2 2 270,6-10 0,-1-2-1,-5 5-89,-4 1 0,0 1 900,1-4-361,-6 5-359,-1-5 0,-6 6 2159,0-12-1890,0 10 451,-11-16-810,2 17 90,-15-11-3488,9 11 3308,-4-5 260,6 12-620,-12-11 360,15 15-630,-13-8 270,16 5-989,-6 5 1079,6-5-1619,-5 0 4831,11 5-4111,-5-5 809,6 6-3007,0 0 2589,-11 12 1,2-4 0,-10 11 0</inkml:trace>
  <inkml:trace contextRef="#ctx0" brushRef="#br0" timeOffset="169618">24060 6424 7533,'-7'0'2428,"-4"0"-1168,9 0 808,-4 0-1618,6 0 540,0 0-1980,0 6 810,0-5 180,0 11-449,0 1 359,0 7 0,0 6 180,6 0-1,0-7 1,1 0-90,8 4-45,-6-5 1,0 0 133,4-4 451,12 11-270,-9-11 90,2-1 0,0-1-270,-2-4-46,2 2 1,0-2 45,-2-7-180,14 11 90,-21-11-89,8 5-1,-4-6-90,2 0 270,9-6-90,-9 5-180,3-11 450,-4-1 359,-1-7-269,-6 6 0,5-15 90,-11 13-269,2-2 1,-1-2-92,-2-7 405,0 2 0,0 1-315,0-7 44,0 6 1,0 1-45,0-4 180,0 3 0,-5 6-180,4 0 449,-11-7-449,5-1 0,1 7 0,-1 2 0,-7-4-90,2-8 90,4 16 90,-3-11-90,4 17 179,-12-16-179,10 21-270,-8-14 446,9 16-626,-10-11 90,3 11-989,-21-5 629,18 6 315,-2 5 1,-1 1-1246,-1-3 885,6 8 1,0 1-225,-4-3 269,-4 10-1619,9-6 1170,-4 0-1,6 6-1259,0-5 990,6 11 1259,1-11 0,1 17 0,-2-4 0</inkml:trace>
  <inkml:trace contextRef="#ctx0" brushRef="#br0" timeOffset="172174">23436 7516 7533,'0'-7'1709,"6"-4"-1529,-5 9 1978,5-4-1528,-6 6 2646,0 0 0,-6 0-2812,-13 12-824,-2 2 270,5-1 0,0 0 0,-4 2-90,1 14 270,6-19-1192,0 14 1102,6-11-180,1 0-89,0 6 179,5-5 269,-5 5-538,6 0 269,6 1-360,7 12 270,2-10 90,2-1 0,2-1-763,4 4 448,1-5 1,1-1 44,-2 3 180,1-9 0,-1 0 0,-5 2-1103,0-1 0,0-1 1553,-3 2-180,3 5-90,-11-6 990,-1 0 629,0 18-810,-5-8-674,0-4 0,-2-1 135,0 3 90,-7-3 0,-1 0-181,0 5 136,-6 4 0,0 1-2016,-1-4 1386,4-2 0,0-2 46,-2-5 682,2 0 1,0 0-594,-4-5-666,-3 2 0,2-1 666,7-4-360,-19 1 270,26-3-2158,-20-5 1079,20 0 1349,-20 0 0,14 0 0,-10 0 0</inkml:trace>
  <inkml:trace contextRef="#ctx0" brushRef="#br0" timeOffset="172817">22513 8830 7533,'-22'0'3276,"-1"0"-256,21 0-2570,-4 0-90,6 0 89,0 0-449,6 0-90,7 0 270,2 6 90,9 1-630,-3 6 360,11 0-350,-13-4 0,0 1 350,-1-4 0,-1 2-630,8 7 1,-1 0 269,-1 1 135,-4-1 0,-1 0-45,-4 0 450,5 9 0,-12-3 270,-1 10-3310,-6-9 2950,0 3 179,0-12 991,-6 17-462,5-18-168,-11 22-1,5-25 451,-6 10-721,0-6-89,-6 5 0,5-3 2942,-5 9-3212,0-3 360,5 5-90,-5-6-180,12-1-810,-5-6-449,10 0 809,-4-6-1349,12 4 1349,-4-9-359,15 16 539,-8-16-225,11 10 0,2-1-44,3-8 296,-7 3 1,1 0-118,6-6-540,-2 3 1,3 0 65,-1-3 1,1 1 113,-1 1 1,1 0-1,-1 0 180,2-2 1,0 0 449,4 1 0,0-2 0,-10-2 0,-1 0 0,6-1 0,-1 1 0</inkml:trace>
  <inkml:trace contextRef="#ctx0" brushRef="#br0" timeOffset="173281">23462 9259 7533,'-7'0'3276,"-5"0"0,11 0 0,-5 0-3660,6 0 474,0 0 450,0 6-1260,0-5-89,0 10 539,6-3-180,1 16 270,6-8 0,-6 3 1,-1-2-1,7-7-90,1 14 360,-2-23-180,-5 11-360,5-11 450,-5 5-90,12-6 0,-10 0-180,14-6 810,-15 5-360,5-11-90,-1 5 0,-11 0 1799,11-17-1170,-5 9-449,-3-4 0,0 0 90,1-3 629,-10-14-179,-3 15-136,2 2 1,-1 0-315,0 3 0,-5-13-360,5 26 449,0-14-449,-5 16 180,11-5 0,-10 0-1079,9 5 899,-4-5-2069,0 6 450,5 0 90,-5 0-1170,6 0 1934,0 0 1,6 6-1,1 1 1</inkml:trace>
  <inkml:trace contextRef="#ctx0" brushRef="#br0" timeOffset="173682">24099 9220 14279,'8'0'-810,"9"11"720,-8-2-45,11 6 1,2 0 134,-4 1-448,12 2 0,0 0 538,-12-2 89,3-3 1,0-1-90,-6-5-90,4-1 270,-6-6 49,0 0-139,-6 0 539,10-12-449,-8 4 900,16-17-811,-11 11 901,5-17-721,-12 15-134,-3-7 0,-2-1-135,-2 5-941,-3-8 1,0 0 1299,1 10-224,-6-4 0,-1 0 912,0 5-1407,-5 1 0,-2 0-270,0 1 270,-14 1 270,4 7 180,-7 0-180,5 4-180,4 0 0,1-1 0,-2-3 0,3 2 0,1 1 0</inkml:trace>
  <inkml:trace contextRef="#ctx0" brushRef="#br0" timeOffset="175540">17687 7568 7533,'-5'7'-1170,"3"-1"1080,-3 0 180,-1 1 0,4 1 0,-4-3 360,6 1-90,6 1-360,-4 6 629,4-5 811,-1-3-721,-3-5 1,3 6-360,-5-5-270,0 5 179,0-6 3007,0 0 0,0-6-1462,-5-30-1545,-3 10-1055,5-2 1,-1-4 635,-1 3 0,-2-3 1,2 0-553,1-4 0,2-1 1,-1-1 678,0 7 1,0 0-1,0-1 1,-1-1-534,1-1 1,-1-1 0,0-1 0,1 1 0,0 4 435,0 1 0,1 3 1,-2-2 11,0-1 0,0-3 0,-2-2 0,1 3 0,0 4 18,-2-6 0,0 2 120,2 2 0,1-2 0,0 1 0,-2 2 0,0-1 0,0 1-502,2 0 0,-1 0 0,0-2 539,-2 0 1,-1-2-1,-1 0 1,1 2 22,1 2 0,0 2 0,-1 0-405,-2-7 1,-1 0 0,2 3 89,1 3 0,1 1 369,-2-1 0,0-1-189,2-5 0,1 0 90,-1 0 0,1 0-90,-1 0 0,0 0 0,4 5 0,-1 2 835,-2 7 1,1 2-881,3-4-565,-3 4 835,5 6 2157,0 10-2427,0-3-90,0 5-539,0 0 2046,5 0-967,3 0 44,14 0 1,3 0-315,3 0-96,-2-1 0,3 2 411,-5 1 0,1 1 1180,-1-2 1,1 0-1541,1 2 0,2 0-240,3-3 1,-2 0 194,7 0 135,-14 0 0,1 0 45,4 0 0,1 0 90,7 0 0,2 0-605,-9 0 1,2 0 0,0 0 514,4-2 0,0 0 0,1 0-1,0 0 1,-1 0 0,-1-1-60,-7-1 0,-1-1 0,1 1-369,2-1 1,2 1 0,1-1 0,-4 0 383,5-2 0,2-1-423,-7 4 0,5-1 0,1 0 1,1 0-1,-2 0 400,3 0 1,-1-1-1,1 1 1,-1 1-514,2 0 0,1 0 0,-1 1 0,-2-1 401,-3 1 0,-1 0 0,-1 0 0,-2 1 30,3 1 0,-1 2 0,-1-1-420,0-2 1,-1 0 0,0 0 359,2 1 0,-1 1 0,2 0-357,7-2 0,1-1 1,-3 2 386,-7 1 0,-1 0-30,3 0 0,3 0 0,-5 0 777,8 0-717,-11 0 0,2 0 0,-1 0-120,1 0 0,-2 0 45,8 0 0,-1 0-135,-3 0 0,-3 0 1640,9 0-1460,-8 0-539,2 0 269,-20 0 0,4 0 90,-2 0-90,-9 0 1091,9 0-1181,-4 0 180,7 0-90,-1 0 90,-6 6 270,-1-5 3060,0 5-3150,-5-6-90,4 0 1414,-5 0 1952,0 0-2774,0 17-502,0 5-853,1 7 1,-2 4 942,-1-11 0,-1 1-818,0 5 0,1 5 1,0-3 862,-2-2 0,1 2 67,-1-4 0,-1 4 1,0 1-1,1-1-650,1 5 1,1 0 0,-2 3 657,0-9 0,0 3 0,-1 2 0,-1 0 0,1 0 0,-1-2 41,1 3 1,-1 0 0,1 0 0,-1-1 0,1 0-398,-1 0 0,1 0 1,0 0-1,-1 0 1,0 1 279,0-2 1,-1 1 0,-1 1 0,0 0 0,1-3 0,1-2-135,0 6 0,1-4 0,-1 3 0,0-5 0,0 4 0,-1 0 0,1-1 0,1-4 0,0 0 0,1-4 0,-1 1 0,1 0 0,1 1 0,-2 2-141,-1 2 1,-1 3 0,1-1-1,0-1 141,2-3 0,2-1 0,-2 2 0,-1 0 0,-2 2 0,0 0 0,3-4 0,2 5 0,2-2 246,-2-1 0,0 2 0,0 0-246,2-3 0,0-1 0,0 0 0,0 3 0,0 0 0,0-2 0,0 2 0,0-5 1611,0-1-1611,0-12 0,0-7 1914,0-6-5191,0 0 2457,6-6 1,7-12 0,8-10 0</inkml:trace>
  <inkml:trace contextRef="#ctx0" brushRef="#br0" timeOffset="201888">5215 9012 7533,'-7'-8'1079,"-5"3"810,11-1-1169,-11 4 629,11-3-1079,-5 5 89,6 0 991,0 0-991,-5 0-179,3 0 90,-3 0-90,5 0-90,0 0 0,5 0-90,-3 0 1259,14 0-989,-7 0 180,10 5 0,-6-3 89,12 9-359,-4-9 90,6 4-90,-3-6 360,3 6-181,0-5 226,6 3 0,0-2-3862,2-8 3489,2 5 0,-2 1-32,-12-6 180,13 0 0,-22 4 0,17-3-540,-9 5 225,-1-3 0,1 0-45,1 1 0,13-3 270,-10 5-180,2 0 3186,-2 0-3173,-5 0 0,0 0-13,4 0-1729,-4 0 1,1 0 1612,4 0 116,-1 0-135,-5 0 0,-2 0 135,5 0-90,0 0 0,2 0 45,-5 0 0,0 0-181,7 0 1,0 0 180,-4 0 0,0 0 0,8 0 0,-1 0 315,2 0-226,-3 0 1,2 0-45,2 0 0,-2 0-1134,-8 0 0,0 0 1089,8 0 0,-1 0 45,2 0 2007,-5 0-2052,-8 0 0,0 0-225,0 0 0,1 0 90,5 0 0,2 0 135,5 0 0,1 0-135,-2 0 0,-1 0-45,-4 0 1,-1 0 224,-5-1 0,-2 2-90,14 4 44,-2-4 1,2 0 45,-1 5 0,2-1-357,3-3 1,0-2 266,-9 3 0,-4 0 55,3-3-190,-4 0 0,-2 0-135,-1 0 3296,17 0-3026,-17 0-360,13 0-2421,-9 0 2691,7 0 93,-16 0-3,4 0 90,8 0-270,7 0 225,-13 0 0,-1 0-45,9 0 45,-4 0 0,0 0-45,-6 0 45,3 0 0,0 0-45,-1 0 3193,18 0-3193,-15 0 962,7 0-962,-16 0 0,4 0 90,3 0 90,0 0 0,1 0 0,3 0-90,11 0-90,-18 0 180,20 0-180,-8 0 0,-8 0 0,0 0 90,4 0 0,5 0 0,-3 0-90,4 0 89,0 0-178,-5 0 178,-1 0-89,-7 0 0,-1 0-3277,-3 0 3252,4 0-205,-6 0 230,-1 0 0,2 0 180,-1 0-90,-6 0 539,5-6-359,-11 4-90,5-3 3096,-6 5-6553,0 0 0,6 0 0,1 0 2621,17 17 1,4-1-1,-9 0 1,1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43:40.668"/>
    </inkml:context>
    <inkml:brush xml:id="br0">
      <inkml:brushProperty name="width" value="0.09071" units="cm"/>
      <inkml:brushProperty name="height" value="0.09071" units="cm"/>
      <inkml:brushProperty name="color" value="#FF0000"/>
    </inkml:brush>
  </inkml:definitions>
  <inkml:trace contextRef="#ctx0" brushRef="#br0">15932 3693 7533,'-7'7'2608,"1"-1"-2338,6-6 270,0 0 449,0 6-179,17 7-630,-7 1 269,14 5 1,9 5 0,-2-2-1966,-5-1 0,0 0 1605,-4-4 1,3 1 0,0 0 0,-3-1 90,5 3 0,-3-3-370,-3-6 1,3-1 429,3 1 0,3 2 0,0-1-61,3-3 1,1-1-437,-5-1 1,2 0 0,2-1 0,-2-2-74,2-1 0,-1-4 1,2-1 199,-4-1 1,3-1 0,0-2-1,0 1 1,-3-1 189,8-1 0,-3 0 0,2-2-132,-5 0 0,3-2 0,1-1 0,-2 0 0,-2 1 72,-3 0 0,-3 0 0,0-1 0,3-2 45,-1-1 0,2-2 0,1-2 0,0 0 0,-1 0 0,-2 3 75,2-2 0,-2 3 1,-1-1-1,3-5-98,-7 2 1,3-3-1,0-3 1,1-2-1,0 1 1,-2 0 0,-1 2-1,-4 3-332,2-2 0,-4 3 1,-1-1-1,2-2 284,0 0 0,1-3 1,2-2-1,-1 0 1,0 0-1,-2 2 0,-2 3 26,3-6 0,-2 4 0,0-5-73,-6 6 0,2-4 0,-1-2 0,1-2 0,0 1 1,-1 0-1,-1 2 73,2-5 0,-1 0 0,0 2 0,0-1 0,-1-2-71,0 2 0,-1-1 0,0-1 0,0 0 0,-1 1 1,0 2 70,-2 0 0,0 2 0,0 0 0,-2 1 0,0 1 0,0-5 0,-1 1 0,-1 1 0,0 1 84,-1-3 1,0 1 0,-1-3-31,1 6 0,0-2 0,0-1 0,-1 0 0,-1 2 36,-1-3 0,-2 1 0,0 1 0,0 0 67,1 2 0,0 0 1,-1 1-1,-1-2 77,-2 0-1,0-2 1,-2 0 0,0 2 0,1 2-84,-2 1 0,1 3 0,-2-1-60,-3-11 0,-1-1 0,1 4 45,2 6 0,0 2 45,-3 2 0,-1-2 0,-1 0-31,-2-4 1,-1 0 0,0 0-150,-1 1 0,0 0 0,0 0 90,-1 1 0,-1 0 0,0 0-23,3 5 1,0 0-1,-1 1 1,0 1-38,-4 1 0,0 2 0,-2-2-8,1-3 1,-2-3-1,-1 0 1,2 5-23,0 3 0,1 4 0,-1 1 30,-6-4 0,-1 1 0,3 2 15,-1 2 0,1 2-15,4 4 0,-3 0 0,1 2-30,-1 0 0,0 2 0,1-1-60,2 2 0,0-1 0,-1 2 90,-6 2 0,-1 2 0,2-1 15,-4-2 0,-2 5-171,10 3 0,-3 4 0,-1 2 0,1 0 0,2-2 184,-2 0 1,2-2 0,-4 6-189,9-4 0,-3 5 0,-2 1 0,-2 3 0,0 0 1,0 1-1,1-2 0,3-1 0,3-2 79,-6 4 0,5-3 0,0 1 0,-2 3 51,3-3 0,-2 2 0,-1 2 0,-1 1 0,2-1 0,1-2 0,4-2-30,-6 7 0,4-4 0,-1 2 123,4-5 1,0 1 0,-1 1-1,-1 0 1,0 1-34,0 0 0,-1 1 0,0 1 0,-1-1 0,1 1 0,1-2-60,-1 2 0,0-2 0,1 1 0,0 1 0,-2 2-86,3-2 1,-2 2 0,0 2 0,-1 1 0,0-1 0,2 0 0,1-2 0,3-3 107,-1 4 1,3-3 0,0 0-1,-1 5-2,2-5 0,-1 4 0,0 3 0,-1 2 0,-1 0 0,1 0 0,1-1 0,2-2 0,1-3-66,-1 1 1,2-2-1,1-2 1,0 1-1,0 4-56,1 0 1,0 3 0,-1 2 0,1 1 0,0 0 0,1-1 0,1-2 0,1-4-34,-2 7 0,3-5 0,1 0 0,0 3 60,2-2 0,1 2 0,1 3 0,0-2 0,1-1 0,1-3-1,2-1 1,1-2 0,0-2 0,2 2-375,-1 5 0,2 2 0,1-1 1,1-3 89,2-2 0,3-3 0,3 0-135,3 0 1,5 1-1,0-1 1,-1-2 224,-3 0 0,-2-1 0,8 1 126,-6-11 0,4 2 0,4 0 0,2 0 0,2 1 0,1-1 0,-1-1 1,-2 0-1,-1-2 0,-4-1 108,4 1 0,-3-2 0,-2-1 0,2 0 0,6 1-136,-6-2 0,5 1 0,2 0 1,2 0-1,1 1 0,1 0 1,0-2-1,-2 1 0,-1-2 1,-2-1-1,-4-1 172,8 0 0,-5-3 0,-1 0 0,0-1 0,3 0 0,-1 1 0,2 0 0,2 0 0,0-1 0,0 1 0,-2-1 0,-1-1 0,0-1 0,1 0 0,-1 0 0,1 0 0,-1 0 0</inkml:trace>
  <inkml:trace contextRef="#ctx0" brushRef="#br0" timeOffset="9211">11445 13250 7533,'-13'0'-1619,"6"0"1619,1 0 0,6 0 1079,0 0-899,0-6-180,0 5 90,0-5 270,0 0-91,0 5 271,0-5-360,-6 6 810,5-6-361,-5 5-449,6-5 899,-6 6-719,5 0-180,-5 0 0,6 0 0,-6 0 1169,-1-6-989,0 5 180,-5-5-181,5 6-179,-6 0 0,6 0 0,-5 0 360,-1 0-360,4 0 269,-14 0-179,15 0 0,-11 0-180,6 0 630,-6 0-450,5 0-91,-5 0 1,12 0-90,-11 6 90,9-5-90,-9 5 90,5-6 0,0 6 90,-6-5-3547,5 5 3432,-6 0-65,13-5 449,-16 11-359,13-5-270,-14 0 360,5 5-180,4-11 3186,-3 11-2800,-1-5-476,-1 6 90,5 0-180,-2 0 0,10-6 270,-18 17-270,15-14 180,-4 1 0,-1 2 0,7 6-90,-11-5 90,11 5-90,-3-6-3277,9-6 3431,-9 5-185,9-5 121,-9 6-90,4 0 270,0 6-360,-5 1 90,11 0 0,-11 5 90,11-10-90,-11 3 180,10-5-926,-4 0 746,6 0 90,0 6 359,-5-5 1,3 11-450,-3-11 360,5 11-180,0-16-270,0 8 3008,0-10-2469,5 23-2319,-3-12 1150,9 12 271,-3-11-1,5-4 270,0 3-90,0 1 180,0-10 90,11 14 90,-8-15-180,3 5 450,-2-1-270,-8-5 3186,10 6-2620,0 0-656,-11 0 0,9-5 179,-4 3-179,2-4 0,9 6-89,-9 1-271,15-2-2917,-14 1 3162,9-5-1566,-12 3 1771,0-9-1255,5 9 1165,3-4 0,5 0 180,0 5-180,-6-10 2118,5 9-2118,-11-3 1900,16-1-1810,-14 4-450,9-9 2490,-12 3-2130,6 1 0,-5-4-270,5 3 90,5-5 90,-8 0-180,20 6 180,-14-4-90,10 4 0,-6-6-269,0 5 539,-6-3 0,4 3-270,-15-5 450,20 0-360,-18 0 90,19 0-180,-4 0 360,2 0-180,-3 0 0,-6 0 90,6-5-90,-9 3-180,8-3 0,-11 5 180,0 0-180,6-6-3097,-4 4 2802,-2-4 475,4 1-90,-9 3-180,23-9 180,-15 9 270,3-3 0,-2-1-360,-3 4 180,12-9 0,-6 9-270,5-9 270,-10 3 0,15-5-90,-14 0-2178,8 6 1998,-11 1 90,0 1 0,18-9 91,-14 6 358,2-1 1,-2 1 2178,-2 0-2448,-2 1 180,4-5 0,-15 5-180,16 0 3276,-11 2-2800,12-7-3753,-10 3 3342,8-4 25,-10 2 360,6-2-91,6-8-269,-4 1 360,-2-4 180,-2 3 2646,-4-5-2531,0-6-475,-1 11 90,0-10-90,-5 11 90,5-6-180,-6 0-3393,0 6 3124,0 1 89,0 6 89,-6-17-89,5 7 0,-11-9 90,5-4-90,0 13 55,1 4 0,1 0 215,-3-7-91,2 7 1,0 1-90,-8-6-90,7-6 90,-5 17 90,5-6 0,-6-1 90,1-6-180,-2 0-2186,1 6 2276,6 7 453,-16-10-723,19 19 179,-10-11 1,-1 1 0,6 11 90,-10-15-180,6 11 90,0-6 0,-5 0-1543,-3 6 1723,1-5 1554,1 11-1824,-11-17 0,13 16 0,-5-7 0,1 0 0,6 2 806,-3 0 1,0 1-807,1-1 0,-7 1 0,11 6 3276,0 0-3160,0-6-116,-6 5 0,5-5 0,-5 6 0,6 0-90,0 0 90,-6 0 0,5 0 0,-16 0 0,14 0 0,-15 0 0,17 0 90,-16 0-90,-4 0 0,0 0 0,7 0-90,-2 0-90,8 0 180,-1 0 0,-12 0 0,29 0 0,-18 6 0,16-5 0,-6 5 0,6-6 180,-11 6-180,15-5 0,-14 5 90,10-6-90,-12 0 0,11 6 0,-10-5 0,11 5 0,-6-6 0,6 0 0,-11 6 0,10-5 0,-11 5 0,0 0 0,5-5 0,-5 5 0,6-6 0,6 0-180,1 6 180,0-5 0,5 5 0,-5-6-270,6 0-450,-6 0 450,5 0 91,-5 0-181,0 6 90,-1 1-450,-6 0-539,0 5 539,6-5 271,-5 0-766,0 7 1,-1 1 854,-4-3 0,2 3 1,0 0-1,2-2-1619,0 0 1080,6-6 359,1-1-2338,6-6 2878,0 0 0,6-6 0,1-1 0</inkml:trace>
  <inkml:trace contextRef="#ctx0" brushRef="#br0" timeOffset="30130">14345 12366 7533,'-7'0'359,"-5"0"1,11 0-90,-5 0-180,0 0 90,5 0 0,-4 0 90,-1-6-270,4 5 180,-4-11-90,6 5 899,-5-6-269,3 6 89,-9 1-449,9 0 629,-10 5-539,5-5 90,-6 6-180,6 0 269,-11-6-449,10 5 270,-11-5-90,0 6 179,5 0-359,-5 0 0,6 0 0,0 0 899,-23 0-4291,17 0 3392,-17 6-75,23-5 75,-4 4 0,-2 2-180,-5 0 89,5-1 1,0 1 90,-6 0-629,5 5 359,-6 0-155,8-2 0,-1 1 335,1 2 0,1 0-45,0-3 0,0 0-45,-5 5 0,3 0 0,1 7 45,-3-3 0,0 0 45,6 2-90,2-6 0,1 1 359,-7 10 1099,7-5 0,-2 2-1369,-3 7 1,1 0-180,1-6 1,2 1 133,3 1 1,2-3 45,-4-3-350,11 11 170,-11-16 90,11 10 0,-5-6-90,6-5 704,0 5-614,6-6 419,1 12-419,6-4 0,0 11 45,-1-13 0,0 0-45,10 9 0,-9-11 0,0-2 180,12 10-458,-5-5 278,0 6 0,-1-5 90,5 3 0,-8-10-45,0-1 0,-1-1-45,-1 2 0,4 2 0,0-1 89,0-5-134,-3 2 1,0-1 44,-2-4-180,0 6 180,11 0 0,-7 0-90,12-6-90,-8 11-90,11-10 90,-11 5 229,-3-6 0,0-2-139,10-4 135,-9 5 0,1 0-3322,8-4 3072,2 9 97,-10-9 108,12 3 0,-4-5-90,-7 3 0,1 0-102,-2-2 1,0-1 191,15 6 180,-5-5 0,-1-2-180,-3 1 90,-4 0 0,0 0 90,14 0 90,-13 0-226,7 0 1,0 0-2360,2 0 2315,-8 0 0,1 0 0,13 0 818,-15 0 0,0 0-818,-2 0 0,0 0-495,16-3 1,-2 0 314,-2 2-788,4-4 1,-1-1 877,-6-2 135,6-1 0,0-1 30,-2-4-75,-12 6 0,4-1 0,-2 1 0,-2 1 0,-2 0 0,6-5 0,0-1 0,-5 6 0,-3 0 2161,8-12-1892,4 6-89,-2-6 0,-1 5 45,-8 0 0,-2-3 490,-1-10-535,8 0 90,-10-4-180,-1 11 135,-7 2 0,1-1-135,6-16 90,-6 10 0,-1-1 1249,-3 6 1,1 0-1205,2-11 0,-1 0-1396,-4 12 0,0 0 1261,2-6 0,0 1 270,-3 4-88,0-1 1,0 0 357,0-4-226,0 3 1,0 1-45,0 1 141,0 1-321,0 6 270,-12-17-270,4 12 104,-1 0 1,-1 0-105,-3 4-1,0-11-268,0 11 178,-1-11-178,-4-1 1590,5 10 0,0-1-1321,-9-11-315,2 5 0,-2-1-85,8 8 1,0 1 264,-6-8 0,0 1-45,4 9 0,1 0-45,-1-2 0,0 0-417,-12-1 417,7-4 0,-1-2 45,-7 5-44,13 2 0,0 0 224,-8 2 0,3-6-1,1 5-89,-10-5 180,8 6 0,-10 0-270,12 6 0,0 0 0,-2 2 0,-2 3 0,3-3 0,-2-1-90,1 5 0,1 0 180,-10-4-90,8 4 0,-2 2-135,2 1 0,1 1-45,-4-2 0,-1 0-4,-5 4 0,-1 1 184,5-3 0,0-1 0,1 1-45,-8 3 0,0 1 45,2-3 0,1-1-180,9 0 0,3 0 0,0-3-109,-4 2 0,0 2-71,4 3-225,-2-4 1,2 1-229,7 2 453,0-6-1878,6 6-911,-10 12 2790,8 10-1280,2-4 1,1 3 1360,3-1 0,0 1 1,0 5-1,0 1 0,0-1 1,-1 1-1</inkml:trace>
  <inkml:trace contextRef="#ctx0" brushRef="#br0" timeOffset="41199">20809 10844 9512,'0'-7'809,"0"2"450,-6 5 91,5 0-91,-5 0-540,6 0 2557,0 0 0,0 17-1822,0 16-1094,0 3-516,-1-9 1,-2 3-1,1-3 381,2-6 0,-1 0-45,-2 16 0,0 0-90,3-18 0,0 1 179,-1 6 1,-1 5 0,-1-3-180,0-1 0,-1 2 90,2-2 0,1 3 0,-1 1 0,0-3-90,-4 4 0,0-1 0,5-6 0,1 1 0,0 0-554,-4 3 0,-1 0 1,2-1 553,2 4 0,1 2 22,-3-2 0,0 5 1,0 1-1,0-5-112,2 3 0,1 0 45,-1-10 0,-1 3 0,1 1 0,-1 0 27,0 0 0,-1 1 0,0 1 0,1-1 0,0-3-879,1 4 1,1-3 0,-2 4 806,0-2 0,-2 4 0,-1 2 0,0 0 0,1-2 0,1-5 0,2 1 0,1-4 0,-1 3-270,-2 0 0,-1 4 1,-1 2-1,0 0 1,1-2-1,2-4 270,0 4 0,2-3 0,-1 2-8,-1-2 0,-1 2 0,1 2 0,-1-1 0,1-2 8,0-1 0,1-1 0,-1-1 0,1 1-92,1 2 1,-1 0-1,1 0 1,0 0 91,-2-1 0,0 0 0,0 1 0,2 2 0,1 1 0,1 3 0,1 1 0,0-2 0,-1-5 0,-1 0 0,0-4 0,0 2 0,3 3 0,1 3 0,0-1 0,-1-5 0,-4 1 0,1-4 0,5-1 0,0 1 0,-3-3 0,-2 2 0,2-2 505,3 2 1,1 1-506,-2 0 0,-1 4 0,0-4 0,-1-5 0,1-1 0,2 7 0,0 0-135,-6-2 1,1-1 134,5-7 0,0 0 0,-2 12 0,-1 1 1608,4 5-2238,-1-3 1,0 2 269,-2-13 0,-1-1 135,1 11 1,-1-2 44,3-1-270,-6 1 90,0-11 1013,0-4-1463,0 9 2823,0-3-3182,0 10 809,0-9-2563,0 8 2383,0-15-446,-6 4 626,5-12 0,-5 5-1079,0-5 270,5 0-1440,-5-2 4250,6-5-2810,0 0 1169,0-11 0,-6-15 0,2 6 0,1 0 0</inkml:trace>
  <inkml:trace contextRef="#ctx0" brushRef="#br0" timeOffset="41741">20978 10650 7533,'-7'0'2698,"-5"0"-1259,11 0-1079,-11 5 450,5 2 629,-6 12-360,-6 1-90,6-4 1,0 0-1010,-8 12 695,0-7 0,0 1-389,4-2 1,-1 1 252,-7 5 1,-2-1-360,7-5 0,-1 1 0,3-1 0,-1 1 0,2-1-1565,1-4 0,1 0 1444,-3 3 1,-1 3 0,1-3 30,3-4 0,1-1-475,-4 5 0,-1 0 115,-7 7-315,4 1 1,1 1 269,5-12 0,1 1-592,-1 4 0,-2 3 1,3-3-264,-7 8-449,6-7 0,2-1 450,5 1-450,-2 3 1165,5-18-446,4 4 900,8-3 0,9-1 0,11-2 0</inkml:trace>
  <inkml:trace contextRef="#ctx0" brushRef="#br0" timeOffset="41999">20705 11014 7533,'7'0'3276,"-1"0"-1155,-6 0-1762,0 0 451,11 0-1,9 0-269,14 0-180,-1 0-180,-1 0-135,-10 7 0,-1 3-3257,9 6 3167,-7-1 0,-2 1 45,5 5-650,-9-5 1,2 3 0,0-1-341,9 4 1,0 1 606,-8-4 1,0 2 0,0 1 0,-2-2 232,1-1 0,-1-2 0,-1 2-720,0 3 1,-1 2 0,0-2 869,1 2 0,-1 0 0,4 7 0,-1 1 0,1-2 0,0 0 0</inkml:trace>
  <inkml:trace contextRef="#ctx0" brushRef="#br0" timeOffset="43543">21095 14811 7533,'-27'-14'2428,"-4"7"-1528,23 1-181,-10 6 271,17 0-181,-5 0 1,6 0 1619,0 0-2070,17 0-269,-7 0 90,15 0-180,-6 0 90,1 0-90,0 0 360,4 3 0,0 0-637,2-1 592,4 1 0,1 0-45,-2-3 0,-2 0 0,1 0 179,2 0-419,-4-2 0,4 0 0,-3 0-1383,-5 1 1,-2 0 1307,17-4 0,0-1 180,-15 3 0,1-1-363,6-4 1,4-1 0,-3 1 362,-2 0 0,2 0-171,-3 2 0,6-2 0,1 0 0,-1 0 0,-5 2-829,3-2 0,-1 0 887,-3 2 1,4-1-1,-1 1 1,-3 0 22,0 3 0,0-1-192,-1 0 0,5 0 0,-1-1 0,-2 1 102,8 0 0,1-1 153,-3 1 0,5-1 0,0 0 0,-5 1-63,2-3 0,0 0 112,-6 4 1,4-1-1,0 1 1,-3 0-281,-4 1 0,-1 0 0,0-1 153,9-1 0,1 0 0,0 1 68,-2 0 1,0 1-1,-1-1-8,-3 1 0,0 0 0,0-1-60,1 1 0,1 0 0,2 0 60,-4 1 0,2-1 0,-1 1 0,-2 0-30,-3 0 0,-3 1 0,5-1-105,-1 0 0,6-1 0,2-1 0,0 1 0,-2 0 0,-4 1 75,2 0 0,-3 1 0,4-1-41,-3 1 1,4-1-1,2-1 1,0 1 0,-2 0-1,-4 1 41,2-1 0,-4 2 0,3-1 60,-1 0 0,4 0 0,1 0 0,-1 0 0,-3 0-30,3 0 0,-3 0 0,1 0 7,-1 0 1,2 0-1,0 0 1,0 0 21,-2 0 1,1 0 0,-1 0 0,-1 0-30,2 0 0,-2 0 0,3 0-57,3 0 0,4 0 0,-1 0 0,-3 0-33,-3 0 0,-2 0 0,0 0 226,6 0 1,0 0-1,1 0-174,-6 0 1,0 0 0,1 0-1,-3 0 129,-1 0 0,-3 0 0,4 0-151,0 0 0,2 0 0,2 0 0,-1 0 0,-4 0 0,1 0 0,-4 0 0,2 0 0,7-1 0,2 1 0,0 1-60,-2 0 0,0 2 0,-2-2 346,4 0 0,2 0-268,-10 0 0,5 0 0,1 0 0,-1 1 0,-4-2-16,-1 1 0,-4-2 0,3 1-56,2 1 0,3 0 0,0 1 0,0-1 0,-5 0 54,7 0 0,-2 0-60,4 0 0,3 2 0,-4-2 60,-3-1 0,0 0 22,-5 1 1,4 1-1,0-1 1,-3 1-23,6 2 0,0-1 0,0 0 0,3-1 0,-4 1 0,-5 0 0,-1-1 0,11 2 0,-1-2 367,-15-2 1,0 2-368,3 3 0,3 2 0,-4-2 0,4-2 0,2 6 0,-1-1 0,-7-6 1942,10 9-1942,-12-9 179,-1 4 1103,-6-1-1372,-1-3 1797,2 3-2247,-7-5 789,-1 0-429,-6 0-3097,0 0 0,-6 0 2457,-1 0 1,-12-5 0,-1-2 0</inkml:trace>
  <inkml:trace contextRef="#ctx0" brushRef="#br0" timeOffset="44298">26778 13965 7533,'-20'0'3276,"7"0"0,7 0-294,6 0-2442,0 0-450,0 6 180,6 1-90,7 12-450,2-4 90,0-3 0,0 0 270,1 3-90,-1-3 0,0 0-180,5-3 270,7 14-90,-7-14 90,-2 8 0,0 2-360,-1-2 135,1 1 0,0 0 135,-3-3-225,1-3 0,-2 0 225,-3 3 0,7-3 0,-2 0-89,-12 3 718,19 3-449,-21-10-90,9 3-90,-9-9 90,3 9 540,-5-9-271,0 3 271,0-5 2338,0 0-2248,0 12-540,-5-3 0,-3 15 0,-4-9 89,0 2 1,-1 2 0,-8 4-680,6-2 1,-2 1 454,-2-5 0,0 0-653,8-1 0,-1 1 608,-6-1 0,0-1-45,8 1 0,0 0 0,-9 4 0,0-1 0,7-1 0,1-1 0,-10 5 0,0-1 135,-1 7-135,7-9 0,-1 0-135,-4 2-720,0 4 7,8-7 173,4-3-449,-9 4 809,14-6-180,-14-6 540,9 4 211,-4-3-121,4-1 893,3-1-1073,-1-1 90,-1-3-180,0 9 297,-5-9-477,5 4-450,-1-6 360,-3 6 181,9-5-91,-9 5-2519,4-1-398,-1-3 2679,-3 15 1,9-8 0,-4 9 0</inkml:trace>
  <inkml:trace contextRef="#ctx0" brushRef="#br0" timeOffset="53760">20900 14759 7533,'0'7'-1619,"0"4"1619,-6-9 0,5 3 90,-5-5-90,6 0 359,0 0-269,-6 0-90,5 0-180,-5 0 270,6 0-90,-6 6 90,5-4 180,-11 4 90,11-6 0,-11 0 0,11 0-1,-10 0 1,9 0 90,-4 0-180,6 0 989,0 0-989,0 5-90,0-3 359,0 4-269,0-6 3006,0 0-2054,0-6-1132,0 4 0,0-3-180,0 5 180,6-6-90,-4 4-90,3-4-90,-5 1 270,6 3 0,-5-9-270,11 4 270,-5-1-90,0-3 0,5 9 0,-5-15 0,6 14 0,-6-14 0,5 15 90,-5-9-90,6 4-90,0-6 90,0-1 0,0 2 0,0-7 180,0 4-90,0 2 89,-6 2 1,10-2-90,-8-8-90,10 1 90,0 1-90,-10 7 90,8-2 0,-10-4 0,6 9-90,-1-8 0,1-1 90,3 7-135,-1-12 0,0-2-135,0 8 180,3-14 0,1 13 90,-5-3-270,11-4 90,-5-2-285,0 2 375,-1 4 269,0-3-269,-10 9-2937,8-4 3117,-9 7-946,-1-2 856,4 7 0,-4-10 90,0 8-180,5-10 259,-5 6-439,12-11 270,-4 8-359,3-9-940,-5 1 1029,6 2-943,-4-4 1033,3 7 52,1 0-52,-5-1 0,11-6 270,-10 6-270,3 1 90,-5 1 180,0 3 0,0-4 1364,1 6-1544,-7-5 0,16-9 90,-7 0 562,0 8 1,0 1-563,4-10-180,-8 12 0,0 0 90,8-10-90,1 0 180,-2 6-90,-6 1 180,0 0-91,0 5 1,5-11-90,-3 11-5,4-11 5,-7 11 0,1 1 3276,-5 1-3451,15-6 175,-13-4 90,5 6 0,1 0-438,4-10 348,0 6 0,-1 1 0,-1 0 105,-3-1-105,0 4 0,0 0-90,1-5 90,-1 2 0,0 1-90,0 2 286,3-8-196,-4 11 0,-2-2 0,0 0 0,10-8 0,-6 4 0,0 0 0,10-7-90,-1 6 90,-4-5 0,3 5 0,-15 5 186,8-2-186,-10 10 0,13-18 0,-6 15 106,5-13-196,-6 10 270,0 5 0,-6-10 0,4 11 89,3-12-269,0-1 90,5 0-180,0-5 1,-11 11-1,10-5 0,-5 6-90,-4 0 45,5 0 0,0 1-45,-10 2 90,19-13-180,-15 16 180,5-6 90,-6 0-180,10 0 360,-8 0-90,4 0 0,4-6-180,-14 10 1080,15-14-631,-17 21-179,11-10 90,-11 6 90,5-1-360,0-6 90,1-6 0,6 5 0,-6 1 90,-1 1-630,0 5 360,-5-6 90,11 0 90,-11 6-180,11-11 180,-5 15-90,0-9 0,-1 7 0,0-2 0,-5 0 90,11-5-90,-5-1-90,6 4 90,-6-8 0,5 10 0,-11-6 180,11 0-180,-5 0 90,6-6-90,0 10 0,-6-8 0,5 10 0,-5-6 0,0 0 0,11-6 0,-9 5 0,3-5 0,0 6 0,-5 0 90,0 5-90,5-3 0,-11 4 0,5 0 90,0-5-180,-5 10 90,5-3 0,0-1-180,-5-1 180,11 0-270,-5-11 270,0 15-270,11-20 270,-15 20-90,20-20-90,-14 14 90,4-4 180,-2 2 0,-10 4 270,11-1-360,-11 2 0,11 1 180,-11-2-90,11 0-90,-11-5 180,11 10-180,-11-9 90,5 9-270,0-9 90,-5 4-180,11-1 90,-10 3 0,4 5 180,-6-6-90,0 4 90,5-3-90,-4 5 90,5 0-90,-6 0-3187,0 0 2544,6 5 1,-5 9 0,5 6 0</inkml:trace>
  <inkml:trace contextRef="#ctx0" brushRef="#br0" timeOffset="59522">27351 15123 7533,'14'-20'1349,"-2"1"-1079,-12 11 809,0 2-449,0 6 179,0-5 271,0 3-451,0-3 181,0 5-1,0 0 1,0 23-540,0-12-550,-6 25 460,4-15 180,-9 5-90,7-5 0,1 1-46,-3-4 1,-1 0-457,1 7 0,-1 1 502,-5 2 0,-1 0 0,3-7 0,-2 1 29,-3 9 1,-2 4 0,0-4-1694,-1-6 1,0-1 1453,3 4 0,0 3 0,0-4 75,0-7 0,-2 0-461,0 6 0,-2 2 0,1-2 416,2-6 0,-1 2-203,-2 0 1,-2 4-1,0-1 1,3-3 157,5-5 0,1-1-405,-6 4 0,-1 1 1,2-1 179,-4 7-315,5-11 0,0 0 187,-5 4-502,-3-1 451,9-6 473,-3-6-1733,-1 5 1259,10-11-630,-2 5 451,5-6 179,4 0 1168,-9 0-1257,9 6 1914,-4-5-3713,6 5 1708,0-6 540,0 0 0,6 0 0,2 0 0</inkml:trace>
  <inkml:trace contextRef="#ctx0" brushRef="#br0" timeOffset="60043">27130 15786 14639,'27'20'1079,"-2"-1"-809,-12-12-270,0 5 90,5 1 0,-3 1 0,0-2 0,0 1 180,7 7-937,4 0 487,-1-1 0,6-1 90,-8-3 45,-2-3 0,1 1 45,-1 1 45,3-1 0,1-1 135,0 2-90,2-5 0,-1 1 0,-8 3 134,8-3 1,1-2-225,-8 1 270,2 0 0,0 0-90,-1-2-133,6 0 43,-6 5 90,5-5-180,-11 0 0,5 5 90,-6-11-180,6 5 180,-11-6-90,15 0-90,-14 0 799,10 0-1069,-12 0 541,-1 0-1081,0 0 540,-5 0-89,5 0 269,-6 0 180,0 0 0,-12 6 0,-2 1 0</inkml:trace>
  <inkml:trace contextRef="#ctx0" brushRef="#br0" timeOffset="65084">18611 10493 7533,'-7'7'3276,"-5"-1"0,11-6-2722,-11 6-644,11 1-360,-5 6 360,6 0-720,0 0 451,-6 6 359,5 13-3277,-11-3 2634,11-11 1,1 1-37,-5 5 1,-2 1-415,1 5 1,0 4 0,0-2 616,-2 3 1,-1 1 239,3-9 1,-2 2 0,1 0 0,-1-6 0,-2-4 0,-1-2 0,-2 5 0,0 0-1</inkml:trace>
  <inkml:trace contextRef="#ctx0" brushRef="#br0" timeOffset="65468">18195 11079 7533,'-22'7'3276,"-1"4"-1785,22-9-2031,-5 3-809,24 1 1259,3-4 0,12 4-377,-6-6 1,1 0 466,-9 0 0,0 0-45,6 0 0,0 0 0,-3 0 0,0 0-180,1 0 0,0 0 90,1-3 0,-1 0 0,0 2 0,-1 0-45,-3-2 1,0 0-1,4 0 0,-1 1 1079,2 0-449,5-4 809,-29 6 2017,0 0-2144,-6 6-1312,-7-4 180,-10 13 0,-3 4 90,-7-6-520,6 7 0,-1 2 295,6-9 0,1 0 45,0 3 0,0 2-135,-7 4 0,-2 0-105,7-6 0,-1-1 1,2 1-31,-4 7 0,1 0 225,-4-6 0,2-1-1439,10 3 0,2-2 1023,-5-7-439,7 13 631,7-21 359,6 3 0,11-5 0,3 0 0</inkml:trace>
  <inkml:trace contextRef="#ctx0" brushRef="#br0" timeOffset="65674">18651 11143 7533,'-15'0'3276,"3"0"-2864,12 0-1852,17 12 1261,-1-3-946,15 3 1,5 0 358,-16-4 1,0-1 675,12 3 0,-2-2-11,2 0 101,-13-3 0,0 1 0,4 2 0,7 5 0</inkml:trace>
  <inkml:trace contextRef="#ctx0" brushRef="#br0" timeOffset="65867">18949 11312 7533,'-7'28'1439,"-7"-9"0,-1-2-1259,3-1 404,-5-4 1,-2 1 135,-1 5-1165,-7 6 1,-1 2 669,12-10 0,-1 1-105,-3 1 0,-2 1 0,3-1-31,6-3 1,-1 1-300,-5 4 0,-3 2 1,2-2 209,1 0 0,-1 1 120,-4 4 0,-2 3 0,2-3-31,6-7 1,0 0 0,-4 7 0,1 1-655,9-10 0,-2 1-528,-6 1 1,-5 2 0,3-3-148,4-4 1,0 0 947,-14 10 1,4-10 291,15-25 0,7-9 0,6 1 0,0 1 0</inkml:trace>
  <inkml:trace contextRef="#ctx0" brushRef="#br0" timeOffset="66055">18338 11702 7533,'7'-14'3276,"-1"3"0,-6 11-3172,0 0-284,11 11 0,10 9 270,0 2-510,-3-6 0,3 3 1,0 0-1189,4 3 1,0-1 1337,-5-5 0,0 0 0,1 0-390,5 3 1,1 1-1,-2-6-2617,8-2 2869,-5 0 1,-1-1 407,5-11 0,-4-12 0,3-2 0</inkml:trace>
  <inkml:trace contextRef="#ctx0" brushRef="#br0" timeOffset="66628">19275 10871 7533,'-29'0'3276,"5"0"0,24 0-3712,0 0 166,-5 5 1,-3 3 89,-5 4 225,1 3 0,0 1 134,-4 1-134,3-2 0,2 0-135,-3 4 1350,-4 7-900,9-10-1170,-2 7 270,11-21-629,0 3 539,0 1 181,5-4 449,2 9-270,18-4-270,-3 7 405,-1-8 0,1 0-115,13 7 250,-13-6 0,0-1 0,6 2 90,-7-2 0,0-1 0,-4-3-90,19 3 179,-27 1-89,8-4 90,-16 4-180,5-6 0,0 0 0,-4 0 341,4 0 738,-6 0 360,0 0-629,0 5-450,-6 8-226,-5 17 1,-3 7-957,0-8 1,-2 1 0,0 0 881,0 2 0,0 0 0,-1 1 12,1-6 0,-1 2 0,-1 1 0,0-2 0,1-3-801,0-1 0,0-2 0,-1 1 706,0 2 1,-1 3-1,0-1 1,0-1 52,-2 1 0,0-2 0,0-1-256,2-2 1,1-2-1,0 0 286,-3 4 0,-1 0 0,1-2-632,-5 2 1,0-2 301,3-1 0,0-3 102,3-7 1,1-2-732,-1 3-62,3-35-478,15 5 1622,-2-13 0,2-4 1,7 15-1,2 1 1,0-12-1,0-1 1</inkml:trace>
  <inkml:trace contextRef="#ctx0" brushRef="#br0" timeOffset="66966">18898 11559 12750,'18'6'269,"1"0"1,10-3 45,-2 11 0,0 1-1048,4-5 1183,-1 8 0,0 0-3628,1-2 3223,-9-1 0,-1 1 270,-5-4 0,0 2 112,3 2 0,1 1-562,3 4 0,0 2 105,-4-5 0,1-1 0,-1 0 210,8 8 0,-1-2-91,-3-3 1,1-1-675,4 3 1,-2-2 404,-11-9 0,1 1-120,10 7 0,5 4 1,-4-4 209,-9-6 0,0 0-45,13 9 0,-1-2-45,-5-7-992,-5 6 183,6 1-450,0 0 1439,-1 5 0,-4-5 0,-2 6 0</inkml:trace>
  <inkml:trace contextRef="#ctx0" brushRef="#br0" timeOffset="77146">23696 10376 7443,'-7'-6'360,"1"0"-271,6 6-898,0 0 359,0 11 0,0 9 271,0 2 179,0 8-180,0 2 180,-6-3 45,3-2 0,-1 1-45,-3-4 224,4 1 1,0-2-722,-2-7 677,3 14-270,-3-21 540,-1 14-270,4-14 0,-4 4-180,6-2 0,0-4-450,0 6 450,0-5-270,0 9 270,6-9 317,-4 17-407,4-11-89,-6 23 89,0-20 0,0 14 180,0-13 0,0-9 89,0 20-89,-6-19 90,4 14 0,-4-10-180,6-7 90,0 10-90,0-8 180,-6 9-540,5-5 0,-5 1 270,6-2-179,0 13 269,0-9 0,0 20-90,0-20 90,0 8 0,0 1 0,0-9 90,-6 20-90,5-20-1090,-2 5 1,0 0 1179,3-4-554,-2 4 1,-2 0 643,3 1-91,-5 4-89,6 4 0,0-8-180,0-4 1,0 1 179,0 9 0,0-2 0,-6-7 0,0-6 0</inkml:trace>
  <inkml:trace contextRef="#ctx0" brushRef="#br0" timeOffset="77344">23580 12158 7533,'-8'28'-420,"1"0"0,0 1 0,2-4 330,5-11 90,0 5 90,-6 0-90,5 1 0,-5 6 0,6 0 0</inkml:trace>
  <inkml:trace contextRef="#ctx0" brushRef="#br0" timeOffset="77590">23527 13120 7533,'0'35'-300,"0"1"0,0 2 0,0-5 120,0-18 0,0 10 270,0 0 0,0-9-449,0 14 359,0-16 0,0 11 0,0-5 0</inkml:trace>
  <inkml:trace contextRef="#ctx0" brushRef="#br0" timeOffset="78123">23514 13718 7533,'0'36'-405,"0"-1"0,0-8 0,0 0 1,0-5 404,0 2-45,-2 0 0,-1 1 45,1-2 0,-1-2 0,0 0 0,3 1 0,-5 4-3277,3 4 2302,-3-8 975,5 3 533,-6 0-533,4-5 0,-4 1-120,6 9 120,0-8 0,0 9 0,-6-5 0,5 0 89,-5-5-89,0 9 0,5-14 0,-5 2 0,0 0 0,5-2 0,-5 8 0,0-5 0,5-4 0,-2 5 0,1 2 0,2-4-45,0 6 1,0 0 3214,0-8-3170,0 20 0,0-20 0,0 14 0,0-9 0,-3-3 0,0 1 0,1 4 0,-4 1 0,0 0 0,5-1 0,-5-1 0,0 0 179,5 5-179,-5 0 0,0 1-2267,5 3 2267,-2-6 0,0 0 0,3 1 0,0-6 0,0 10 0,0-8 90,0-1 0,0 1-90,0 1 45,0 1 0,0 0-45,0-1 0,0-4 0,0 0-90,0 1-240,0 3 0,0 2 330,0 1 45,0 4 0,0 0-45,0-1 0,0-4 0,0-1 0,0 5 135,0 2 0,0-1-45,0 2-90,0-10 0,0-1 90,0 9-270,0-8 270,0 4-90,0-7-270,0-6 347,0 0-257,0 0 180,0 0 0,0 0 0,-6 0 0,-1 0 0</inkml:trace>
  <inkml:trace contextRef="#ctx0" brushRef="#br0" timeOffset="79046">23605 11780 5914,'7'0'0,"-1"0"0,-6 0 0,0 0 0,0 6 0,0-4 0,0 4 0,0-1 0,-6-3 0,5 4 0,-5-6 0,6 0 0,0-6 0,0-1 0</inkml:trace>
  <inkml:trace contextRef="#ctx0" brushRef="#br0" timeOffset="85239">23827 11794 7533,'-8'0'-1260,"2"0"1620,6 0-270,-5 0-270,3 0 360,-3 0-180,5 0-629,0 0 629,0-6 0,0 4 0,0-4-90,0 6 359,-6 0 91,4 0 0,-4 0-270,6 0 90,0 0-180,0-5 0,0 3 0,0-3-90,0 5 899,0 0-719,-6 0 180,5-6 0,-5 5 180,6-5-360,-6 6 270,5-6-450,-5 4-90,6-4 90,0 1 90,-5 3-90,3-3 180,-4 5 0,6 0 0,0 0 90,0-6-1,0 5 361,0-5-450,0 6 3186,0 0-2144,0 6-1132,0-5-90,0 10 0,0-9 0,0 9 270,0-3 0,0-1-91,0 4 1,0-9-90,0 9 450,0-3-180,0-1 0,0 10-180,0-14 90,0 14-180,0-15 90,6 9 0,-4-3 0,3 5 0,-5 0 89,6 0-89,-5-6 0,5 5 0,0-5 0,-5 6 0,5 0 180,-6-6 270,6 10-270,-4-14 359,4 26-359,-1-25-90,-3 25 0,3-20-90,-5 10 539,6 11-539,-4-12 135,3 0 0,1-1-495,-4-2 270,9 15 0,-9-14 0,3 2 0,1 0 0,-5 4 180,11 10-180,-11-6 270,11 0-270,-5 0 90,1-6 90,-3-1 90,1-6 0,-4 17-181,9-13 1,-10 5 0,-1-2 0,12-4 0,-11 9-90,5-12-90,-6 0 360,6 17-180,1-6 0,-3-3 0,0 1-450,7-1 270,-7 1 0,-1-2 90,5-2-45,-2 0 0,-1 0 135,-3-4 0,9 17-180,-10-16 180,11 10 180,-11 0 0,11-9 0,-5 20-90,1-20-180,3 8 0,-9-11-90,9 6 0,-4 1 180,0 0-270,11 11 90,-15-15-90,14 14 180,-10-16 180,7 17 90,-2-15 90,-5 14-360,5-16-3277,-5 5 3521,1 0-829,3-5 855,-9 5-738,9-6 558,-9 0 180,9 6-90,-3-10-540,5 14 270,-6-15 2917,4 11-2737,-9-6 0,9 12-90,-4-9 539,7 8-449,-7-11 0,4 0-180,-3 12 180,5-9 90,0 14-90,0-10 1039,-1 1-1398,2 3 448,10 2 1,-14-4-180,13 2 1029,-15-5-1029,-1-10 180,10 20-90,-14-19-45,9 4 0,-1 2 135,-8-2-90,14 5-90,-15-6 90,9 0 90,-3 12-270,5-15 0,0 19 180,-6-26 0,5 20-270,-11-20 0,10 14 180,-9-10-90,9 6 90,-4-6 180,7 5-180,-7-5 0,-1 1 0,0 3 0,-5-10 0,17 17 0,-16-15 0,15 14 0,-15-10 180,9 6-180,-3-5 0,-1 3 0,5-4 0,-11 1-180,16 9 180,-14-14-450,14 14 450,-15-15-180,9 9 180,-9-9-180,9 4 180,-9-1-180,10-3 270,-11 3 0,5-5 0,0 0 0,-5 6 90,5-4 0,-6 3-180,0-5-1619,0 0 1619,5 0-90,-3 0-90,9 0 90,-9 0 90,9 6 90,-9-4 90,10 4-270,-11-6 180,11 0-90,-11 5 0,11-3-90,-11 3 0,11 1 0,-11-4 0,10 3 90,-4-5 0,1 6 0,3-4-90,-3 4 90,-1-6-90,5 0-90,-11 0 90,11 0 90,-5 0-180,6 5 180,-6-3-89,5 3-1,-5-5 0,6 0 90,-6 6-90,5-4 180,-11 3-180,11-5 0,-5 0 360,6 0-360,-6 0 90,5 6 0,-5-4 0,0 4 0,5-6-3277,-11 0 3252,11 0-65,-11 0 180,10 0-90,-9 0 0,10 0 0,-5 0-270,0 5 3546,5-3-3250,-11 3-26,11-5-270,-11 0 270,11 0-90,-5 0 90,0 0-90,4 6-90,-9-4 270,10 4 0,-5-6-90,0 0-90,5 0 90,-11 0 90,11 5-90,-11-3 0,11 4-90,-11-6 90,11 0 0,-11 0 0,5 5-270,0-3 270,-5 3-90,11-5 90,-11 0 90,5 0 0,0 0 90,-5 0-270,11 0 180,-11 0-90,5 0 0,-6 0 0,6 6 0,-5-4-90,5 4 180,-6-6 0,6 0-90,-5 0 90,5 0-90,0 0 90,-5 0-90,5 0 0,0 0-90,-5 0 90,11 0-90,-11 5-90,11-3 360,-11 3-180,5-5 0,0 0-90,-5 0 90,5 0 0,0 0 0,-4 0 90,9 0 90,-10 0-180,11 0 90,-11 0-90,5 0 0,-6 0-90,6 0 90,-5 0 0,11 0 0,-11 0 0,5 0 0,0 0 0,-5 6 0,5-4 0,0 3 0,-5-5-270,5 0 270,0 0-450,-5 0 450,11 0-90,-11 0 90,5 0-90,0 0-359,-5 0 359,11 0 0,-11 0 90,5 0-90,-6 0 270,6 0-270,-5 0 0,5 0 180,-6 0 0,6 0-90,-4 0-90,9 0 90,-10 0 0,5 0 0,-6 0 0,6 0 0,-5 0-90,5 0 90,-6 0-90,6 0 90,-5 0-90,5 0 90,0 0-90,-5 0 90,5 0-90,0 0 90,-5 0 0,11 6 0,-11-4-90,11 4-90,-10-6 180,4 0-90,-1 0-90,2 0 90,0 0 0,5 0 1,-11 0-91,11 0 0,-11 0 180,5 0-90,0 0 180,-4 0-270,9 0 180,-9 0 90,9 0-180,-9 0 0,3 0 180,1 0 180,-5 0-270,5 0 0,0 0 90,-5 5 90,5-3-180,-6 3 629,0-5 810,0 0-1169,6 0-630,-5 0 180,5 0 270,-6 0-629,0 0 449,6 0 180,-5 0-180,5 0 0,-6 0 270,0 0-270,6 0-90,-4 0 180,4 0-180,-6 0-90,0 0 180,5 0 0,-3 0 360,3 0-180,-5 0-910,0 0 1,0-11 0,0-4 0</inkml:trace>
  <inkml:trace contextRef="#ctx0" brushRef="#br0" timeOffset="88990">23827 12067 7533,'-21'0'-270,"2"0"0,12 0-90,-5-12 180,11 9 90,-5-14 0,6 10 0,0-6-89,0-6-1,0 5 539,0-5-179,0 12 0,0-5-270,0 10 900,0-3 359,0 5-89,0 0-271,-5 0 990,3 0-1349,-4-6 269,1 5-179,3-5 270,-3 6-630,5 0 1619,-6 0-1350,4 0 900,-4 0-1079,6 0 1170,-6 0-991,5 0 181,-5 0-450,6 0 180,0 6-181,0 1 181,0 6-180,0 0-270,0 0 0,0 5 180,0-3 0,0 4 90,0-6 180,0 6 90,6 12-360,1-7-336,-1 5 1,1 1 335,7-4 0,-11-3 0,1 3 180,4-4 0,1-1-360,0 9-74,-3-11 0,1 0 344,4 6-180,-3-11 180,-1 5-1,10 11-89,-14-12 180,8 0 0,1 0-180,-3-4 0,4 11 180,4-5-180,-8 0 134,2-1 1,2-2-45,1 1-270,-4 0 0,0 0 270,2-4-90,1 1 0,-1 1 0,-2 0 180,5-1 0,-1 0 793,-11-1-613,20 11-450,-14-11 0,9 11 0,-5-5 0,6 12 0,-4-10 0,3 8 0,-5-16 0,0 5 0,0-6 0,-5 0 0,3 6 0,-4-5 0,7 5 0,-1-6 0,0 6 0,0-11 565,-1 16-565,-4-21 0,9 20 0,-14-15 0,14 11 0,-15-6 0,9 0 0,-3 0 0,-1-6 0,-2 11 0,1-16 0,-4 16 0,4-11 0,-1 6 0,-3-6 0,9 5 0,-9-11 0,10 16 0,-11-14 0,11 15 0,-11-17 0,10 11-90,-9-5 180,4 0-90,-1 5 0,-3-11 0,9 11 0,-9-5 0,9 6 0,-3 0 0,-1 0 0,5-6 0,-5 11 0,0-16 0,4 22 0,-9-21 0,15 20-90,-14-20 180,15 14-90,-5-4 0,1-4 0,5 8 0,-7-10 0,-4 6 0,9 0 0,-14-6 0,21 11 0,-16-15 0,11 14 0,-6-10 0,0 6 0,0-5-90,5 9 180,-9-14-180,14 14 180,-20-16-90,20 11 0,-14-10 0,10 9 0,-6-9 0,5 9 0,-3-10 0,10 5-90,-17 0 180,9-5-90,-9 5 0,-1-6 0,5 6 0,-5-4 0,12 9 0,-11-10 0,15 11 0,-14-11 0,10 11 0,-6-10-90,0 9 180,0-10-90,6 11 0,-11-11 0,16 11 0,-21-11 0,14 5 0,-10 0 0,6-4 0,-6 4 0,5-1 0,-11-3 0,16 9 0,-8-10 0,10 5 0,-12 0-90,4-4 180,2 9-90,-4-9 0,9 3 0,-11-5 0,0 6 0,5-5 0,-5 11 0,12-11 0,-10 5 0,14 0 0,-20-4 0,20 9 0,-21-9 0,21 9 0,-20-9 0,20 3 0,-20 1 0,15-5 0,-11 5 0,6 0-90,-6-4 180,10 9-90,-8-9 0,10 9 0,-6-10 0,6 11 0,-5-10-90,5 9 90,-6-9-90,6 9 90,-5-10-90,11 11 90,-11-10-90,11 9 90,-16-9-180,8 9 0,-10-9 180,0 4-270,11-6 180,-15 5 90,14-3 90,-10 3-180,1-5 270,3 6-270,-4-4 450,6 3-360,0 1 90,0-4-90,-6 4 0,11-1 90,-15-3 0,14 3-360,-15-5 360,9 6-270,-4-5 180,0 5 0,5-6-90,-5 6 90,7-4 0,-2 4 180,1-1-180,-6-3-90,5 3 270,-11-5-180,11 6 0,-5-4 90,6 4-180,1-1 90,-7-3 0,4 3-90,-4-5 270,23 12-180,-18-9 180,17 9 0,-28-12-90,11 0-90,-11 5 0,11-3 0,-5 3 0,6 1 0,1-4 0,-2 3 0,1-5 0,0 6 0,0-4 0,1 9 0,-7-9-180,4 3 180,-9-5 0,9 0 0,-9 0 0,9 0 0,-4 6 90,6-4-90,0 3 90,-5 1-90,3-4 0,-4 4 0,1-6 0,9 0 0,-14 0 0,14 5 0,-9-3 0,4 3 0,-4-5 0,3 6 0,-9-4 0,15 4 0,-14-6 0,14 0 0,-15 0 0,9 0 0,-9 5 0,9-3 0,-9 4 0,4-6 0,-1 0-3277,-3 0 3162,3 0 115,-5 0 0,6 0-90,-4 0 180,10 0-90,-11 0 0,11 5 3276,-5-3-3160,0 3-116,-1-5 0,-6 0 0,0 0 0,5 0 0,-3 0 0,3 0 0,1 0 0,-4 0 0,9 0 0,-9 0 0,3 0 0,1 0 0,-4 0 0,9 0 0,-9 0 0,4 0 0,-1 0 0,-3 0-90,3 0 90,-5 0 0,6 0 0,1 0 0,1 0 0,-3 0 0,1 0-90,-4 0 90,10 0 0,-11 0-90,5 0 90,0 0 0,-5 0 90,4 0-180,-5 0 90,6 0 90,-4 0-90,4 0 90,-1 0-90,3 0 0,-1 0-270,-1 0 270,-1 0 0,-3 0-90,3 0 90,1 0 0,-4 0 90,4 0-90,-6 0 180,0 0 0,6 0-180,-5 0 0,5 0 0,0 0 0,-5 0-360,4 0 450,-5 0-90,0 0-90,6 0-90,-4 0 90,4 0 360,-6 0-270,0 0 0,5 0-90,-3 0 270,3 0 90,-5 0-270,0 0 0,6 0 0,-4 0 0,4 0 0,-6 0 0,0 0 0,6 0 0,-5 0 0,5 0 0,-6 0 0,0 0 0,6 0 0,-5 0 0,4 0 0,-5 0-3277,0 0 2457,-5 0 1,-8 6 0,-8 2 0</inkml:trace>
  <inkml:trace contextRef="#ctx0" brushRef="#br0" timeOffset="99890">25361 4395 7533,'-20'-6'1979,"7"5"-1530,1-5-269,11 6 180,-11-5-180,11 3 180,-11-3 1529,11 5-810,-5-6 900,6 4-810,0-4 1260,0 6-720,0 0-1889,6 0 225,13 0 0,4 0-45,4 6-947,2-5 0,3 0 542,-4 4 1,0 1-1235,3 1 1,0-1 1064,3 1 1,-1 1 348,-4-2 0,-2 1-45,-4-1 0,-1-1-1529,13 2 1034,-8 0 1,0-1 314,4 2-629,-10-3 0,1 1-720,10 1 1183,-10 6 1,2 1 0,-11-1-1</inkml:trace>
  <inkml:trace contextRef="#ctx0" brushRef="#br0" timeOffset="100147">25387 4642 7533,'-35'8'1638,"16"-2"0,2-1 1638,9-3-1013,-10 9-1724,17-10 811,-11 11-541,5-5-225,-5 10 1,-1 3-225,-8 4-857,5-1 0,-2 6 0,2-3 587,4-3 0,0 0-270,-4 5 0,-1 3 1,2-3 179,4 0 0,1-1 44,-6 5 1,0-1 45,2-4 0,2-1 0,2-1 0,0 2-1183,-2 0 1,-1 4 0,1-3-547,0 3 1,1-1 545,3-2 1,-1 1 0,0-5-1018,-8 3 761,16-4 629,-5-15 720,18 5 0,2-6 0,12-2 0</inkml:trace>
  <inkml:trace contextRef="#ctx0" brushRef="#br0" timeOffset="100332">25361 5124 12480,'7'0'2069,"16"-6"-2069,-7 4-1253,8-3 0,1-1 983,6-2 180,-10 2 0,1-1-810,0 1 1,-1 0-204,9-2 698,1 3 0,-1-1-1394,0-2 1799,-8 2 0,0 0 0,10-7 0,1 0 0</inkml:trace>
  <inkml:trace contextRef="#ctx0" brushRef="#br0" timeOffset="100577">25660 4981 7533,'-29'0'3276,"6"0"0,23 0 0,0 0 0,0 5-4867,0 20 1591,0-2-1639,0 1 1,0 1-1258,0 10 2626,0-16 0,0 1 119,0-1 1,0-1-120,0 16-270,-5 1 0,-1 3 360,1-11 0,1 0-858,0-2 1,-1 1 0,1-2 587,-2-1 1,0-1 224,3-3 0,-1 1-1349,-5 8 0,-1 0 1355,3-9 1,0 0 0,-5 8 0,0 0 0,1-10 0,1 0 0</inkml:trace>
  <inkml:trace contextRef="#ctx0" brushRef="#br0" timeOffset="100917">25022 5865 7533,'-21'-8'3276,"4"3"0,17 5 0,0 0-2580,12-6-696,2-1-411,18-12 636,-10 9 0,1 0-697,0 0 0,1 0 532,0 1 0,2 0 0,-1 2-529,3-1 1,0 2 618,2-1 0,3 1 0,-3 0-105,-1-1 0,0 1-45,-5 3 0,2 1 0,-1-1-676,0 0 0,0-2 0,0 2 676,7 2 0,0 1 45,2-3 0,2 0-429,-7 1 1,0 0-1,-1 0 249,-2-1 1,1-1 74,7 0 0,2-1 0,-2 1 13,-4 0 0,-2 1-283,3-1 0,1-1 0,-2 2 240,-4 2 0,-2 1 45,5-3 0,-1 0-417,-3-1 1,-1 2 461,6 0-315,-5-1 0,-1 1 1230,-2 2-1005,8 5 0,-15-3 1281,3 10-1461,-10-11-449,-3 5-361,-5 0 3932,0-5-5910,6 5 1709,-5-6 1349,5 5 0,0 3 0,2 5 0</inkml:trace>
  <inkml:trace contextRef="#ctx0" brushRef="#br0" timeOffset="101077">26531 6034 7533,'-36'7'3276,"7"-1"0,29-6-2457,0 0 0,0 6 0,0 1 0</inkml:trace>
  <inkml:trace contextRef="#ctx0" brushRef="#br0" timeOffset="151204">11614 13133 7533,'-7'0'449,"1"0"-179,0 0-90,5 0 180,-5 0 0,6 0-180,0 0 449,-6 0-269,5 0 719,-5 0-719,0 0-180,5 0 450,-11-6-360,5-1-180,-1 0 179,-3 1 721,-2 0-720,-1-1 179,-5 0-269,6 1 0,-11-6 0,8 9 90,-15-14-90,17 16 180,-11-11-270,11 11 180,-5-5-91,0 6 91,5-6-180,-5 5 450,-6-5-360,9 6-90,-8 0 0,11 0-90,0 0 270,-12 0-1,3 0-89,-3 6-90,6-5-90,0 5-3277,4 0 3162,-3-5 205,5 5-450,-17 0 360,12 1-90,0-1 0,0 1-2268,3 0 2178,-3 5-90,-1-5 450,-1 12-180,0-10 90,1 8-1517,0-4 1337,4 1 90,-3 5 180,5-6-798,0 0 708,-1-6 896,2 11-986,-7-4-360,11 6 1924,-10-1-2194,11 6 361,-6-4 89,5 6 0,-3-9 45,7 3 0,1 0 225,-4 5 1067,0-1 0,2-1-1337,4-4 539,-5 5-179,0 1 2280,4 2-2280,-4-7 0,1 1-180,3 7-1633,-1-10 0,1-1 1633,2 3-22,0 3 67,0-3 0,0 1-45,0 3 0,0 0-49,0 1 1,0 1 93,-1-1 0,2-3 45,4-1 0,3 14-2264,-1-14 2084,5 9 2264,-11-10-2354,17 9 180,-16-14-158,15 8 158,-9-11-90,16 12 90,-8-9 135,2 0 0,0-2-225,-2-5 90,15 8 0,-5-4 0,1 2 0,-5-6 0,-1 0 0,8 4 0,3-5 0,-8 3 90,-3-4-90,-3 0 0,1 0 0,10 0 45,-7-1 0,-1-1-45,7 3 135,0-3 0,-1 3-2140,-1 4 2005,-2-7 0,0-2 90,-4 2 2178,0-5-2448,4 3 0,0 0 180,2-1-1134,7 1 0,0-1 1134,-3-2 0,-5 0 0,0 0 0,2 0-90,5-5-45,-3 1 0,3 0 824,-10-2 1,2-1-690,10 1 0,1 0 45,-5-1 0,-4 1-45,5-2-45,-4 3 0,0-1 135,2-1-90,-8 3 0,2 0 45,0-2 0,-1 1-45,7-3 0,7 1 0,-22-4-147,12 2 1,2-1 146,-11-1 0,-1 0-678,10-2 1,-1 0 857,5-6-180,-15 1-699,0 5 0,0-1 789,1-7-90,-1 6 0,0-1-90,0-4 120,9-6-30,-15 6 2671,14-4-2311,-20 9 2066,14-4-1707,-15 0 2557,3-1-2114,1-12-982,-4 5-134,3 1 764,-5-10-630,0 13-180,-2 4 0,-1 0 180,-4-13-90,0 13 0,0-1 0,-5-14-90,5 15 0,0 0 0,-6-7 90,0-6-90,0 11 45,4 0 0,0 0 44,0 3-268,-9-12-1,11 17-180,-6-11-360,-5-4 135,2-2 1,0-2-654,4 13 0,1-1 1178,-2-2 0,1-1 0,1 2-119,-4-8-123,0 1 0,0 1 302,-1-4 45,3 13 0,2-1 225,-3-12 357,1 16-268,-6-16-179,5 11 270,1 0 90,-4 1-270,8 6 1797,-10 0-1977,12 0 1044,-5 0-954,5 6 89,-11-10-89,-9 8-90,0-10 0,1 6-73,1 0-197,-1 0 90,2 3 1,-2 1 178,1 5 1,1-1-90,-2-4 0,0 1-558,3 7 0,2 1 648,-6-6-45,3 5 0,-1 2-2826,-5-1 2646,8 0 0,0 0-224,-15 0-56,13 6-80,-5-3 0,-1 1 45,8 5 1,0 1 134,-7-3 0,-1 0-644,7 2 0,2 1 600,-5 3 89,1 0-348,6-1 1,0 1 527,-5 2 670,0 3 0,0 1-625,10-6 0,1 1-587,-4 3 0,0-1 632,-9 10 135,9-11 0,-2 1 617,-1 5 0,0 2-707,-4 2 0,0 0-225,4 1 0,1-1 180,3-8 0,2-1 0,4 1 0,0 1 84,-6 3 0,0-1-84,5-2 0,0 0-90,-1 4 0,0-2-180,-2-6 135,4 9 0,2 2 0,3-6 0,1 0 90,-2 6 0,1 2-225,4 4 1,2-2 179,-1 3 0,-1 2 0,2-1 0,5-3 135,-1 3 0,3 0 45,6-1 0,-5-8 0,1 1-46,-1-3 1,0 0 0,1-4 0,1 0-45,-1 1 0,0 1 0,2 2 0,0-2 180,3-3 1795,4 13-1795,-6-11-90,-1 1 586,2 0-676,10 5 90,-8-5-270,9 1 484,-13-2-349,2-7 0,3 0-135,0-4 1,0 0-164,12 11 1,1-2 477,-10-12 0,1 0-225,10 10 0,-1-1 90,0-5 150,-7-2 0,3 3 0,-3-3 210,11 2-225,0 0 0,-2-1 45,-8 0 44,5-2 1,1 0-135,-4 2 45,6 1 0,2-1-405,2-5-45,-7 3 1,-1 0 314,6-6 179,2 0 1,1 0-180,-11-3 0,0 0-407,8 3 1,3-2 436,-8-4 0,1-3 0,-4 1-30,-5 3 0,0 0 0,6-4 0,3-2 0,-3 1 0,-9 2 0,0 1 998,16-5 1,0 0-999,-16 5 0,1-1 90,12-4 0,-1 0 89,-7 3-150,-5-2 1,0-1 510,14-2-450,-9-1 833,1-2-743,-12 10 270,-5-7-2219,6 1 1949,1 0 414,-7-5-549,4-1 0,1 0 45,-2-11-273,-1 5 1,0 0 361,1 6 1,-2-1-315,-4-11 1,1-1-91,4 7 0,0-1 135,-4-8 0,-2 0-7,0 14 1,-1 0 141,-2-5 0,0 0-45,0 4 0,0 1 0,0 1 0,0-1-180,-5-13 0,-1-1 135,2 14 0,-1 0 45,-2-6 0,-2-2 0,0 2 90,3 8 0,-2 1 0,-4-11 0,0 0-44,2 8 0,0 0 268,-3-6 1,-1 0-225,5 6 0,-2 0 90,-4-3 0,0 2-90,-7-6-135,1 2 0,-1 1 135,-1-1-90,2 1 0,0 0 180,-1 3-270,1-1 0,-1 0 270,-7-1-116,10 8 1,0 0-200,3 2 0,1 1 0,-2 2 0,0-1 276,-4-5 1,-2 0-187,-3 5 0,0 2 45,4-1 0,2 1-45,-2 5 0,0 1 0,3-3 0,0 0 148,-1 5 1,0 1-104,0-3 0,-1 0-90,-3 3 0,0 0-180,-6 0 270,3 3 0,0 0 0,-4-2-45,4 5 0,0 0 45,-3-5-45,12 4 0,-1 2-90,0-4 0,0 1 46,-4 9 89,-3-4 0,-1 1-135,9 0 0,-1 0 45,-7 0 0,0 0 45,9-1 0,2 1-135,-4-1 0,1 1 90,-3 10 0,-5 0 0,7-1-270,-6 0 180,12-4 1,-1 2 134,-3-3 0,1 1 0,2 0 0,1 1-135,1 0 0,0-1 90,-3 0 135,5 3 0,2 1 45,1-3-45,-5 4 0,0 2-45,2 0 45,-2-3 0,0 0-45,5 0 0,1 0-45,-4 1 0,1 0 72,0 15 63,1-17 0,-1 0 45,2 1 0,1-1 1340,-1 0 1,0 1-1476,-3 0 0,1 1-45,2-1 0,1-2 135,-2-1-90,3 14 14,-1-10-104,4 1-90,-4-3-2811,6-5 2541,0 0 171,0 18-170,0-8 404,2-2 0,2 1-1188,2-2 1,1-1 963,8 10 449,-2 1 288,5 1-108,-4-3-270,-4-8 0,0 0-135,2 1 0,1 1 45,-3-5 0,0 1 45,-3 1 0,0 1 0,8-1 0,-1-1 45,-4 4-180,2-6 0,1-2-90,-1 1-180,1 3 1,-1 0 269,4-1 45,-1 1 0,1 0 2267,4-3-2222,6 9 90,-8-13 0,2-1-135,-4 0 0,2 0-1,7 0 1,1-1 45,8-2 0,-6-1 0,0-1 180,7 2-90,-6-3 0,-1-1 0,6 3-90,-9-5 0,-1-2 180,11 1-180,-15 0 0,-1 0-180,13 0 270,-6 0-45,-2 0 0,1 0-45,7 0 45,3-2 0,2-2 1143,-12 1 0,-1-1-1188,3 1 0,0-1 45,5-1 0,-3-1-45,1-1 45,-11 0 0,-1 0-45,7 0-151,-6-4 0,0-1 151,11 2 0,-10-2 0,-2 0 90,0-2-585,-2 0 1,-2-2 314,4-1-825,3-4 1,0 0-1875,-5 5 1440,3-8 1439,4 5 0,-13 4 0,14-3 0</inkml:trace>
  <inkml:trace contextRef="#ctx0" brushRef="#br0" timeOffset="161111">10664 7477 7173,'0'-7'719,"0"1"-269,0 6-90,-5-5 180,3 3-91,-3-4 451,5 6 2376,0 0 0,-6 0 0,4 6-781,-4 1-2405,6 6-90,-5 12 90,4-9-45,-5 1 0,0 2 135,5 2-45,-3-2 0,2 0 44,2 9-89,0 3 90,0-5 0,0-7 0,0 0 360,0 15-450,0 0-90,0-4 90,0-16-360,0 23 360,0-20-90,0 19-450,0-22 360,0 0-90,0-3-90,0-9 90,0 4-89,0-6-3008,0 0 2457,23 5 1,-12 2 0,20 6 0</inkml:trace>
  <inkml:trace contextRef="#ctx0" brushRef="#br0" timeOffset="165602">4409 8296 7892,'-7'0'1620,"-5"0"-1441,11 0 1890,-11-5-1529,5-3 629,-1 1-269,-3 2-450,10 5-181,-5 0 91,6-6 810,0 4-991,0-4 1,0 6 720,0 0-630,0 6-270,6-4 1079,7 15-539,1-3-3752,5 7 3302,-6-3 89,0 2-2177,0-6 2178,6 10-1787,1-9 1337,0 9 563,7-8 0,0 0-203,-6 7-135,6-7 0,0-2-45,-7-1 90,11 1-90,-6-8 0,1 0-45,1 1 0,1 0-405,8 0 1,-1-1 539,-10-2 0,-2-1 680,0 0 1,-3 0-681,0-3-450,5 0 180,-11 0 90,5 0 2080,-12 0-2710,11 0 3515,-9 0-2885,4 0 267,-2 0-447,-9 0-450,3 0 361,-5 0-1170,6 0 89,-4-6 1171,4 5-1980,-6-5 1170,0 6 1169,0 0 0,0 0 0</inkml:trace>
  <inkml:trace contextRef="#ctx0" brushRef="#br0" timeOffset="166222">4500 9037 7533,'-7'0'3276,"-5"0"-166,11 0-1941,-5 0-989,6 0 0,6 0 360,7 0-3302,12 0 3211,3 0-1121,-7 0 1,2 0 581,11 0-553,-6-2 1,0-1 777,-7 3 0,0-2-75,4-3 0,3-4 0,-1 0-57,8-1 0,-1-1-3,-9 2 0,0 0 0,-1-1-135,11-4 0,-2-2-45,-3 0 0,-2 0 225,-9 5 0,-1-1 712,4-4 0,-2 2-307,-1 1-360,1-6 0,1 4-90,-8 2 89,-2 2 631,-9 4 2362,9-6-2362,-9 0 539,4 0-809,-6 0-270,0-1 3096,0 7-2531,0-10-385,0 8 540,-6-9-451,4 5 271,-9-6-360,3 5 179,-10-11-89,-9-1-360,6-2 179,0 10 1,0-1-180,3-1 0,1 1-270,-3 1 0,0 1 135,1-2 0,0 0-135,0 0 0,1 1 90,-12-5-90,8 1 0,1 2 91,0 4-1,5 1 0,1 0-3187,-5-5 1633,0-1-1133,-5 2 978,17 6 673,-9 6-1393,9-4 1530,1 9-2288,-5-9 489,11 9 2428,-5-4 360,6 6 0,-6 0 0,-1 0 0</inkml:trace>
  <inkml:trace contextRef="#ctx0" brushRef="#br0" timeOffset="177006">15620 8101 7803,'-13'0'1799,"0"0"-1440,5 0 91,-3 0 539,9 0 631,-9 0-631,10 0-719,-5 0 1259,0 0-719,5 0-631,-5 0 1,6 0 3096,0 0-1245,6 0-1131,18 6-4112,-6-4 3392,12 3 89,-11 1-89,-5-4 180,16 4-90,-14-1-90,5-4 0,0 0 449,8 10-539,-7-10 0,1 0-180,10 10 450,-12-10 0,2 0-1225,-3 4 1,0 1 1044,0-5 0,1 0-45,-3 2 0,1-1 1230,2-1 1,1-2-1141,4 1 0,2 0-225,2 0 0,0 0-1107,-3 0 1,-2 0 1106,13 0 0,-6 0-1660,-5 0 1750,-6 0 0,2 0 1182,11 0-1272,2 0 0,2 0 0,-12 0 0,0 0 0,2 0 0,2 0 0,4 0 0,-3 0 0,-4 0 0,1 0 0,-1 0 0,-1 0-1340,0 0 1340,1 0 1446,-2 0-1536,-4 0 2342,-3 0-2252,-4 0 0,-2-5 0,1 3 320,-6-3-320,-1 5 0,-6 0-820,0 0 1,6 5 0,2 2 0</inkml:trace>
  <inkml:trace contextRef="#ctx0" brushRef="#br0" timeOffset="190602">19378 7282 7533,'-14'-20'90,"2"1"179,6 12 451,5-5-540,-11 5 809,11 0-629,-5 1 899,6 6-719,-6-6 989,5 5-539,-16-5 449,2 6-4201,-5-6 3121,1 5 451,6-5-136,-7 3 1,-1 1-495,-5-6-90,4 4 0,0 1 90,-2-3 404,5 3 1,0 0-225,-17 2-270,17-2 0,-1 0 404,-5 0 1,2 0-2583,5 2 2178,-4-2 0,2 0 90,5 3 269,-10 6-597,5-5 418,-12 17-181,13-14 0,-1 0 1,0 9 0,0-1-45,0-8 0,1 1 45,-1 6 0,2 1 90,-9 2 1301,1 6-1841,10-8 0,2 1 180,0 0 1,0 0-1,-14 9 45,12-5 0,2 2 45,0 2 0,-1 0 0,-1 2 522,6 0 1,-1 0-253,-5 1 0,0 0-90,6-4 0,0-1 450,-9 11-181,9-11 1,1 0-90,-5 5-34,4-2 1,1-2-237,2-6 3100,-5 5-2830,10 6 180,-9 8-585,10-13 0,1 0 26,-3 6 0,0-1 109,3 4 618,0 2-618,0-19 90,0 13-90,0 2-90,6 7 180,1-2-180,6-12 0,6 10 90,-5-8-45,1-3 0,0-1 45,1 4 179,5-1 1,0 0-180,2-4 0,-6-1 0,-2-2 0,4-1 0,0 0 765,-1-1 0,1 1-631,-4-2 1,1 0-90,6 2 0,-1 0 45,5 6-213,-5-10 0,2 0 213,0 1 0,1 0-90,0 1 0,0-1-45,10 2 0,-2 0-780,0 3 735,4-6 0,0 0 90,-17-2 0,0-1 60,13 1 0,5-1 0,-4 0-60,-4 2 0,-1-1 0,-1-3 0,1 0 0,-2 1 0,-3 1 0,-2 0 0,11-5-45,1 5 0,2-1 45,-3-4 0,-1 0 0,-3 2 0,1 2 0,-2-2 45,1-2 0,-2 0-45,0 2 0,-3 0 0,5-3-630,4-1 1,2 2 359,-8 2 0,0-1 135,9-1 0,1 0-15,-10 1 0,1 0 0,-1 0 15,6-2 1,0 0 74,-2-2 0,1 0 0,-3 0-1365,0 1 1,0 0 1379,9-1 0,-2-1 45,-16 0 0,0 0-171,6 2 1,3 2 0,-2-3 260,-3-4 0,-1 1-97,5 4 0,2 0 187,5-4 0,-1-1-135,-13 5 0,0 1 45,12-3 0,-2 0 474,-4 3-564,-2-6 90,3 4-90,0-9 1388,0 7 1,1 0-1119,4-3-225,-8 1 0,1 1-45,-6 1 0,0 0 0,3-4 0,2-2 45,0 3 0,-1-1-90,0-1 0,-1-1-45,-3 4 0,0 0 90,-2-4 0,-1 1 45,3 2 0,1-1-189,3-4 0,3-3 0,-1 0 99,5 0 0,-1 0 45,-5 3 0,0-1 0,-1-1 43,1-1 1,-2-2 0,-1 2 181,-2-4 0,-1 1-181,11-5 1,-2 0-45,-12 6 0,-2 2 270,11-4 0,-11 6 0,6-17-270,-10 7-52,3-4 0,-1-1 52,-2 3 661,-3 4 0,0 0-661,6 1 0,-11 0 925,5 1-925,-6 1 0,0-14 0,-6 3-321,4 1 1,-3 1 320,-8-3 0,6 8 0,2 0 0,-3-4 0,-3 5 0,-1-1 0,2-8 0,-5 5 0,0 0 0,0-2 0,-2 5 0,-2 1 0,-4-8 0,7 12 0,0 2 0,-9-4 0,-1-5 264,-1 8-264,5-2 0,1 0-580,-8 2 580,7 4 0,0-1 0,-5-6 0,-5 5 0,0-5 0,13 7 0,0 0 0,2 4 0,-1 0 0,-4-5 0,-2-3 0,3 3 0,4 4 0,1 0 0,-12-6 0,1 0 0,1 2 0,-4-2 0,-1 0 0,-3 3-314,8 0 0,-4-3 0,2 2 269,0 4 0,1 2 45,3-1 0,0-2 0,0 2 0,-7-2 0,2 1 45,6 2 0,1 1-45,-9-1 0,-1-5 551,4 11-551,-4-8 0,-2 1-448,-1 5 448,9-2 0,-4-2 0,3 1 0,7 2 0,2 1 0,-10-1 0,0 1 0,8-1 0,1 2-45,0 2 0,-1 0 90,-11-3 0,0 0-45,8 2 0,1 1 0,-10-3 0,2 0 0,10 3 0,1 0 0,-1 0 0,1 0 0,-6 0 0,-1 0 21,6 0 0,-2 0-21,-15 0 0,0 0 0,14 3 0,1 0 0,-6-3 0,0 1 0,-4 11-45,11-9 0,-1 1 90,-4 8 0,-1 1-1009,2-5 1,0 0 873,-3 4 0,2 0-90,-2 1 31,4-3 1,-4 0 0,2 0 148,7-1 0,0 0-444,-9 2 1,-5 3 0,5-3 443,-3 3 0,10-4 0,-1-1 70,3 0 1,0 1 19,-9 10-90,3-7 0,1 0 0,1 7 0,-2-4 0,1-1 0,8 1-212,-5-2 0,-1 2 212,8-3 0,1 0 0,-14 9 0,2-4 85,6 0-85,5-9 1055,-5 9-1505,12-11-2827,1-1 0,6-6 770,0 0 438,0 6 2069,18 13 0,-6-6 0,3 1 0,8 6 0,0-1 0</inkml:trace>
  <inkml:trace contextRef="#ctx0" brushRef="#br0" timeOffset="194281">9663 6918 7533,'7'-14'2788,"-1"2"-2518,-6 6-180,-6 5 1439,5-5-809,-5 6 179,6 0 2377,0 0 0,0 6 0,-6 1-1638,0 12 0,-1 4-1160,-13 9-648,10-7 1,0 0 169,-9 7 0,12-6 180,-11 6-150,8-9 0,-1 3 0,0-1-344,0-1 1,-2 1 343,-1 1 0,-1 2 0,2-3-1536,6-5 0,0-1 1551,-5 3 0,0 1 45,-1 9 0,-1 0-1127,1-7 0,-1 0 1037,2 1 0,-1 2 0,0-2-614,-1-2 0,1 1 584,0 1 0,0 2 1,1-1-119,1-3 1,1 2 79,-1-1 1,-3 4-1,2 0 1,1-4 67,2 4 0,-1-1 0,-3 0 0,-2 2 0,1-1-45,4 6 0,0-3 45,0-12 0,0 0 90,1 3 0,1 3 0,0-3 90,-7 7-180,3 1 0,0-1 0,-2 0 0,4-5 0,1-1 960,-4 4-1140,6-3-719,1-6 449,0-11 0,5-2 2154,-5-6-2513,6 0 168,0 0 641,6 0 3276,1 5-3430,6-3 1143,0 3-539,6 1 270,6 1-3842,3 1 3301,-2 3-51,-2-7 0,-1 0-38,4 8-90,-2-7 0,-1-2-90,-4 2 0,11 1-90,1-4-179,4 3 179,-5-5-90,-4 3 0,0 0 0,6-1 135,-6 3 0,2 1 90,-6-5 0,-2 0-45,8 4-1147,-7-1 0,-1-2 1327,1 0-45,-2 4 0,1 0 45,3-5-135,-5 5 0,-1-1 135,3-3-50,9 9-40,-9-9 2268,6 9-2268,-14-9-179,-2 4-91,-4-6 3546,6 0-3250,-5 0-26,-2 0-90,-6 0-3187,0 0 2621,-24-18 1,7-3-1,-2 1 1,0 1 0</inkml:trace>
  <inkml:trace contextRef="#ctx0" brushRef="#br0" timeOffset="195039">9038 8387 7533,'0'8'3276,"0"-3"0,0-5-1103,0 0-1813,6 0 629,2 0-449,5-5 1259,18-3-1440,-14-5-269,9 2 0,1-2 269,3-9 46,-8 7 0,1-2-1,2-1 1,0-1-819,-5 2 0,1-1 683,3-3 1,2-3 0,-1 1-150,-5 6 0,-2 1 0,1-1-60,4-7 0,1-3 0,-2 3-687,1-2 0,1-2 627,-6 7 0,3-2 0,1-2 0,0 0 0,-3 4-742,1-2 1,-1 2 0,1-2 756,-1 2 0,3-2 0,1-2-1,0 0 1,-2 1 0,-2 3-15,2-1 0,-3 2 0,1-3-117,1 2 0,1-3 0,1-1 1,0 1-1,-3 1 87,3-3 0,-2 2 0,4-4 30,-6 5 0,4-3 0,0-2 0,2-2 0,-1 1 0,-1 2 0,-2 2-278,3-3 0,-2 3 0,0 0 0,1-2 260,0-2 0,2-3 0,0 0 0,-1 2 0,-4 4-12,0 3 0,-3 3 0,-1 1 60,1 0 0,0-1-60,0-1 0,1-3 1,0 1 29,1 1 0,1-2 89,-1 2 1,1-4 0,0 0 0,-2 3-90,2-3 0,-1 0 60,-3 5 0,0-2 0,0 3-60,1 4 0,-2 1 367,-3-3 0,-1 0-232,5 1 0,1-1-45,1-8 0,0 0-180,-3 5 0,-1 1 135,0 4 0,-1 1-45,6-16 270,-3 15-181,4-14-868,0 10 779,-5 0 1750,-1-5-1346,2 7 1,-1-1-360,-8 0 0,-1 1-31,10-2 1,1 1 75,-3-5-270,6-1 1,-5 4 89,5-5 320,-6 7 40,-6 6-343,-1 6 73,-6 1 90,0 0-180,6 5 90,-5-5 2169,5 6-2439,-6 0-3007,0 0 0,0-6 0,-6-13 2457,5-3 1,-11-9 0,5 5 0</inkml:trace>
  <inkml:trace contextRef="#ctx0" brushRef="#br0" timeOffset="209612">23983 2432 8972,'0'-8'1439,"0"2"-809,0 6 629,0 0-2518,5 0 1079,3 0-360,27 0 450,-16 0-175,5 3 0,0 0-4,-8 5 269,5 3 0,0 2-90,-4 3 90,-1 2 0,-2 0 0,-6-2-3007,3 15 3097,-9-17 0,4 5 720,-6 5-720,0-8 360,-6 15-361,4-23 505,-9 10-414,9-17 3096,-3 11-2710,-1-11-296,4 5-540,-4-6-1259,-11-12 899,13 4 315,-11-7 0,1-1 46,11-5-2801,-14-11 2800,15 6 0,-3 0 450,5 0-270,5-6-90,-3 10 495,8 4 0,3 0-225,-3 2-90,14-8 0,-5 11 269,13-6-179,-3 5-180,-7 6 0,-1 2-89,7 1 179,9 5 0,-15 0 179,8 11 1,-15-2-135,-2 5 0,-2 2 135,4 6 180,-8 2 0,-1 1-351,-1 11 395,-9-7 1,-3-1 1430,-2 6-1745,-2-15 0,-2 0-1,3-3 1,0 0-1448,-6 1 0,0-1 1268,-6 11-1847,-2-2 1937,11-18-311,-6 5 400,4-11 75,-15 5-344,14-12-720,-9 5 2314,13-17-2044,-8-13 630,6 0 63,7 10 1,1-1-334,2 3 0,3 0-90,6-10 748,1 5 0,1-1-388,7-4-1291,4 4 1,1 1 1290,-2 1-45,1 8 0,0 0 45,-3-4 90,9 10-180,-3-14 0,4 20 0,2-14 916,-7 16-826,4-5 15,-9 12 525,3 1 2231,-4 12-2861,-1-5 270,-6 16 0,-1-14 539,-6 14-314,-5-11 0,-2 0-270,0-1 0,0 0-975,-3 2 0,-1-1 1380,-13 6 1060,10-12-1510,-17 0 0,15-6-2537,-8-1 1818,11-6 89,-12-17 450,9 6 0,0-8 0,2-3-180,5-2 90,-1 0 1,3-1-91,11-4 1725,-8-3-1724,27 8 179,-7 9 0,2 5 0,2 2 0,1 0 90,-3 2 0,0 1-90,4 4 90,4-5-180,4 6 270,-14 6 3186,3-5-3070,-13 5 244,0-1-181,-5 9 451,5 6-360,-6 0-180,-6 5 44,-2-1 1,-3 1-1440,1-9 1,-2 1 1184,-1 4 0,-2 3 0,0-3-105,-5 1 1,-1-3-1205,1-2 0,0 0 1294,4 0 0,0-3-304,-3-7-460,1 5-806,3-17 1615,-3 4 281,10-15 0,2-4-641,-1-5 270,3 1 0,2-1-90,8-8 658,0 10 1,2-3 0,3 1-419,2 1 0,4 1 0,-1-1-60,2-3 0,1 0 0,-1 2 0,5-3 0,1 5 0,-5 9 0,-2 4 552,-3 2-552,5 3 3055,-7 5-3055,8 0 0,0 5 0,-6 3 539,3 16-269,-9-2 225,-5-1 0,1 1-835,2 13 430,-8-13 0,-2 1 225,-2 2 0,-1 0-180,0-4 0,-1 0-90,-7 11 0,0-2-45,8-11 0,-2-2 179,-11 15 1,-2-3-90,5-4-135,-1-6 0,0-2 45,3-10 698,-15-1-1057,14-6-181,-10-7 0,-1-4-505,6-5 925,4 1 0,-3-5 0,4 1 120,7 0 0,2 0-45,-6-15 0,1 0-45,8 13 0,1 0 405,-1-16 0,2 1-405,4 16 0,2 1 135,1-16 0,3 3-45,7 15-225,-1-2 0,2 3-45,0 13 180,2-6 0,0 1 1,-2 6-1194,5-1 1,0 1 1192,-4 2-90,19 5 280,-21 3-10,9-1 0,2 16-90,-10-13 225,-3 5 0,-3 0 45,-2 0 539,-1 15-449,-1-8-39,-6 10-186,-5-11 0,-2 1-1313,-2 8 1268,-2-5 0,-2 0-135,0-5 0,0-1 1045,-1-2 1,0 0-956,-7 9 0,-1-3-315,-7 1 270,13-8 0,0-2-90,-2-7 180,4 5 131,-15-11-491,11 5 270,0-10 0,0-4 1544,3 0-1814,-3-11-2763,10-6 2943,3 3-2268,5-9 2268,0 5 238,5 0-58,8-6-180,7 4-663,1 3 0,2 1 798,-8 12 0,1 0-90,8-10 0,0 2 1567,4 5-1612,-3 3 0,-1 0 90,1 3-180,-7 3 0,0 1 0,-6 5 2487,-4 0-2218,3 0-178,-9 23-1,4 0 379,-5-4 0,-2 1-19,-1-2 0,-2 2 625,-3 3 0,-1 3 1,-2-2-851,0-2 0,-3 0-466,1 2 0,-3 6 0,0-1 0,2-6 331,1-5 0,0-1-90,-6 7 0,-1 2 0,2-4 0,0 2 225,4-8 0,1-2 45,1-7-90,3-1-539,-4-6 269,-2-6-450,4-17 1,2-7-698,0 9 1,1 0 1296,2-6 0,0-4 0,2 2-60,2 3 0,2-1-55,5-7 1,3-3-1,1 4 145,-2 4 0,1 0 664,2 1 0,2-3 0,0 1 0,-2 4-664,-3 6 0,1 2-62,9-12 1,0 5 331,-3 10 0,4 4-180,-12 5 90,4 5 2218,-3 1-1588,16 18 883,-14-2-1423,3-1 0,-2 0 90,-10 6 0,11 10-135,-11 0 0,-1 1 314,3-12 0,-1 0-359,0 7 0,-2 4 0,-2-5 0,-3 6 45,2-5 0,-1 1-135,-5-8 0,-1-1 89,3-2 1,-1 0 0,-4 3 0,0-2-270,-3 2 91,-3-1-1,4 0 519,-4-5-429,3-1 0,-15-7 0,14-6-539,-8-6 359,4-1-45,7-12 0,1-4-277,-2 2 0,0-1 412,3-13 0,2-1 45,2 12 0,3 0 213,6-7 0,1 1-258,-1 6 0,6 1 0,1 4 0,-6 10-180,20-8 180,-15 16-89,28-5 179,-18 6-180,18 0 360,-21 0-360,9 6 180,-9 1 1338,4 6-1248,-12 0 1201,4 0-122,-9 23-899,4-17-189,-12 13 0,-6 1 9,2-13 180,-5 7 0,0-1-630,0-10 270,-4 9 90,7-12-180,-1-6 90,-1 5-359,-4-11 269,3 5-810,-15-23 540,14 7 180,3-13 1,2-2-12,3 0 236,5-5 0,1-1-3219,2 1 3309,2 9 0,1-1-135,3 2 0,1 2 238,13-5 77,-2 1 0,2 2-315,9 4 180,-1 0 0,-1 2-180,-3 5 135,6 3 0,-1 1-45,-10 5 0,3 2 0,-2 2 179,-5 3 1,3 17 360,-4-8-180,-10 12 0,-1 3 269,3 3-799,-7-4 0,-4 2 305,-4-6 0,-1-2-45,3-6 0,-2 1-789,-6 9 1,0-2 248,0-3 405,3 0 0,0-4 2031,3-9-2436,-20 13 91,13-21 44,-2 1 0,-2 0-45,-1-3-90,-3-13 1,0-3-186,0-3 410,1-10 0,3-2 471,12 13 1,1-1-202,-3-12 0,3 0-135,5-5 225,-1 17 0,0 0 45,3-11 2719,6 14-3034,6 1 1,1 0 134,4 1-1495,6 1 0,2 1 1226,4-3 134,-2 6 0,2 0 152,-11 2 1,1 1-198,14 2 0,-1 1 0,-5-3 450,1 9 0,-3 5-360,-15 7 0,7 16 1259,-17-3-540,-5-6 1,-4 4 0,0-2-1390,-1 0 0,-3 0 670,1 0 0,-3 3 0,0 1 0,1-3-82,0-3 1,0-2-1,0 2 1,-3 4-1,0 3 1,0-2-1,4-6 1,0 1-1,1 0 1</inkml:trace>
  <inkml:trace contextRef="#ctx0" brushRef="#br0" timeOffset="-209527.73">19872 3433 7533,'-7'-7'2069,"2"1"-1530,5 6 451,-6 0-541,4 0 991,-9 23-4653,9-5 3348,0-1 0,-1 3-728,3-1 1,0 0 772,-6 15-90,6-9 0,-1 1 0,-5-6 0,0 0 135,2 17 0,1 0-91,-1-11 1,0 0-165,0-1 0,0 1 0,1-2 75,0 1 0,-1 2-419,-3 4 1,-1 6-1,-1 0 1,2-3 283,3-7 0,1-2 0,-1 2 67,-3 8 1,-2 3-1,1 1 1,3-5-518,3-5 0,3-2 1,-2 0-554,-2 0 1,-2-1 0,2 2 225,3 2 0,3 2 1,-2-3 776,-4 2 0,2-2 0,8-3 0,3-3 90,11 3 0,11-11 0,-12-9 0,-1 0 0</inkml:trace>
  <inkml:trace contextRef="#ctx0" brushRef="#br0" timeOffset="-209240.73">20224 3628 7533,'-15'-7'2428,"4"1"-539,11 6-540,0 0-1349,6 0-89,7-6-1,15 0 0,4-1-861,-6 0 1,2 0 770,3 0 0,4 1 0,-2 0-450,2-1 1,-2 1 359,3 0 0,-1-1 135,-8 1 1,-2-1-181,-3 1 0,1-1-45,8-2 0,0-1-1246,-8 3 1,-1 0 1200,9-2 0,0-1 0,-5-2 1,-1-1 341,-1 3 1,-1-1 0,1-5-1,-1 0 1,-5 3 0,1 0-1</inkml:trace>
  <inkml:trace contextRef="#ctx0" brushRef="#br0" timeOffset="-209047.73">20835 3537 7533,'-23'26'655,"0"-1"0,0 1 1,2-3-1,-1 0 0,4-3 945,4-3 0,2-2-3239,-1-2 1,0 2 1242,-3 5 1,0 3 440,-6 5 0,-1 2-78,5-6 1,0 2 122,-2 4 0,-1 2 0,1-3-675,2-5 0,0-2 435,3 2 0,0 2 1,1-2 59,-3 0 0,2-2 90,2 1 0,0 0-866,-1 2 0,-2 1 0,2-3-34,2-2 1,0-1 404,-5 8 1,4-1-136,7-9 630,6-5 0,-6-5 0,-1-2 0</inkml:trace>
  <inkml:trace contextRef="#ctx0" brushRef="#br0" timeOffset="-208571.73">20340 4161 7533,'8'-7'2878,"4"-5"-2338,-11 11 269,5-5-629,-6 6 0,6-5 0,13-8-90,8-2 90,-8 2 0,1 2-834,7 2 339,-9 0 0,0 0-44,10 2-2847,-1 0 3026,-2-4-2084,-12 9 2264,0-4 71,12 6 19,2-6-90,1 5 453,2-5-453,-22 6 2300,10 0-2300,-17 0 3276,17 0-3068,-15 0 147,14 6-85,-16 1 539,17 24-539,-15-14-398,2 11 0,1 3 218,0 1 45,-5-5 0,-1 2-90,3-7 0,0 1 45,-4 4 0,-2 4 0,1-2-1594,2 2 0,-1 0 1564,-2-1 0,-1 2 0,0-2-60,0 3 0,0-2-135,0-6 0,1-1 404,0 5 1,0-2-180,-3 7 719,3-15 1,-1-1 360,-15 4-422,10 3 62,-19-13-540,12-4 3006,-10-3-2810,7-5-1321,-4 0 1,-1 0-2146,-4 0 1876,1-1 0,-1-3 44,3-5 1,1-1-149,5 2 1,0 0 1227,-12-4 0,0 0 0,-4-2 0,17 8 0,-1-1 0</inkml:trace>
  <inkml:trace contextRef="#ctx0" brushRef="#br0" timeOffset="-201966.73">19196 5163 7533,'-6'7'719,"5"-2"1,-5 1-360,12 2-270,-5-1 0,11 4 449,-10-9 451,15 9-451,-2-4-179,10 7-180,-4-7 180,5 2 0,1-1-3572,1 1 3212,5 0 0,0 1 269,-4 3-548,-5-6 0,8 1 0,1 0 0,-4-1 323,3 2 1,0-1-23,-3 0 1,5 0 0,0 0-1,-2-1 68,2-1 0,-2 0 0,1 0-68,-5-1 1,1 0 0,0 1-1,0-1 0,-1 0 1,1 0 0,-1 0-1,2 0 23,6 0 0,1-1 0,-1 1 0,-3 0-45,-6-1 0,-2 0 0,2 1 36,3-2 0,4 1 0,2 0 0,-2 0 0,-5-1-6,-2 2 0,-4 0 0,3 0-8,3-1 1,4-1-1,-1 0 1,-5 0 22,0 0 0,-2 0-45,1 0 0,0-1 45,-3-1 0,0 0-90,0 2 0,-1 0-45,11-3 82,-8 0 0,3 0 1,-3 0 187,13 0-45,-4 0 0,-2 0-45,-13 0-180,-6 0 180,0 0 2787,-5 0-2787,-2 0 2479,-6 0-3389,0 0 1,-6 11 0,-2 3 0</inkml:trace>
  <inkml:trace contextRef="#ctx0" brushRef="#br0" timeOffset="-198825.73">23813 3199 7533,'8'0'2518,"-2"0"-2248,-6 0 899,0 0-1169,11 0-3277,-2 0 2573,15 0 884,-4 0 66,12 0 1,3 0-247,-15 0 0,2 0-180,5 0 0,5 0 0,0 0 1,-3 0-1105,-1 0 0,0 0 1194,3 0 0,4 0 0,-3 0-450,4 0 1,-1 0 25,-7 0 1,0 0-1,1 0 94,3 0 0,2 0 1,-1 0 170,0-2 0,0 0 1,-1 0 248,6 1 0,-2 1 0,-4-3 0,-2 0 0,-11 3 0,0 0 0</inkml:trace>
  <inkml:trace contextRef="#ctx0" brushRef="#br0" timeOffset="-198566.73">23787 3498 7533,'-21'0'3276,"3"0"-1245,18-6-1492,6 5-719,19-11-90,1 9 1,6-1-824,-5-2 1,3-1 0,-1 1 744,-1 3 1,1 0 0,2 1 41,-1-2 0,3 0 1,0 0-1,0 1 0,-4 0 216,-1 2 0,-3 1 1,4 0-233,-1-1 1,4 0 0,2 0 0,2 0-1,0 0 1,-3 0 0,-5 1-500,7 2 0,-4 0 1,3 0 820,-2-1 0,4 0 0,1 0 0,-2 1 0,-3 0 0,-2 2 0,-2 0 0,-1 1 0,1-1 0,0 1 0,0-1 0</inkml:trace>
  <inkml:trace contextRef="#ctx0" brushRef="#br0" timeOffset="-180999.73">15841 15864 7263,'-7'-6'719,"1"5"-809,0-11 90,4 11 180,-9-5 360,10 0 0,-11-1 89,5 0-269,0-5 540,-5 5-541,5 0 541,-6-5-720,-1 11 0,7-5 0,-4 6 269,-2 0-89,-7 0-90,-6 0 0,-6 0 90,4 6-180,-4-5-1,13 11-89,-6-5-269,-1 12 358,4-5-89,-2 5-90,5-6-180,4 0 360,2-6-270,-3 11 0,7-4 180,-4 0-809,-5 15 179,15-7 180,-8 5-230,9 3 1,4 0 499,3-3 0,-5 4 0,2-1-90,9-3 90,-3 5-135,-2-13 0,1 0 0,2-2 0,1 0 90,-1 5 1,1 1-1,0-3 0,1-1-360,4-2 0,0-1-2782,1 4 1605,9-2 1402,-12-17-45,4 5 1,2 0-46,6-5 135,1-2 0,2-3 142,-10-3 0,-1-1 0,3-4 0,-1-2 0,-3 1 0,0 0 0</inkml:trace>
  <inkml:trace contextRef="#ctx0" brushRef="#br0" timeOffset="-180526.73">16127 16202 8972,'-20'6'270,"7"-5"1169,7 5-540,6-6-1528,0 0 449,0 6 0,17 18 180,-6-6-135,6 6 0,2-1-97,-4-5-83,6 3 1,1 0 314,-6-11-45,8 2 0,1-1 224,-8-10-89,13 5 0,-11-12 360,13-13-450,-9 4-312,1-11 0,-1-2 312,-5 2 240,-8 4 0,1-5 0,-2 4-150,4-9-1257,-9 4 1,-1 1 1795,3 0-269,-6-5-1947,-6 0 2036,-1 10-184,-1 4 0,-3 0-85,-3 2-1,-4-2 1,0 0 0,0 3 49,1 2 1,-2 1 130,-1-1-360,-6 6 2125,6 1-2125,-4 6 2234,9 0-3674,-10 6 600,10 1 570,-3 6-1169,5 6 90,0 13 989,6-13 0,1 2 72,2 2 0,1 0 288,-1 3 0,2-1 0,2 4 0,0 1 0</inkml:trace>
  <inkml:trace contextRef="#ctx0" brushRef="#br0" timeOffset="-178877.73">16842 15968 490,'0'-7'270,"0"-5"2051,0 11-1962,0-11 868,0 11-687,0-11 166,0 11 463,0-5 1171,0 6 448,0 0-2248,-6 11-720,5-2-90,-11 10-180,11 5 270,-5 4 90,6 5-90,0-5 1,0-1-381,0-1 515,4 7 0,3-1 45,2-13-180,-3-1 1,1 0-1,5-5 0,-5 0 90,7 0 0,-2-6-450,7 5 450,-5-11 180,6 5-180,4-12-2922,-8-1 3281,8-6-134,-8-1 0,-1-2-350,-1-4 1,1-1 214,7-5 0,0-1 90,-7 0 0,-2 2-180,2 5 0,0 1 90,-4-3 0,-2 0 45,1 5 0,1 0 135,-1-3 0,-2 1-1,0-2 631,-2 4-540,-6 16 180,0-5 2826,0 6-540,0 0-2498,0 12-148,0-4-270,0 11 90,0 0 270,0 7-90,0 7-675,0-14 0,0 1 87,0-1 1,0 1-672,0 13-2108,0-7 2474,0-7-803,0-6 1246,5 0-809,-3 6 629,3-11-971,7 15 1511,-3-14 0,4 4 0,-7-7 0</inkml:trace>
  <inkml:trace contextRef="#ctx0" brushRef="#br0" timeOffset="-178355.73">17675 15838 7533,'-29'13'3276,"0"-6"-1695,27-1-1131,-9 0-270,9-5-1,-4 22-268,1-13-1,3 21 269,-3-11-494,-1 6 1,0 3-345,5-10 0,0 1 569,-4 7 0,-2 3 0,1-2 0,2-5 0,1-1-1463,-1 4 1,0-2 1552,-2 1-360,6-12 271,0-6-901,0-1 630,0-6 492,0 0 48,6-17-91,7-11 46,-6 3 0,1-2-135,1 6 0,0 0 45,-2-1 0,0 1-135,5 1 30,0-2 1,1 2 59,3 1 314,2-6 1,0 2-225,-2 13-270,9-13 270,-18 22-180,10-11 90,-14 11 3276,14-5-3174,-9 6-2820,5 0 2718,0 6 270,5 1-181,-3 6 1,9 11-90,-9-8 90,-3 2 0,1 0-425,1-2 245,5 9-450,-12-6 270,5-5 90,-5 5 2326,6 0-2686,0-5-269,0 11 179,5-5 630,-9 0 0,9-1 0,-11-6 0</inkml:trace>
  <inkml:trace contextRef="#ctx0" brushRef="#br0" timeOffset="-178118.73">18117 15903 7533,'-7'0'3276,"1"0"-1425,6 0-2121,23 0-180,0-6-550,1 5 1,5 1 0,-3 0 729,-5-3 0,1 0-210,8 1 0,5 0 1,-5 0-9,3 1-367,4-8 1,-1 0 404,-6 6 450,2-14 0,-15 10 0,-10-6 0</inkml:trace>
  <inkml:trace contextRef="#ctx0" brushRef="#br0" timeOffset="-177814.73">18338 15292 7533,'-27'0'3276,"2"6"-1695,18-5-1041,-5 5 1438,5 5-1618,-6-2-360,6 10 0,1 4-951,-7 7 1131,9 3 0,1 2-653,-3-8 1,0 1 652,5-1 0,1 3 0,0 1-68,-2-3 0,1 2 1,-1-1-1,1 0-544,0 3 0,2-1 0,-1 0 492,-1 2 0,1 1 0,1-2 30,2 0 0,2-1 0,-2-3-180,-2-3 0,1-1-210,3 2 0,1 2 0,1-2-15,-2 0 1,3-2 88,4 1 0,2-2 181,-4-3 0,1 0-1170,4 6 1,1-4 764,4-4-89,0 12 36,5-17-127,-11-6-270,3 2 1,2 0 360,5-6 539,-3 2 0,1 1 0,0 0 0,2 1 0</inkml:trace>
  <inkml:trace contextRef="#ctx0" brushRef="#br0" timeOffset="-177156.73">14593 17165 8702,'26'5'150,"1"1"0,-8-4 0,2-1 187,9 1 0,7 2 1,1-1-1,-4-1-1430,-7-1 1,-2-1 0,2-1 518,4 0 1,2 0 0,1 0 0,-1-2 550,-3 1 1,0-1-1,-1-1 1,0 0-282,2 0 1,-1 0 0,3-2 446,-2 1 1,3-2 0,1 1 0,-1-1 0,-2 2 216,5-1 0,-3 2 0,2-2-158,-2-1 0,2-1 1,-1-1-1,-1 3-22,2 0 0,-2 2 0,0-1-60,-1-1 0,-1-1 0,1 1-166,2 2 0,1-1 0,2 1 135,-10 0 1,2 1 0,1-1 0,0 0 0,0 1-282,3-1 0,0 1 0,1 1 0,1-1 0,0 0 207,-2 0 0,1-1 0,1 1 0,0 0 0,1 0 0,0 0 7,-4 2 1,1-1-1,1 1 1,0 1-1,0-1 1,0 0-1,-2 1 1,-1-1-23,1 0 0,-1 0 0,-2 0 0,1 0 0,-1 0 0,2 0 44,1 0 1,1 0 0,1 0 0,-1 0 0,0 0 0,1 1-87,-1-1 0,2 1 0,-1 0 0,-1 0 0,0 0 0,-1-1 6,1 0 0,-2 0 0,-1-1 0,1 1 0,1 0 36,0 1 0,-1 0 0,2 0 0,0 0 0,0 0 0,0 0-90,3 1 0,1 0 0,1 0 0,-2 0 0,-1 0 0,-5 0 149,6 0 1,-5-1 0,5 1-73,-7 0 0,3 0 0,4 1 1,0 0-1,-2 0 0,-2 0 1,-4-1 12,3 0 0,-4-1 0,2 0-45,3 2 0,4-1 0,-1 1 0,-2-1 45,-4-1 0,-1 0 0,0 0 119,2 2 1,1 0-1,-1 0-119,-1-1 0,-1-1 0,0 0 0,-2 2 0,0 0 0,0 0-30,1 0 0,-1 0 0,-1 0 384,3 2 1,1-1 387,0-1 0,5 0 0,1 0 0,-3-1-502,-3 1 0,-2 0 0,1 0-211,8-2-1,1 0 1,-2 0 61,2 0 0,-2 0-45,0-2 0,-2-2-45,-6 1 0,0-1 0,4-2 0,0-1 380,0 0 1,-2 1-291,-12 2 0,2 1-240,7-1 0,3-1 0,-4 3-210,3 0 180,5-1 1,-3 0-541,-15 3-539,9 0 1360,-18 6-2170,-1 24 1259,-12-5 407,-2 5 0,-3 1 268,-1-13 0,-3 0 135,1 2 0,-1 1 0,-1 0 0,-7 3 0,0 0 0,5-5 0,1 0 0,-1 0 0</inkml:trace>
  <inkml:trace contextRef="#ctx0" brushRef="#br0" timeOffset="-176990.73">19743 16670 7533,'-28'0'819,"-1"0"0,1 0 0,-10 0 0,10 0 2021,23 0-2840,10-6 0,-3-7 0,3-7 0</inkml:trace>
  <inkml:trace contextRef="#ctx0" brushRef="#br0" timeOffset="-170025.73">19716 15513 13379,'-7'6'360,"-4"-5"-450,9 11 0,-9-11 0,9 5 0,-3-6 90,5 0-90,-6 0 0,4 0 90,-4 0-539,6 0-2738,0 0 707,0 6 2570,0 1 0,6 6 0,2 0 0</inkml:trace>
  <inkml:trace contextRef="#ctx0" brushRef="#br0" timeOffset="-168065.73">20523 15656 7533,'0'-7'-810,"0"1"810,0 6 360,0-6 0,0 5 449,6-5-269,-5 6 719,5 0-539,-6 0 2556,0 0-1965,-6 0-1221,5 0 0,-11 0 90,11 0-540,-11 0 360,5 6 0,0-5-1079,-22 22 899,17-7-255,-5-1 1,-2 2 254,6 1 0,0 1 180,-6 4 0,-1 1-90,3-4 0,-1 2 270,2-2 0,-1 1 0,1-2-135,1-3 0,1-1 45,-2 3 0,0 1-196,3-3 1,2-2 105,-4 2 0,3 9-274,6-12-175,0-6 449,5 5-540,-5-11 496,6 5-226,0-6 314,0 6-224,6 1 724,7 6-634,1 0 405,4-7 0,0 1-225,-1 6 0,14 0-90,-7 0-3277,-2 0 3252,10 0 115,-12-6-586,1 4 0,0 1-44,-6-1 0,0 0 270,7 2 1,1 1-973,5 11 0,-1-2 522,5-4 480,-13-1 0,3 4 1,-3-3 239,-3-7 0,-2 1 0,5 11 0,-1 1 0,-5-8 0,0-1 0</inkml:trace>
  <inkml:trace contextRef="#ctx0" brushRef="#br0" timeOffset="-167591.73">21069 16085 7533,'-21'7'1529,"0"0"0,-9 11-450,19-11-809,9 6-90,-4 0 180,6 11-180,0-2-360,0 10 135,2-13 0,2-1-399,9 11 534,-1 5 0,2-1-1632,0-19 0,0-1 1587,-2 14 0,1 0 0,2-13 0,1-2-2299,5 10 2299,-5-9 0,0-2 3,10-4-3,-2 0 0,1-2 45,7-9-233,-7 4 1,-1-2 52,2-11-90,6-6-45,-10-7 0,1-3 701,-5 10 0,0-2-626,-1-8 0,0-4 0,-2 4 15,-1 7 1,-1-1-69,-3-1 1,1-5-1,-2-1 1,-1 5 157,0-4 0,0 1 105,0-5 0,1-5 0,-3 5-60,-4 8 0,-2 1 45,4-13 0,-2 1 0,-5 17 0,0 0-45,0-9 0,-2 1-224,-3 7 1,-3 1 582,-4-2 1,-1 2-576,2 1 1,-1 2 484,-3 0 1,-1 2 90,-3 3 0,0 2-19,5-1 0,-2 0-221,-6 2 0,-4 2 0,3 1-75,7 0 0,-2 3 74,-11 3 1,-6 4 0,7 0-120,-5 5 60,12-1 0,-2 2 0,4 0 75,4-2 0,2 2-295,-4 7 1,-2 4-1,2-1-875,0-5 1,1 2 464,-2 10 1,-1 5-1,4-4 390,7-9 1,1-1 44,-4 12 0,3 0 135,7-8 0,1-1 0,-3 1 0,0 0 0,2 3 0,1 0 0</inkml:trace>
  <inkml:trace contextRef="#ctx0" brushRef="#br0" timeOffset="-138464.73">8610 10415 7803,'-7'-5'1169,"1"-3"-1169,6-5-3277,0 6 1163,0-4 3703,0 10-1499,0-5 1039,0 6 1030,0 0-1439,0 6-181,0 12-269,0 15-450,3-13 1,0 0 358,-2 14 181,5 2-90,-6-3-450,5 2 135,-2-11 0,1 1-237,10 10 327,-11-14 0,1 3-180,4 5 0,1 3-45,-2-1 0,0 3 0,0-2-420,-1-4 1,1 0 0,1 3 569,-1-2 0,1 5 0,1 2 0,0 0 0,-1-2 0,-1-5 0,-1 2 0,0-4 0,0 3 84,2 4 0,1 4 0,0 2 0,0-2 0,-2-8-9,1 1 0,-1-2-388,0 0 1,1 5 0,0 0 0,-1-5 342,1-3 0,0 0 30,0 3 0,1 3 0,-1-2 741,1-2 0,1 0-771,0 3 0,0-1 45,-3-5 0,0-1-123,3 2 1,-2-4-193,-7-8 1085,11 5-1175,-11-12-269,5 4 539,-6-9-1170,0 4 3895,0-6-4434,6-6 1439,-5-7 296,5-13 64,-5 7 0,-2-1 0,-4-5 0,-1-2 0,-1-3 0,-1 1 0</inkml:trace>
  <inkml:trace contextRef="#ctx0" brushRef="#br0" timeOffset="-138013.73">8479 10299 10141,'0'13'1619,"0"0"-1079,0 11-180,0-8 90,-5 20-91,-3-3 46,2-10 0,0 0-594,2-3 1,1 1 413,-6 12 0,0 0-135,5-14 0,0 1 30,-6 12 0,-1 5 0,1-3-1612,2-7 1,0 1 1461,-1 3 0,-3 4 0,3-3 30,1-4 0,2-1-659,-4 8 0,0-1 704,4-13 0,0 0 44,0 8 1,-1-3 0,-6-3-449,5 7-1261,-3-16-1258,9-7 2105,-3-1-1476,5-6 1619,5-6 630,3-7 0,5-13 0,0-8 0</inkml:trace>
  <inkml:trace contextRef="#ctx0" brushRef="#br0" timeOffset="-137645.73">8519 10415 9871,'18'0'-269,"-3"0"448,15 0 361,-7 0 0,-1 0-360,10 6-90,-4-3 0,-3 1 0,-9 9 314,5-4 1,0 1 0,-6 5 0,-1 2-2044,12 3 1,-1 0 851,-10 0 0,-1 1 967,10 7 0,-1-1 120,-11-13 0,-1 2-510,7 7 0,2 3 1,-3-3 74,-4-6 0,-1-1 75,3 8 0,2 2 0,-2-3 150,8 7-540,-8-5 0,1-1 1,4-2-631,-7-4 1,-1 0 539,-4-2 459,10 8-99,-11-16 180,0-3 0,-1-10 0,-6-2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49:30.163"/>
    </inkml:context>
    <inkml:brush xml:id="br0">
      <inkml:brushProperty name="width" value="0.09071" units="cm"/>
      <inkml:brushProperty name="height" value="0.09071" units="cm"/>
      <inkml:brushProperty name="color" value="#FF0000"/>
    </inkml:brush>
    <inkml:brush xml:id="br1">
      <inkml:brushProperty name="width" value="0.12095" units="cm"/>
      <inkml:brushProperty name="height" value="0.12095" units="cm"/>
      <inkml:brushProperty name="color" value="#FF0000"/>
    </inkml:brush>
  </inkml:definitions>
  <inkml:trace contextRef="#ctx0" brushRef="#br0">5008 8635 11760,'0'7'1080,"-6"10"-900,4-14 359,-10 20-179,5-14 0,1 8 0,-1 2-3637,-6-2 2662,6 14 801,-5-18-6,5 5-180,0-3 450,-4 15-360,3-14 89,-1 8 1,-1 0 0,-4-5-135,4 1 0,1 1 225,-4 5 2699,6-4-2789,-3-1 0,2 0-2206,5-3 2026,-14 12 0,16-17 90,-10 12 0,-1 3 0,2 1-621,0-1 0,1-1 531,-3-3 265,5 2-176,0-6 1,1 0 2819,-1 8-2864,1-3 0,0-2 135,-1 0 45,1 4 0,-1 1-180,0-7 0,1 0-789,-1 8 0,1 0 699,0-9 0,-1 0 135,-3 8 0,1-1-394,0 10 304,-2-7 0,0 2 44,6-11 1,1 0-90,-3 4 1,1 0-1,0-6 0,0 1 45,-1 16 0,1 2-1053,2-15 0,-1 1 1023,0 4 0,-2 2 0,2-3 30,1-5 0,1-2-96,-1 11 1,1 1 5,-3-12 1,0 1 89,5 5 0,2 2 0,-2-2 0,-5-3 0,0 0 0,5 3 0,1 2 0,0-3 44,-3-3 1,0-2-45,0 5 0,0 1 0,3 2 0,-1 0-45,-2-9 1,0-1 44,0 11 0,0 3 179,0 2 1,-1 1 0,0 1 0,1-1-120,-1-9 0,0 0 0,0 0 60,1 5 0,1 1 0,0-4-776,-2-4 1,1 0 715,-1 7 0,-1 4 0,2-4 411,2-9 0,1 0-501,-2 8 0,0 2 0,0-2-522,2-7 1,0 0 416,0 14 0,0-1 90,0-13 0,0 1 256,0 3 1,0 5 0,0 1 0,0-4-167,0 3 0,0 0 0,0-5 0,0 5 0,0-2 0,0-5-45,0 8 135,0-9 0,0 1 180,0 5 0,0-1-315,1-3 0,-2-1 45,-2 6 0,0-1 45,2-3 96,-2-3 0,0 1-97,0-1 1,0 0-45,2 2 0,0 1 0,-2-5 0,0 1 745,3 3 0,0 3-700,-2 6 0,-1 2 73,2-10 0,1 0 1,0 1-75,-4 5 1,-1 0 0,2-3-45,2-2 0,1-1 0,-4 1 0,2-1 90,1-4 0,2-1-90,-1-2 0,0 1 45,0 10 0,0 1 90,-3 3 0,0 0 904,2 0 0,1 0-1039,-3-3 0,0 1-90,3-2 0,0-2-1091,0-7 1,0-2 1090,0 4 0,0-2 0,0-3 0,0 0-749,0 6 1,0-1 793,0 8-449,0-4 0,0-1 359,0 0 162,0-2 1,0 0-73,0 5 739,0-11 0,0 0-739,0 11 0,0-3 0,0-8 0,0 1 1240,0 14 0,0 0-1240,3-11 0,0 0 45,-3 8 0,1 1-45,2-7 0,0-1 45,-3-3 0,0 0-45,0 4 0,0 2 45,-1 1 0,2 0-135,2-7 0,0 0 135,-3 4 0,1 0-45,2-5 0,0-1 0,-3 0 0,0 1 0,3 14 0,0 0 1162,-3-11 1,1 0-1193,4 7 0,2 2 0,-2-3-1369,-3-6 1,-1-1 1398,5 10 0,0-2-90,0 4-76,-6-10 0,1 1 166,11 5 30,-9-5 0,-2 3 0,2-3-120,4 10 135,-4-4 0,0-2-45,3-2 0,-6-9 0,1 1 0,5 10-45,-3 1 0,0 1-135,4 1 45,-4-2 0,1 0 135,8 5-270,-9-1 0,1 0 270,2-15 0,1 1-45,0 16 0,-1 0-44,1-6-1,-1-8 0,-1 0 45,-1-4 0,0 1 114,2 7 0,1 0-69,0-4 0,-1-1 0,1 8 0,-1-2 0,1 0-45,-1-5 0,0 0 45,-5 6 0,5-3 0,0-1 150,1 5-150,-4-9 0,1-2 639,8 2-639,-11 4 90,5-6 0,0 2-155,-2 4 0,-1 0 65,3 0 0,1-1 90,-4-4 0,1 0-90,2 6 0,-1-2 3081,-3-3-3081,3 9 0,2 1 0,0-7 45,-1 10 0,1 1-45,-1-14 0,1-1 0,0 9 0,-1 0 0,1 4-1465,1-8 1,2 1 1419,-3-1 0,0 1 45,0 2 0,0 0-28,2-5 0,0-1 28,-2 5 0,6 6 0,-7-13 0,1 1 0,2 3 0,1 0-135,-3-2 1,0-2 44,3 1 0,-1-2 259,4 8-169,0 0-180,-3-4 0,-1-1-1943,5 10 2078,-2-10 0,1 1-45,0 3 0,0-1 1120,1-2 0,-1 0-940,-2 1 0,-1 0 45,2-1 0,-1-2 45,-2-4 89,4 14-276,4-4 97,-14 2 360,8-8-180,-5 3 0,-5-20-270,5 20-270,0-14 0,-5 4-629,5-8 3670,-6-5-6048,0 0 0,0-11 2730,0-9 1,0 1 0,0-2 0,0-2 0,0 0 0</inkml:trace>
  <inkml:trace contextRef="#ctx0" brushRef="#br0" timeOffset="22502">23501 1599 7533,'-27'0'3276,"2"0"-5736,18 0 2819,1 0 1230,6 0-959,0 0-850,6 0-230,30 0 360,-16 0-1549,16 0 1,-1 0 941,-15 0-293,15 0 1,1 0 629,-10 0 360,4 1 0,1-2 0,-2-4 0,-10 1 0,-1 1 0</inkml:trace>
  <inkml:trace contextRef="#ctx0" brushRef="#br0" timeOffset="22761">23657 1821 7533,'-21'0'1638,"0"0"0,-9 5 1638,25-3-1733,5 4-1543,0-6 360,0 5-180,0 3 270,0 10-271,0 3 181,5 5-180,2 0-3457,6 6 0,-6-5 1638,0-3 1,-2 1-424,-4 5 1522,5 3 0,0 1 392,-5-15 0,0-1 0,2 13 0,0 0 0,-3-7 1,0-1-1</inkml:trace>
  <inkml:trace contextRef="#ctx0" brushRef="#br0" timeOffset="24157">24503 1131 7533,'-15'-21'3276,"-2"-2"-1965,15 21 398,-4-3-1619,6 5 630,0 0-1440,0 11 720,0 3-90,6 12 180,-4 0 719,4 1 1,-1 1-882,-4-9 1,0 1 430,0 11 1,2 4 0,-2-4-685,0-7 0,-2 0 280,0 3 0,0 6 0,-1-1 0,1-4-663,0-3 0,0 0 648,-1 10 0,0 5 0,1-6 15,1-12 0,0 0-315,0 16 1,0-2-275,0 0 49,0-5 1,0-1 44,0-6 180,0 13 91,5-24-271,-3 0 400,3-6-489,-5 4 1411,0-9-1322,0 4 2204,0-6 1304,0 0-1622,0-6-1076,-23-13-270,12 3-1529,-9 1 1,-2 0 1708,1 0 0,-6-4-270,3 7 180,4 4 90,-12 3-270,4 5-1245,-3 0 1245,10 5 180,-3 3-449,4 4 89,4 1 0,0-1 270,-6 4-135,6 2 0,2 0-45,5-2-135,-1 2 0,3 0 46,5-2-91,-3 14 180,5-15 1416,0 9-1326,5-9-629,3 4 179,4-6 1258,7 5-1078,-5-3 0,6 4 180,-8-6-809,13 11 809,-9-14-585,7 5 1,2-1 404,0-5 360,9-1 0,4-3 0,-16-7 0,0-2 0,13-3 0,-1 0 0</inkml:trace>
  <inkml:trace contextRef="#ctx0" brushRef="#br0" timeOffset="24447">25413 1482 7533,'-22'0'3276,"-1"6"-256,16-4-2210,-11 9-451,3-4-44,-6 10 0,0 3-1384,8-6 1,1 2 1023,-7 6 0,1 1 90,5-4 0,1-1 0,2-2 0,0 2 15,-5 3 0,-3 3 0,2-2-60,0 1 0,0 1 119,-3 2 1,-3 2 0,2-3-30,6-4 0,0 0-240,-4 5 0,-2 2 1,2-2-76,3-6 0,0 0-375,-1 5 0,-1 4 1,1-5 194,2-9 0,0 0-540,-2 13 1,1-1 225,-6-4-350,8-1 1,2-2 349,2-10 719,-2 8 0,5-30 0,-1-3 0</inkml:trace>
  <inkml:trace contextRef="#ctx0" brushRef="#br0" timeOffset="24745">24945 1638 7533,'-8'0'3276,"3"-5"-256,5 3-2480,0-4 1079,0 6-900,0 0-539,0 12-90,5 3-180,8 16 90,-3-14 0,1 0-414,1 5 1,2 0 503,-1-5 0,0 1-330,-1 3 0,1 3 0,-1-2 105,3-6 1,0 1 14,-1 4 0,1 3 0,-1-3-15,0-6 0,-1-1 0,3 11 0,0-1 90,-3-9 0,0-1-90,9 16 0,-1 1-180,-8-15 1,-1 0 179,6 8 0,0 1-360,-5-6 0,-1-1-276,3 5 456,1 1 0,-1 0-944,-1-1 629,-4-2 1,-1 1 269,4 6 63,-7-9 0,1-1 0,6 10 0,0 4 0</inkml:trace>
  <inkml:trace contextRef="#ctx0" brushRef="#br0" timeOffset="24923">25686 2379 13020,'-22'0'1529,"1"0"0,-14 0-1259,35 0-1363,0 0 1,0 0 0</inkml:trace>
  <inkml:trace contextRef="#ctx0" brushRef="#br0" timeOffset="30438">25998 1092 7533,'-14'-5'2158,"-4"-3"-1888,17 1 1080,-5-10-901,6 8 631,0-10-631,0 6 91,6-5-270,1 9-90,12-8-270,-4 9 360,9-5-180,-4 6-129,0 2 219,5 5-540,7-6 360,-3 4-274,-8-3 0,1-2 49,1 4 1,-1-1 179,-4-2 0,0-1-195,7 1 0,3 0 0,-3-1 240,-5 0 0,1 0-586,2 0 0,4 1 0,-4 0 316,12-1 225,-16 1 0,-1 1-45,3 3-722,-2-4 722,-6 6 159,-6 0 650,-1 12-20,-6-9 831,-6 31-1261,-1-22 181,-2 8 0,-1 2 1056,-5 0-1146,4-2 0,-2 4 0,1-2-511,1-2 0,-1 1 331,-2 7 0,-2 5 0,2-3-90,4-8 0,-1 0 29,-1 4 1,-1 2 0,2-2-714,2-1 0,2-1 684,-6 5 0,1 0 0,8-7 0,1 0 0,-3 0 0,1 1-619,1 12 1,1 0 348,-4-13 0,0 2 150,4 3 0,1 4 0,0-5 210,-4 5-900,11 0 1,2-1 449,-4-7 135,7-1 0,3-2-183,-5-4-1391,5 9 1702,-1-12-2422,1 5 1979,2-3-1708,3-2 1708,-5-7-166,0-6 166,-5-6 1435,-3-1-985,-5-7 0,-5 2 0,-2-1 0</inkml:trace>
  <inkml:trace contextRef="#ctx0" brushRef="#br0" timeOffset="30680">25986 2068 7533,'-18'7'1484,"1"0"0,-8 5-674,20-12-451,5 0 1081,23-6-1171,-6-1-89,4 0 0,1 1-658,11-7 658,1 0-935,-12 3 0,-1 1 1025,8-6-360,-5 6 0,1 0-880,4-4 250,3 6 343,-14 0 1,0 2 286,5 3-1034,1-3 0,1-1 674,4 4 270,-10-1 0,-1 1-1619,8 2 810,1 0 989,-1 5 0,-1 3 0,1 5 0</inkml:trace>
  <inkml:trace contextRef="#ctx0" brushRef="#br0" timeOffset="30857">26753 2224 7533,'-29'0'3276,"0"5"0,27-3-474,-3 4-3071,5-6-2430,0 5 1350,0-3 629,5 10-1349,8 6 1170,8 4 462,-9-6 1,2 0 0,11 10 0,1-1 0</inkml:trace>
  <inkml:trace contextRef="#ctx0" brushRef="#br0" timeOffset="31917">23671 4213 7533,'-13'0'2608,"5"0"-2068,-3 0 629,9 0-359,-4 0-450,6 0 179,0 0-449,18 6-90,-8 1-1639,10 0 1,2-1 714,1 1 204,1 3 0,1-2-340,4-5 565,1 5 1,0 1 134,2-8-765,-4 5 1,-1 0 495,1 1 629,4 6 0,-12 0 0,-1 0 0</inkml:trace>
  <inkml:trace contextRef="#ctx0" brushRef="#br0" timeOffset="32112">23969 4421 7533,'-14'21'2608,"-9"-3"-179,9 7-1350,-7 2-539,8 1-360,7-7 0,0 0-2142,-1 8 2097,4-8 0,-1 3 134,-2 12 1,1 1-180,4-13 0,0 0-690,-1 5 1,0 4-1,0-4 555,2-7 0,0-1-945,-1 13 1,2 0-180,5 2-180,5-7 0,2-3 449,11-3 900,-6-6 0,1-4 0,7-5 0,1-3 0</inkml:trace>
  <inkml:trace contextRef="#ctx0" brushRef="#br0" timeOffset="32593">24906 3784 7533,'-35'7'1638,"15"4"0,4 1-687,7-2 687,-3 15 0,1 4-1046,2 3-1685,3-9 1,-1 3 0,2-2 373,1 1 0,0 0 779,2 1 0,1 2 0,-1-2 269,-1 2 1,0 1-660,2 5 0,1 3 1,0-4-76,-4-5 0,2-1 362,1-1 0,1 2 0,1-2-92,-1 0 0,0-2-944,0 12 584,2-11 0,2-1-224,-3-2-380,5-3 829,-6-8 2202,0-3-2382,5-1 878,-3-1 112,3-6 479,-5 0-1109,0 0 1529,-11 0-1259,-3 0-90,-24 0-1194,9 0 1284,-8 0 810,5 0-756,4 0 170,6 5 1,1 1-135,-2 3-180,4 2 0,2 2 630,2 2-271,-4 3 181,7-2 0,0-1-181,-4 2-539,6 2 1,1-2-91,4-8-810,5 14 451,0-20 269,0 20 180,11-9-1259,15 13 629,-3-13 225,-2-4 1,0-3 1875,7-5-1651,-6 1 0,1 0-78,11-3-282,-9 0 1,-1 0-1550,11 0 1819,-13-3 0,1 0 360,-1 0 0,1-2 0,-3-1 0,0 0 0,3-1 0,-1 1 0</inkml:trace>
  <inkml:trace contextRef="#ctx0" brushRef="#br0" timeOffset="33495">25660 4291 12210,'-7'0'3276,"1"0"-1695,6 0-1221,-12 6-270,4 1 180,-12 15 0,-2 4-995,10-10 1,0 1 274,-6 8 0,-2 4 1,3-3 359,2-4 0,1-1 135,-5 7 0,0 0-525,4-7 0,1 0 1,0 0 254,-1 0 0,-1 2-428,-1 1 1,-4 4 0,0 0 0,2-5 382,2-1 1,0-1-181,-3 7 0,-2 3 1,3-6-181,-7-2-1799,6 7 2429,1-22 0,6-3 0,0-5 0</inkml:trace>
  <inkml:trace contextRef="#ctx0" brushRef="#br0" timeOffset="33694">25218 4513 7533,'14'-15'3276,"-2"3"0,-12 12-2093,0 0-823,0 6-90,0 2-720,0 10 360,11 14-141,-2-3 410,2-4 1,2-1-772,8 5 681,-11-10 1,0-1-3238,15 8 1439,-5-5 70,6-3 1,3 0 1540,-10-9 1,1-1 0,11 5 0,0-1 0,-11-10 0,-1 1-1</inkml:trace>
  <inkml:trace contextRef="#ctx0" brushRef="#br0" timeOffset="34084">26206 3979 8882,'7'8'2249,"17"9"-2159,-8-9-550,10 11 280,-5-9 0,-1-1 180,5 5-150,-4-2 0,3 1 1,-3-1 59,6 5 45,-2 3 0,-3 2 45,-7-1 45,-8 1 0,-1 0 45,-1 7-846,-9-2 0,-3 1 1386,-8 2-121,2-6 1,-2 5 0,0-4-196,0-5 1,0 1-105,-3 4 0,-2 4 0,3-4 329,5-6 1,1-2 0,-8 9 0,2-3-180,2-1-88,5-4 0,1 0-542,2-2 180,2 14-900,5-15 720,9 0 1,5 0-721,3 1 540,9-3 1,3-2-523,7-3 162,-3-5 1,1-1 629,-12-2 0,0 0-450,8 1 1,5-1-1,-3-1-182,-5-1 0,1-1 542,2 0 0,3 1 0,-4-1 177,-4 0 1,-2-1 0,0-1 0,-1-1 0,9-2 0</inkml:trace>
  <inkml:trace contextRef="#ctx0" brushRef="#br0" timeOffset="34663">23774 6515 7533,'-21'-13'3276,"4"6"-706,17 1-1400,0 6-361,0 0-989,5 0 270,3 0-1619,16 0 1349,-2 0 135,2 0 0,1 0-2141,5 0 2096,-9 0 0,2 0-1304,-1 0 0,-1 0-158,9 0 1552,0 5 0,1 1 0,-1 3 0,-8 1 0,-1-1 0</inkml:trace>
  <inkml:trace contextRef="#ctx0" brushRef="#br0" timeOffset="34872">24086 6905 7533,'-14'0'3276,"-3"6"0,15-5-1013,-9 11-1454,3 7-719,-5 2-481,6 0 1,1 2 300,-1 6-810,3 3 1,2 2 899,2-14 0,0-1-337,0 13 0,0-2 517,0 3-1819,3-2 1,0-1 238,-1 3 1040,5-4 0,3-3 360,-1-5 0,15-9 0,-3-6 0</inkml:trace>
  <inkml:trace contextRef="#ctx0" brushRef="#br0" timeOffset="35315">25062 6112 7533,'-21'27'3276,"8"4"-1785,2 0-2116,4-2 850,3-10 0,1 0 44,-9 13 541,11 1-541,-3-5 1,0 4 0,0-1-1909,3 1 1,1-1 1642,-2 1 1,-1 3 0,2-2-35,0-1 0,2 0 0,-1-4 133,0 0 1,0 0-74,-1 3 0,1 4 0,1-5-390,2-7 1,0-2 224,-3 5 0,1-2 45,5 8 90,-6-12-1260,6 5 631,-5-17-31,5 4 300,-6-12 3636,0 0-3137,-6 0-49,-19-6 270,-3-1-278,0-2 1,-1-1 367,-7 2-180,11 2 0,-3-1 0,3 2-135,5 4 0,-1 1-1,-16-1 1,1 2 405,1 6-405,16-1 0,1 1 315,-14 12-450,10-5 135,9 1 0,2 1 134,-2-1-449,8 6 1,2 0 358,-2 3-944,4-6 1,2 1 495,4 7-91,9 0 180,6-6-1459,3-7 1,3-1-308,5 2 1766,-6-7 0,0-1-90,6 6 270,-6-11 0,1-1 0,-4 4 0,-1-2 0,8-2 0,-1 0 0</inkml:trace>
  <inkml:trace contextRef="#ctx0" brushRef="#br0" timeOffset="35825">25777 6320 7533,'0'-7'3276,"0"1"-1065,0 6-1492,0 0-629,6 0 0,1 0-90,6 6-90,0-5 0,12 16-629,-4-8 137,1 3 0,0 0 312,1-3-540,-2 5 1,0 1 449,-5-5-360,3 21 540,-13-17-89,-6 5 898,0-6-449,-6 0 809,-8 5 1,-3 0-900,-2 1-902,-8 2 0,1 0 992,9-7 1034,-7 1 1,0 1-765,7-1-450,0 1 0,3-1 180,7-6-810,1 14 270,6-15 315,4 10 0,3 0-45,8 0-495,0 3 1,2 0-32,10-5 211,-5 2 1,0 0-316,7-2 360,-7 1 1,-1 2-1,7 2 360,-9 0 0,-1 2 629,4 6-44,-8 2 0,-3 4-271,-7-10 1,-1 1-1197,-2 3 0,-2 1 927,-1-5 0,-3-1 629,-12 5 1,-3-2-226,9-4 1,-2-1-120,-4 1 0,-3 1 0,2-3 112,4-3 0,-1-1-262,-12 5 0,-1-1-46,10-7 1,0 0-675,-13 2 1,-1-1 539,14-4 0,0-1-1639,-18 0 1,0-2 867,3 0 771,5-5 0,1-1 0,1-2 0,0 0 0</inkml:trace>
  <inkml:trace contextRef="#ctx0" brushRef="#br0" timeOffset="36586">21551 1989 7533,'-15'0'3276,"3"0"-1785,12 0-861,0 0-450,6 0-91,30 0-359,-12 0 1,1 0-824,2 0 1,2 0 0,-1 0 90,3 0 0,0 0 979,-1 0 1,4 0-1,-1 0 1,-4 0-1202,-1 0 0,-1 0 1224,8 0 0,5 0 0,-7 0-894,-11 0 1,-3 0 848,3 0 0,1 0-360,-4 0 0,1 0 405,5 8 0,0 2 0,5 0 0,-11 2 0,-1 1 0</inkml:trace>
  <inkml:trace contextRef="#ctx0" brushRef="#br0" timeOffset="36803">21589 2379 7533,'-21'0'3276,"4"0"-166,28 0-3470,4 0-135,5-2 1,3-1-1510,13-4 1554,-5 1 0,7 0 1,-4-1-383,-6 0 0,1 0 454,-2 2 0,5 0 1,1 0-1,-1 0 1,-5 0-73,3-2 0,-1 0 450,1 2 0,6 1 0,0-1 0,-6 0 0,-3-5 0,-1 1 0,1 2 0,0 0 0,0 1 0</inkml:trace>
  <inkml:trace contextRef="#ctx0" brushRef="#br0" timeOffset="37200">22148 1664 7533,'-35'-3'1092,"0"-1"0,4 2 0,8-1 2184,18-3-2273,5 4-1722,0-4 359,0 6 180,5 0-180,14 0 270,3 0 0,12 5 0,4 2-1549,-14 0 1,0 0 1599,0 0 1,2-1 0,-1 2 38,-3 0 0,1 3-595,4 2 0,3 1 0,-2 0 505,-3-1 0,0 1-117,1 0 0,4 4 0,-1 0 0,-5-2 252,-4-1 0,-1 0-90,9 7 0,-1 0 45,-1-2 255,-9-2 0,-2 0-75,1-1-180,-3 1 0,-3 1 0,-9 1 2231,5 0 108,-6 10-1159,-6-8-820,1 2 0,-3 1-561,-12 5 88,7-9 1,-3 5 0,-1 0-1,2-3 711,-2-1 1,0 0-1162,-3 3 1,-3 4 0,1 0 0,3-3 382,3 0 0,0-2-720,-5 3 1,-3 2 0,2-4-147,7-3 0,0 0 1046,-4 2 0,-3 2 0,2-4 0,8-6 0,0 0 0,-6 8 0,-1 1 0</inkml:trace>
  <inkml:trace contextRef="#ctx0" brushRef="#br0" timeOffset="38291">20471 1352 7533,'0'-7'3276,"0"1"0,0 6-1643,0 0-1093,-12 0-630,3 0 0,-27 6 0,7 1 180,-1 2 0,-2 1-135,11-3 0,-1 1-105,-2-2 0,-2 0 0,3 0-30,4 1 0,0 0-90,-15-1 1,2 0 179,7 2-477,6-2 0,2-1 567,-2-3-74,4 9-16,3-4 0,6 1-90,6 26 180,0-15 240,0 4 0,0 6 0,0-3-60,0-6 0,0 1-1038,0 7 1,0 5 0,0-3 902,0-5 0,0 0 112,-2 4 0,-1 5 1,-1 0-1,1-4-1078,-1 7 1,0-1 920,-1 0 0,1 3 0,-1-3-101,0-1 1,-1-1 250,0 1 0,0 2 0,-1-2-330,2-9 0,0-1 0,-1 1 90,0 5 0,-1 2 0,2-5 45,1-5 0,2-2-1394,2 12-508,0-6 1228,6-8-1620,18-36 1529,-1-12 510,-7 8 0,2-3 1,-3-1 459,-3-5 0,-1-2 0,1 7 0,1-1 0,-2 1 0,-1-8 0,1 1 0</inkml:trace>
  <inkml:trace contextRef="#ctx0" brushRef="#br0" timeOffset="39433">20093 1821 7533,'0'-34'3276,"-11"8"-2505,8 8 848,-14 10-809,16-3 179,-11 9-809,11-3 0,-5 5 540,29 0-450,6-6-180,-4 5 0,2 0-807,-4-2 0,0 0 717,-3 3 0,-1 0 0,13 0-90,-10 5 1,-1 2-360,4 2 224,-7 0 0,0 1 45,1 2 135,-6 6 0,-1 1-45,10 5-241,-11 1 0,0 6 1,-2-3 285,-2-7 0,0 0 135,0 2 0,-1 3 0,0-1-90,1-1 0,-1 2-30,0 4 0,1 2 0,-1 0-30,-1-7 0,-1-1 0,1 2 15,1 8 0,0 4 0,1 1 0,-1-4-75,-1-5 0,-1-2 0,1 1-225,-2-1 0,1 1 0,-1 1 1,0-3 284,1 1 0,1-2 0,-2-2 15,-2 3 0,-1-1 363,3 0 0,0-2-408,-3-3 304,0-2-214,0-13-90,0-6 994,-6 0-544,-1 0 818,-18 0-1448,4 0 242,-17 0-61,11-6-331,4-5 0,-3-4 0,2-1-904,4 1 1,-1-3 1143,-1-3 0,-3-6 0,-2-2 1,2 0-1,3 4-779,4-1 1,3 3 0,-2-2 980,-4-4 1,-2-1 0,0-1-1,5 2-22,5 5 0,3 1 0,-1 1-716,-7-8 0,-1 1 776,6 4 0,0-2 0,0 2-224,-5-3 0,1 0 374,4 3 0,0-1 0,1 3-165,2 4 0,0 2-45,1-5 0,0 1 1085,-4 0-996,5-3-178,2 15 268,6-2 2316,0 5-1236,0 4-989,6-3-270,2 10 2274,5-3-2229,3 3 0,4 2-90,0-4 0,2 1-180,1 2 0,1 1 135,-2-3 0,0-1 889,9 3-889,3-6-720,-1 0 361,-7 0 179,-7 0 90,-12 0-720,5 0 900,-11 6 0,-1 7 0,-7 1-3277,-6 5 2803,0-1 375,-5-2 0,-1 0 99,-5 7-45,-6-1 0,-1-2 135,1-4 360,2-4 0,1 1 899,4 0-1531,4-4 1,2 1 270,2-2 21,-3 15-200,11-20 3215,1 15-3035,12-17-573,7 5 393,1-6 135,18 0 0,7 0-225,-7-3 0,2 0-913,2-1 1,3-1 0,-4 1 738,-3 0 1,-2-1-784,-1-4 0,-4 1-122,-11 7 1259,-1-5-810,-1 23 630,-22-1 90,-4 12 1,-4 5-623,-6-8 1,-1 0 711,5-4 0,-1 2 0,2-2 230,-4 6 0,1-3-6,3-7 1,1-1 90,2 0 0,-1 0 74,-4 0 1,-3 1 0,1-1-300,-6 0 0,0 0 90,4-1 0,-2 1 0,2-4-45,-2-4 0,2-3 1970,-8 1-1925,9-6 179,17 0-359,1 0 90,6-6 2699,11 5-2879,3-5 0,12 0 619,-7 5 0,0 0-529,10-4-560,-8 5 0,2 0 560,2-6 0,0 0-90,-7 5 1,1-1-181,11-7 0,5-4 0,-4 1 180,-6 3 0,-1 0-432,2-1 0,3-1 0,-3 1 477,-3-1 1,-1 3-496,9 0 0,0 3 253,-12 0 1,1 2 331,11 4 0,-2 4 945,-7 10-451,3 5-269,-18 5 1169,-1 6-719,-12-2-360,-1 3 359,-1-13 1,-3-2-270,-9 6 449,-1 4 1,-1 1-1744,9-12 1,1-2 1023,-9 8 0,0 0 179,5-6 1,0 0-74,-6 3 0,-2 1-196,4-3 0,-2 0-30,0 2 0,-2 2 0,4 0-573,3 0 0,2 1 423,-3-1 0,-1 0 0,1 1 90,2 1 0,2 1 0,-1-2 0,-6 6 0,0 1-390,4-5 1,-1 2-1,3-1-15,0 0 1,2-3 224,0-2 0,2-1-990,4 1 1,1-3 301,-1-7 868,7 13 0,12-27 0,9 2 0</inkml:trace>
  <inkml:trace contextRef="#ctx0" brushRef="#br0" timeOffset="40215">22331 4903 7533,'-21'0'0,"0"0"0,-9 0 3276,18 0 0,11 0-2453,-5 0-823,6 0-539,41 0 539,-14 0-1093,-3-2 1,5 0 0,-3 0 90,-1 1 0,-1 0 522,0-1 0,3 0 1,-3 0-140,1 2 1,-1 0 228,2 0 0,3 0 0,-4 0 210,-2 3 1,-2 0-91,9-3 0,-3 2-90,-1 9 360,-7 2 0,-6 7 0,0 6 0</inkml:trace>
  <inkml:trace contextRef="#ctx0" brushRef="#br0" timeOffset="40400">22318 5345 7533,'-15'0'3276,"4"0"-1335,11 0-1851,29 0 90,-5-12-91,1 8 1,1-1-663,-7-3 0,1-2-192,9-3 1,4 1 674,-9 5 0,1 0 0,0 0-296,-2-4 0,0 0 1,0 1 385,2 3 0,1 1 0,-3-2 0,-2-4 0,-2 0 0,4 2 0,-1 0 0</inkml:trace>
  <inkml:trace contextRef="#ctx0" brushRef="#br0" timeOffset="40792">22590 4552 7533,'-21'-4'1092,"-1"0"0,-1 3 0,6 2 2108,15 1-3020,2 21-3457,7-7 2212,13 15 1110,-5-14 0,1-2 178,-2-1 0,1 0-433,6 1 0,3 3 0,-2-2 210,-6-1 0,1 0-861,6 1 1,3 2 0,-3-3 860,-5-1 0,0 0 0,10 5 0,0-1-252,-10-4 0,-1 0 282,5 1 0,2 2 0,-3 0-75,-7-2 0,-1 0 45,15 4 0,-2 0-90,-12 5 1125,1-8 0,1 0-675,-1 13 314,-4 1 1,-3 0-406,-4-10 1,-2-2-135,-2 7 0,0 1 135,1-8 0,-2 1 314,-10 15 1,-1 0-1263,6-10 1,0 0 737,-4 1 0,-4 1 0,2-3 29,2-6 1,0-1 767,-2 2 0,-2 2-677,-10 7 0,-1 2-413,9-7 1,0 1 142,-9 3 0,1-2 135,10-8 0,2-2-45,-8 1-1639,1 0 1,2 0-336,-1 7 1974,3-9 0,0 0 0,2 12 0,0-5 0</inkml:trace>
  <inkml:trace contextRef="#ctx0" brushRef="#br0" timeOffset="42117">19587 5097 7533,'-14'0'3276,"7"0"0,1 0-1283,1 0-1184,3 0-539,-3 0-450,5 0 180,5 0 180,8-5-809,19 3 449,3-9-727,-2 7 0,2 1 592,-13-4 1,0 1-779,9 1 1,4 1 0,-4-1 366,-7-1 1,0 0 410,12 1 1,2 2-541,-12 0 1,-2 1-785,-3-1 1,0 0 1289,2 2 0,-1 0-10,10-4 359,-6 5 0,0-6 0,0-2 0</inkml:trace>
  <inkml:trace contextRef="#ctx0" brushRef="#br0" timeOffset="42525">20016 4617 7533,'-36'0'3276,"7"0"0,23 0 0,4 0-2400,-4 0-1596,6 5 630,-5 2-360,-3 18 540,1-3-360,2-5 1,-1 3-277,-1 5 1,1 1 500,-1-6 0,0 3-482,-2 2 1,-3 3-1,1 2 1,0-5 391,-1 5 0,0-2 105,-2 4 0,-1 3 0,1-3-150,1-4 0,0 1 360,-2 3 0,0 3 0,1-2-90,2-1 0,-1 0-120,1-2 0,0 2 0,0-3 30,3-3 0,0-2-264,-2 3 1,1 0 173,3-3 0,0-1-135,0-1 0,2 0-45,5 10 270,6-11-90,1 10-2486,18-5 2665,-9 1-89,-1-11 0,0 0 416,5 4-596,7-1 90,-1-4 1,3 0 360,-10-4 1,1 1-302,2 1 0,2 0 0,-3-1-110,-3-5 0,-1 0-715,14 11 1,-1-1-45,1-5 224,-8 0 1,-2 0 391,4 0 13,-11-5-475,5 0 0,-7-1 1,1-6-1</inkml:trace>
  <inkml:trace contextRef="#ctx0" brushRef="#br0" timeOffset="42780">20055 5318 7533,'-22'0'3276,"-1"0"0,16 6-564,-12 7-2802,8 2 1,2 2-1550,-2 0 1,1 1 1285,0 1 1,1 1 397,3-2 0,0 1-517,-4 10 1,-1 4 0,1-3 561,2-4 0,-1 1-293,1 1 1,-2 5-1,0-1 1,2-5 157,0-4 0,2-1-450,-4 11 1,0 1-1145,4-10 1,0-1-1639,-2 12 3029,14-11 0,3-18 1,9-6-1</inkml:trace>
  <inkml:trace contextRef="#ctx0" brushRef="#br0" timeOffset="43151">20718 4603 7533,'-21'0'1638,"0"0"0,-15 0 1638,23 0 0,0 0-2580,0 6-516,-6 7-540,9 2 0,0 2-878,-6 8 0,0 2 1193,2-2 0,0-1 0,2 1 0,-1 1 270,-3 2 0,1-1-2492,-1 5 2357,1-5 0,0 0-180,5-7 0,0-1 18,-1-2 0,1 1-18,1 4 0,0-1 720,-4 1-360,6 3 879,1-13-2318,6 2 2680,0 4-2141,6-3-449,18 9 719,-6-9-629,5-3 1,1 0 718,-1 3 0,-2-8 1,2-1-376,1 3 0,2-1 150,-1-6 1,-1-1-1099,3 5 1,-2 0 1367,-5-6 0,-2 0-135,8 0-629,6-6 989,-13-2 0,0-3 0,2-2 0,-1-1 0,2-6 0,1 1 0</inkml:trace>
  <inkml:trace contextRef="#ctx0" brushRef="#br0" timeOffset="43384">20965 4811 7533,'-18'8'1638,"1"-1"0,-7 10 1638,12-9-24,-1 10-3162,3-3 0,0 2-1792,-4 18 1432,4-8 0,0 6 1,1-2-321,3-1 0,2 2 387,-2-3 1,0 3 0,-1 0 0,1-2-698,-1 5 1,1 1 809,3-2 0,2 3 0,-2-3-225,-3 2 0,0-3 90,5 2 0,1 1-495,-2-5 1,-1 0 0,2-2 314,0-4 0,2-1-375,-2 6 1,1 3 0,1-5-121,5 3 900,-7-9 0,3-3 0,10-4 0,-5 4 0</inkml:trace>
  <inkml:trace contextRef="#ctx0" brushRef="#br0" timeOffset="43583">20627 5604 7533,'-7'0'3276,"1"0"0,6 0-2183,0 0-2262,6 0 719,1 0-270,15-2 1,4-1 179,1-4-315,6 3 1,0 1-179,-3-3 538,-6 5 1,0 2-586,0-1 361,12 0 252,-22 6 1,5 7 0,-6 7 0</inkml:trace>
  <inkml:trace contextRef="#ctx0" brushRef="#br0" timeOffset="43832">20406 6021 7533,'-37'0'3276,"8"0"0,29 0-2632,12 6-914,3-5 405,11 5 0,3 0-1116,-10-5 0,1-1 771,5 2 0,4 0 1,-4 0 119,-3-2 0,0 0-270,9 0 0,6 0 0,-3 0-1074,3-3 1,0 0 1313,-6 2 0,2-1 0,0-2-398,-5-2 1,1-2 0,-2-1 0,-2 2-752,4-2 0,-1 0 1059,1-1 0,1-1 0,-4 2-240,8 1 134,-16 5 1,1 1 0,9 2-1,4 0 1</inkml:trace>
  <inkml:trace contextRef="#ctx0" brushRef="#br0" timeOffset="46688">22266 7139 7533,'-22'0'3276,"5"0"-1245,11 0-1132,4 0-269,-4 0-450,6 0-630,0 0 360,6 0-270,25 0 270,-7 0-1549,6-3 1,1 0 624,5 2 744,-11-2 0,1 0 9,-6 0 1,-1 0-100,14 2 0,0-2 1,0 0-1370,2 3 1144,2 0 1,-1 0-226,-14 0 315,0 2 1,-1 2 494,0 9 0,-1 7 0,-8 6 0</inkml:trace>
  <inkml:trace contextRef="#ctx0" brushRef="#br0" timeOffset="46897">22292 7542 7533,'-22'15'3276,"5"-4"-2864,17-11-952,6 6-90,12 1 450,10 1-795,4-7 1,3-2 884,-11 0 0,-1 0-90,11-4 0,0-2 45,-11 1 0,-1-1 0,-3 1 0,2-2-75,4-3 0,3-3 1,-1 3-331,-4 2 0,1 1 540,11-7 0,-2-1 0,-1-2 0,-6-3 0</inkml:trace>
  <inkml:trace contextRef="#ctx0" brushRef="#br0" timeOffset="47360">22396 6827 7533,'-25'-14'1092,"-1"1"0,2 3 0,7 1-680,17 3 2864,0 6-2235,0 0-681,6 0-90,2 0-90,11 0 90,1 6-765,14 2 0,4 3-423,-17-4 1,2 1 669,5 2 1,6 1 0,0 0 0,-5-1-604,-3 2 1,-1 0 760,8 2 0,5 1 0,-7-1 90,-11-3 0,-2 0 0,10 4 0,-2 0 90,2-1-90,-7 1 0,2 1-335,-6-5 0,0-1 335,0 3 0,0 0 139,-1 0 0,-2-1 131,-6 2-180,4 5 90,-12 0 809,0 2 1,0 1-810,0-4 0,0 2 46,-4 8 0,-2 4 1,-2-1-3,-1 5 1,-3-1-165,2-8 0,-1 2 0,-2 0-15,2-3 0,-1 1 0,0 0 0,-1-3-105,-1-1 0,0-1 0,-1-1 0,1 5 0,-1 0 0,-1-1-630,-4 1 1,-2-1 0,3-4-127,3-4 1,0-1-130,-8 12 1,-1-1 134,5-7 1,2-2 676,-5 5-1506,1 1 1,2 0 1555,10-7 1,-1-2 0,-1 0 0,5-2 0</inkml:trace>
  <inkml:trace contextRef="#ctx0" brushRef="#br0" timeOffset="47513">23202 7985 7533,'-25'10'404,"0"1"1,-2 1 0,7-1 0,19-4 0,-5 6-1</inkml:trace>
  <inkml:trace contextRef="#ctx0" brushRef="#br0" timeOffset="49238">19678 7204 7533,'7'0'3276,"-2"-6"-1965,-5 5-52,-5-11-809,3 5-180,-3 0-90,5 1 0,-6 0 90,4 5 89,-4-5 91,1 6-450,-2 0 0,-7 0 180,-16 6-900,13 1 450,-7 1 1,0 3 179,6 9-861,-8-1 0,-1 0 772,8 4-1,-2-2 0,1 0-90,5-5-270,-3 8 270,10-11 270,-3-6 180,9 5-270,-4-5 0,0 12 450,5 1-180,-5 12 90,6 1-1030,0-10 1,0-1 849,0 13-90,0-14 0,0 1-17,0 3 0,0 1-118,0-2 0,0 1-270,0 1 1,0 0-451,0-1 1,0-1-226,0 5 811,0-3-1710,6-9 1619,-5-15 360,5 3 1823,0-5-1823,-4 0-710,9-17 0,-9 1 0,3-16 0</inkml:trace>
  <inkml:trace contextRef="#ctx0" brushRef="#br0" timeOffset="49386">19392 7711 7533,'0'-27'1529,"0"8"-1349,0 13 0,0 6 899,0-6-1169,0 5 90,0-5 0,0 1 270,0-3-495,9-6 0,5-2-764,9-7 416,-1 4 1,1 0 302,4-1-315,-5 10 1,-2 1 584,-3-4 0,1 7 0,0-1 0,2-6 0</inkml:trace>
  <inkml:trace contextRef="#ctx0" brushRef="#br0" timeOffset="49586">19483 7724 7533,'-29'13'3276,"6"-5"-1065,23-3-2211,0-5-180,0 0 360,5 0-2159,3 0-270,28 0 1439,-12 0 426,-3 1 0,2-2-156,-4-1 0,-1-1 540,11 1 0,-8-5 0,1-3 0,11-5 0</inkml:trace>
  <inkml:trace contextRef="#ctx0" brushRef="#br0" timeOffset="49870">20211 7178 7533,'-35'7'819,"-1"-1"0,7 0 0,-1 0 0,7 1 2457,4 8-4915,-12 2 1,-3 1 1263,12-4 0,0 1 330,-4 8 0,-1-1-422,1-5 1,3-1 511,9 3 0,1 0-585,-6-6 0,0 1-180,-1 11 1,1 0-391,2-13 0,-1 0 930,-1 10 0,1-2-270,-9-6-495,11-1 1,0-1-135,1-3 1241,3-9 1,25-21 0,-3 5-1,0-1 1</inkml:trace>
  <inkml:trace contextRef="#ctx0" brushRef="#br0" timeOffset="50316">19911 7256 7533,'8'-14'3276,"-8"2"-796,-2 12-2120,-4 0 270,6 0-3907,0 0 3046,0 6-849,6 7 631,-4 1-271,8 4 1,3 0 89,3 11 540,-6-12 0,0 0-135,2-2 0,0 0 225,-4 0-180,5-3 450,-8 0-90,-5-11 899,0 5-89,-5 17-540,-8 0-405,6-4 0,0 2 494,-11 4 1,0-1-180,0 6-479,-3-5 1,0-1 297,5-2-134,-4-4 0,-2 0-494,-1-2-2828,-9 3 3119,19-14 68,2-5-2158,4 0 1438,0 0 360,1 0 91,6 0-541,0-5 900,0 3 460,6-9-640,1 9 3456,0-4-2351,4 6-655,-3 0 1529,4 6-1619,2-4 629,10 9-4021,-8-4 3572,9 0-730,-1 5-1069,3-11 629,-7 3 1,0-2 809,0-6 0,-2-3 0,10-8 0,-3-11 0</inkml:trace>
  <inkml:trace contextRef="#ctx0" brushRef="#br0" timeOffset="50601">20211 7113 8972,'7'0'180,"16"17"0,-13-1-360,15 10 180,-15-8 0,-2 1-519,1 3 429,3 8 0,-1 1-3187,-8 1 2929,3-7 1,-1-1 347,-5 8 73,1 1 0,-2 2-298,-4-6 0,-1 1 75,2 1 0,0 2 0,-2-3 105,-7 2 0,0-3-270,3-2 1,-1-2 134,0-6 0,-2-1-199,0-1-1,0-2 380,-15 7 0,-3-3 0,5-14 0</inkml:trace>
  <inkml:trace contextRef="#ctx0" brushRef="#br0" timeOffset="50914">20055 7711 7533,'0'-21'494,"0"0"1,0-9-135,0 19 90,0 3-91,0 1 1,0 1-90,0 6-90,0 0-360,0-5-450,6 3 361,6-9 179,-3 9 0,14-4 180,-14 6-2249,21 0 1259,-14 0 631,3 0 89,-8 12 180,-9-4 0,-2 17 0,-7-11 0,-12 17 449,5-15-269,-5 8-90,6-11 720,-6 6-720,10-10 0,-8 2 269,15-5-448,-3-5-1,5 5 269,0-6-157,0 0 1,0-6 0,0-1-1</inkml:trace>
  <inkml:trace contextRef="#ctx0" brushRef="#br0" timeOffset="51134">19183 8024 7533,'-29'0'3238,"6"0"-3688,23 5 90,12 8 180,8 8-854,-1-6 0,1 1 944,-2-2 0,-1 0-270,-1-1 0,-1 0 0,5 5 90,-8-10 270,7 9 0,-5-14 0,5 9 0,-5-12 0</inkml:trace>
  <inkml:trace contextRef="#ctx0" brushRef="#br0" timeOffset="51349">19457 8024 7533,'13'-8'1979,"-6"-4"-1889,10 5-46,4-2 1,1 0 0,-3 2 0,1-1-1138,9-1 1,4-2 0,-3 1 515,-8 2 0,2 0 457,7-2 0,6-1 0,-2 1-76,-10 3 1,-1 1 0,3-1-98,4 1 1,4-1 0,0 0 0,-3 1 172,-2 1 0,-2 0 0,1 1 30,2-1 0,1 1 0,-3 1-45,-6 2 0,-1 2 46,7 4 1,-2 2 88,-10 2 0,-2 2 0,8 4 0,-4 4 0,-12 0 0,-1 0 0</inkml:trace>
  <inkml:trace contextRef="#ctx0" brushRef="#br0" timeOffset="51917">19795 8232 7533,'-29'3'1049,"1"1"0,2-1 1,5-1-780,13-2-1350,3 0 451,5 0-810,0 0 899,5 0-180,8-5 271,8 3 449,-7-3 89,-2 5 811,-12 0 989,0 0-1979,0 5 0,0 8 270,0 2-90,0 3 90,0-5-990,17 18 630,-7-14-38,2 1 0,0 0 218,2 3-45,-2 0 0,0 1 135,4 2-326,0 9 0,-1 0 416,-7-8-180,-2 3 0,0-1 0,0 1 90,-6-10 0,1 1-45,2 9 0,-1 1 44,-3-7 1,-3 1-90,0 1 0,-1 2 0,1-3-179,-5 13 89,1-14 0,-1 0 45,2-3 0,1-1-45,-3 5 90,1-4 0,-1-1 0,2-4 0,-1 5-315,-5-7 0,-3 0-569,-7 4 839,7-6 0,-1-1-45,-13-3 540,9-6-180,-16 0-376,17-3 0,-1 0 106,1 0 0,0-1 0,-12-3 1259,8-5 508,9 5-1048,-3-6 181,-1-12-630,10 9-495,3-7 0,1-1-2760,5-1 2625,2 3 0,1 1 180,-1-5-302,13 1 0,4 0 257,-8 9 0,3 1-45,11-6 0,6-1 1,-2 4-229,-6 6 1,2 1 137,3 1 0,6-2 1,0 1-1,-4 2-703,-1 0 1,-1 2 1046,4 1 1,3-1 0,-4 1 15,0 0 0,-4 1 0,-3 1 0,0 1 0,1-4 0,1 1 0</inkml:trace>
  <inkml:trace contextRef="#ctx0" brushRef="#br0" timeOffset="52054">20523 8712 7533,'-18'8'1638,"0"-1"0,-11 5 663,29-12-2301,6 0 0,7-12 0,6-3 0</inkml:trace>
  <inkml:trace contextRef="#ctx0" brushRef="#br0" timeOffset="65368">23280 2887 7533,'-20'-14'1529,"7"2"-540,1 6-809,11-1 360,-5 0-180,6 1 1529,0 0-1530,0 5 91,0-5-270,0 6-90,0 0 0,12-6 90,-4 5-180,22-11 0,-11 11 0,2 0-45,10-4 0,2-1-775,-6 5 0,3 1 865,1-3 0,6 0 0,-1-1 0,-3 2-1053,1 1 0,1 1 1098,-3-2 0,5 0 0,3-1 0,-2 0 0,-4 1-721,0-1 1,-4 1 0,1 0 675,2 0 0,2 1 0,1-1 0,0 0-290,-7-1 0,2-1 0,-1 1 0,0-1 1,0 0 244,1 1 0,0-1 0,0 1 0,3-1 29,-3 0 1,2 0 0,2 0 0,0-1 0,-2 0 0,-1 1-229,3-2 0,-2-1 0,0 0 0,5 1 131,-8 1 1,3 0-1,2 0 1,1 1-1,0-1 1,-1 0 0,-1 0-1,-4 1 7,8-2 0,-4 1 0,0-1 0,4 0 72,-7 1 0,3 0 1,2-1-1,1 1 0,0-1 1,-2 1-1,-2 0 0,-4 0 13,3 1 0,-5 0 0,0 1 1,4-2-38,0 1 0,5-1 0,1-1 0,2 0 0,-1 1 1,-3 0-1,-2 0-32,2 1 0,-4 0 0,1 0 0,3 0 45,-4 1 0,2-1 0,3 1 0,0-1 0,0 0 0,-2 1 0,-2 0-68,7-1 1,-2 1-1,-2-1 1,3 2 1,-4 0 1,2 0-1,0 1 1,-1 0-1,-1 0 66,-3-1 0,-1 0 0,0 0 0,0 2-23,3 0 1,1 2 0,-2-1-1,-2 2-22,3 0 0,-1 1 14,-2 0 0,3 0 0,-4 1 31,-4 1 0,-1 1 191,1-1 0,1 1 0,-3-2-191,-4 0 0,0-1-45,7 5 0,-3-1-45,-9 0 2785,4-1-2515,-17-1 2755,5-6-2665,-6 0 2311,0 0-2401,-6 0 346,-7 0-2415,-2 0 1889,-10-3 0,-3 0 0,-6 2 0,3-2 0,0 0 0</inkml:trace>
  <inkml:trace contextRef="#ctx0" brushRef="#br0" timeOffset="66133">23671 5696 7533,'-22'0'1638,"0"0"0,-13 0-1406,35 0 1567,0 0-1619,6 0 179,13 0 316,-1 0 0,3 0-1068,2 0 1,2 0 631,0-2 1,3 0 0,-1 0-60,1 1 0,2 1-68,2-2 1,5 1-1,0-1 1,-4 1-779,1 1 1,0 0 701,-6 0 0,5 0 0,1 0 0,-2 0 0,-3 0-745,8 0 0,0 0 781,-10 0 0,5 0 0,0 0 0,1 0 0,-4 0-674,4 0 1,-3 0 0,2 0 646,1-1 0,1 0 0,2-1 0,-1 0 67,-1-1 1,1 0-1,0 0 1,-1-1-405,-4 1 1,0-1-1,-1 0 1,2 0 309,-1 1 0,1-1-1,0 1 1,0-1 0,-2 0-136,0-1 0,-1 0 0,-1 0 0,0 1 148,8-1 0,0 2 0,5-3-47,-12 0 0,3-1 0,3-1 0,1 0 0,0-1 0,0 1 0,-2 0 0,-4 2 39,9 0 1,-5 1-1,0 0 1,6-2 16,-8 1 1,4-2 0,3 0 0,2-1 0,0 0 0,-1 0 0,-2 0 0,-3 2 0,-4 1-108,1 1 1,-4 1 0,-1 0-1,4 0 23,2-2 0,3 0 0,3-1 0,-2 0 0,-1 1 1,-5 2 74,3 0 0,-5 2 0,3-1-42,2-1 0,2-1 1,0 0-1,-4 2-78,1 2 0,-2 0 202,2 0 1,3-1 0,-4-1-203,0 0 0,-2 1 0,7 1 0,-3 0-90,-1-4-449,-8 5 1829,-9 0-2639,3 0 3231,-10 0-2601,-3 0 1371,-5 0-2271,0 11-180,-5-2 1889,-3 15 0,-10-3 0,-2 5 0</inkml:trace>
  <inkml:trace contextRef="#ctx0" brushRef="#br0" timeOffset="66738">23424 8179 7533,'-15'0'3276,"3"0"-2145,12 0-951,0 0 0,17 6-180,-7-4 1214,13 4 1,2-1-1438,6-3 1077,4 1 1,4 0-1117,-14-3 1,0 0 485,8-3 1,3 0-715,-5-1 1,0 0-1,0-1 670,-5-1 0,-1-1 0,3 0-60,-1 0 0,4-1 0,1-1 0,1 0 0,-1 1 0,-3-1-483,1 0 0,-3 0 0,0 0 0,3-1 378,1 0 0,3-1 0,3 0 0,-1 1 0,-2-1 0,-4 2 15,7-3 0,-4 1 0,4-1-45,-6 3 0,4-1 0,2 1 0,0-1 0,-2 1 0,-3 1-45,6-1 0,-4 2 0,4-2 75,-9 3 0,3-1 0,1-1 0,1 0 0,0 2 0,-2 0-485,4 0 0,-1 2 1,0 0-1,0 1 1,-2-1 424,1 1 0,-1-1 0,-1 1 0,2-1-87,-2 0 0,2 1 1,0-1-1,-1 0 1,-1 1 41,1 1 0,-1 1 0,-1 0 0,-1-2 60,0-1 0,-2 0 0,3-1-6,-1 2 0,3-1 0,0 0 0,0 0 0,-4 0 6,-1 0 0,-3-1 0,3 0-15,4 0 0,4 0 0,-1 0 0,-3 1 75,-5 1 0,-2 1 0,1 0 30,11-2 0,3 0 0,-5 0-60,-6 4 0,-1-1 90,6-2 0,0 0 155,2 3 0,-4 0-695,3 0 360,-4 3 0,-3 0-180,-8-2 218,-1 11 1,0-1-39,4-6-180,-7 6 0,-2 1-90,0-5 1959,-7 1-1959,4 3-359,-3-10 449,-1 11 1226,-1-11-1585,-6 5 1695,0-6-1066,0 0 0,5 0 0,3 0 0</inkml:trace>
  <inkml:trace contextRef="#ctx0" brushRef="#br0" timeOffset="68483">25491 10987 7533,'-7'-7'0,"1"2"0,6 5-180,0 0 0,0 11 0,0-2 1259,0 21-449,0-14-360,0 4 0,0 2-386,0 1 161,0 1 0,0 1-449,0 10 584,0-8 0,0 2-743,0-6 0,0 2 653,-1 2 0,-1 3 0,-1 0-951,0 5 1,-1 0 920,-1-5 0,-2 2 0,0 2-576,0 0 0,-1 2 1,0 0-1,0-1 493,0-7 1,1-1 0,0 0-1,-1 3-236,1 1 1,-1 3 0,1 1 0,-1 0-1,1-2 214,-1 3 0,0-3 0,0 1 0,0-1-150,1 0 1,1-1 0,-1 1 0,0 2 194,0-5 0,-1 2 0,0 2 0,-1 0 0,1 1 0,0-2 0,1-2-103,0 1 0,1-3 1,0 0-1,0 2 1,-1 5 72,1-7 0,0 3 0,-1 3 0,-1 2 0,0 2 0,1 0 0,-1 0 0,0 0 0,1-1 0,0-2 0,1-3 0,0-3 0,0 5 0,1-3 0,1-3 0,0-1 0,-1 3 0,0 2 30,0 1 0,-1 3 0,-1 2 0,1 2 0,-1 0 0,0-2 0,1-2 0,1-2 0,1-6 95,-1 12 0,1-8 0,0 5-50,1-8 0,-1 3 0,1 1 0,0 1 0,0-2 0,0-4-16,0 9 1,1-5 0,-1 5-15,0-6 0,0 5 0,-1 1 0,1 0 0,0-3 0,1-4 220,1 0 0,1-5 1,0 4-147,-1 1 1,1 5 0,0 0 0,0 0 0,1-5 139,0-1 0,2-3 0,0 3-211,0-1 0,0 4 0,1 2 0,0-3 0,1-4-344,1 10 0,2-3 176,0-5 0,0 2 0,0 0 60,-1-1 0,-1 1 0,2-1 30,0-7 0,0-2 0,2 4 60,0 5 0,1 5 0,0 0 0,0-5-240,-1-6 0,0-4 1,1 3-114,0 1 0,2 3 0,0-1 0,-2-3 201,0-3 1,1-1 151,8 9 0,1-3 0,-3-3 98,0-9 0,0-3-188,-3-5 2176,20-6-1637,-17-6-179,18-1-90,-22-6-90,11 0 90,-7 1 0,1-1 0,11-8-150,-7 7 0,3-2 0,-2 2 60,-4 2 0,-1 1-45,9-5 0,0 2-1,-9 6 1,0 3-315,8-2 1,2 1 633,-7 2 1,1 0-455,9-2 0,-2 1 90,3 4 0,-14-2 0,0 0 0,14 3 45,-5-3 0,1 0-45,-8 2 0,1 1 30,3-2 0,3-1 0,-1 2-30,-2 1 0,0 0 30,3-2 0,2 0 0,-1 0 121,2 2 1,0-2-152,3-3 0,2-1 0,0 5 0,3 1 0,-4-1 0,-2-4 0,-1-1-347,4 4 0,3 3 0,-4-2 347,-4-2 0,-3 1-135,4 1 0,1 2-15,-6-1 0,2 0 0,-2 0 60,8 0 0,-1 0 30,-8 0 0,-1 0 1,1 0 29,2 0 0,-1 0 0,-1 0-58,0 0 1,0 0-3,2 0 0,2 0 0,-3 0 45,-5 0 0,-1 0-45,14 0 1,-1 0-181,2 0 90,-5 2 0,-1 1 598,0 5-508,-9-5 0,1 1-180,1 4 0,-3 1 0,5 0 270,-3 2 0,-2 3 0,-6 6 0,5 5 0</inkml:trace>
  <inkml:trace contextRef="#ctx0" brushRef="#br0" timeOffset="69304">25569 10467 7533,'14'14'0,"0"0"0,0-2 0,2 0-135,13 4 0,3-1-1169,-10-3 0,3-1 1349,0-3 0,4 1 0,1-1 0,-4-1-636,6 0 1,1-1 725,-4-4 0,3 0 0,0-1 0,-2-1-497,-3 1 1,-1-1 0,0-1 420,9 2 1,1-1 0,1-1 7,-8-1 1,1-1 0,0 0-1,-1 0-37,2 0 0,-1 1 0,3-2 24,-3 0 0,3-1 0,0-1 0,1 1 0,-4 1-54,6 0 0,-3 2 0,3-1-60,-5 0 0,3 0 0,2 0 0,1-1 0,-3 2 0,-3 0-60,7 1 0,-4 1 0,4-1 90,-8 0 0,5 0 0,1 0 0,-1-1 0,-1 2 1,-5 0-1,2 1 0,-4 1 0,4 0-42,1 0 0,4 1 0,2-1 0,-1 1 0,-4 0 42,-1 2 0,-2 0 0,1 0 30,-1-1 0,2 1 0,0-1 0,-2 1-258,0 1 0,-2 0 0,1 1 288,0 1 0,0 1 0,-1 0-60,-2-2 0,0 0 0,-1 1 120,10 4 0,-2 0-45,-13-2 0,-3-1 661,5 0-482,-7 5 1,0 1-135,-1-5 360,5 20-360,-12-10 135,0 4 0,-2 2-135,-4-9 0,-1 3-237,3 13 1,-1 6-1,-1-3 237,-3-4 0,-2 0-113,2 0 1,-2 5-1,1 0 1,-1-3 52,0-5 0,-1-2 0,0 2-102,-1 3 0,0 3 0,-1 2 0,1-1 0,1-4 102,1 2 0,1-2 0,0 2-30,-1-1 0,-2 5 0,1 0 0,0-2 0,1-5 0,2-4 0,-1-5 0,1 4 54,0 7 0,-1 4 0,0 3 0,0-3 0,1-4-121,0-6 1,-1-3-1,1 3 103,0 1 0,-1 3 0,1 2 0,0-1 0,-1-5-132,0 10 0,-1 0 96,1-8 0,-1 5 0,0 1 0,0 0 0,1-3-313,-1 3 1,2-3 0,-1 5 324,0-7 1,0 4 0,-1 3 0,0 1 0,1 0 0,0-4 0,0-4 55,0 7 1,0-5 0,0 3-54,1-5 0,0 3 0,0 2 0,0 0 0,0-3 0,-1-3 15,-1 1 0,-1-3 0,2 2 60,2 4 0,1 2 0,1 1 0,-2-4 0,-3-3 0,0-3 0,0 3-68,3 2 1,1 3-1,0 0 1,0-3 6,-2-2 1,0-1 0,0 0 0,2 5 0,0 1 0,0 0-53,-1-5 1,0 1 0,-1 0-1,0-1-37,0 0 0,0 0 1,-1 1-125,1 0 1,1 2-1,-1 1 1,0-3 213,-2 1 0,0-2 0,0 2-75,3-1 1,1 2 0,1 0 0,-2 0-1,-2 0 0,0 0 0,0 1 0,0-1-68,2-1 1,1 0 0,0 1-1,0 1-61,-1 1 1,0 3-1,-1 1 1,1-3 0,1-3 83,-1-1 0,1-4 0,1 3 18,-1-1 0,0 3 0,0 1 0,0-2 0,0-4-18,0 6 0,0-3-90,-1 3 0,1 2 0,1-4 0,1-7 1,1-2 389,-2 9 0,-1-1-390,6-4 29,-3-5 1,0 1 150,-2 8 0,5-10 0,0-2 0,-5 1 0,5-6 0,-6 0 0</inkml:trace>
  <inkml:trace contextRef="#ctx0" brushRef="#br0" timeOffset="71328">25322 11702 7623,'13'0'209,"9"0"1,6 0 0,-2 0-120,-6 0 0,1 0-807,8 0 1,5 0 0,0 0 925,1 4 1,1 0 0,-3 0-995,2 0 1,2 1 838,-9-1 0,5 1 0,1 0 0,-1 1 0,-4-2 36,1 1 0,-3-1 0,3 2 0,-1-1 0,5 1 0,1 1 0,2-1 0,-3 1 0,-2-2-452,0 0 1,-2-1 0,-1 0 0,3 0 361,1 2 0,2 0 0,1 1 0,0 0 0,-1-2-253,-3-2 1,-1 0-1,1 0 1,-2-1-1,0 0 275,-1 0 1,-1 0 0,0-1-1,2 1-98,0-1 0,2 0 0,2 1 0,0-2 0,-2 1 0,-2 0 53,0-1 1,-3 0-1,1 0 1,1 0-96,5 0 0,3 0 0,1 0 0,-2 0 0,-3 0 88,2-2 0,-4 0 0,4 0-90,-6 0 0,3 0 0,2 0 0,0 0 0,-2 0 1,-4-1-1,3-1 0,-3-1 0,2 0 12,0 0 0,5 0 0,1-1 0,-3 1 0,-5 1 63,0 0 0,-1-1-108,6-1 1,4 0 0,-5 1 17,-11 4 0,-3 0 505,8-2 0,-3 0-550,-10 3-270,-1 0 2048,-11 0-1778,-12 12-90,-5 3 440,-5 2 1,-2 3 0,3-3-1,0 1 1,-6 5 0,0-1 0</inkml:trace>
  <inkml:trace contextRef="#ctx0" brushRef="#br0" timeOffset="71631">25452 12431 7533,'-16'-15'-450,"12"-2"90,18 10 1260,17 0-2339,-7-2 1,2 0 1753,-4 5 0,1-1-225,2-1 0,2 0 0,0 0 59,1 3 1,0 0 0,0 2-150,-2-2 0,-1 1 0,2 1-404,5 0 0,3 1 0,0 1 0,-2-1 464,-4 0 0,-2-1 0,3 2-24,-1 0 0,3 2 0,1-1 0,-1 1 0,-3 0-213,6-1 1,-3 1 0,1 0 198,-3 1 1,2 1-1,0 0 1,0 0-374,1 0 1,0-1-1,0 1 1,-1 0 110,1-1 0,-1 1 0,4 0 65,-3 0 0,3 1 1,4 0-1,-1 1 0,-2-1 1,-4 0-74,-3 0 1,-3-1 0,-1 1-1,4 0 208,2 1 0,5 0 0,1 1 0,0 0 0,-2-1 0,-4 0 40,3 0 0,-5 0 0,4 0 0,0 0 0,3 1 0,1 0 0,-1-1 0,-5-1 0,-1 0 0,-4-1 0,2 0 0,2 1 0,3 1 0,-1-1 0,-4 0 0,0 0 0,1 1 0</inkml:trace>
  <inkml:trace contextRef="#ctx0" brushRef="#br0" timeOffset="71914">25491 13276 7533,'-2'-20'629,"22"4"1,8 2-630,-8 5 0,2 2-820,9-1 1,8-1 0,1 1 0,-5 2 354,-8 2 1,-3 2-1,4-1 570,2 1 0,4 0 0,3 0 0,1 0 0,-3 0 0,-4 1-364,5 0 0,-5 1 0,5 1 94,-5 0 0,4 1 0,2 0 1,1 0-1,-3 0 0,-5 0 105,4 1 0,-4 0 0,3 0-165,0 1 0,5 1 0,2 1 0,0-1 1,-2 1-1,-4-1 165,3 0 0,-4 0 0,4 1-90,-4-2 0,4 2 0,3 0 0,-1-1 0,-2 0 1,-5-1 89,2-1 0,-4 0 0,2 0 60,-3 0 0,3 1 0,0 0 0,0 0 0,-4-2 0,0-1 0,-3-1 0,1 0 0,8 2 0,-1 0 0,0 0 0</inkml:trace>
  <inkml:trace contextRef="#ctx0" brushRef="#br0" timeOffset="72226">25374 14355 7533,'23'-26'1574,"6"7"0,5 1-2667,-9 8 1,1 1 0,1-1 272,-2 0 1,1-2 0,2 1 0,2 0 788,-1 3 0,2 0 0,3 1 0,-1 0 0,-1 0 0,-2 0-239,0-1 1,-3 0 0,1 1 0,3-1 230,0 2 0,3-1 1,3 0-1,1 1 1,-2 0-1,-1 1 1,-5 1 111,9 0 0,-5 1 0,4 1-43,-5-1 0,4 0 0,2-1 0,0 1 0,-2 0 0,-3 1-326,-2 1 0,-3 1 0,0 0 0,2 0 296,1-1 0,2 0 0,2 0 0,0 0 0,-2 0 0,-4 0 30,7 1 0,-4 0 0,3 0-102,-1 1 0,3 0 0,1 1 0,-1-1 0,-5 0 12,0-1 0,-4 0 0,3 1-84,0 2 0,4 1 0,0 0 0,-1 0 0,-5-1-36,8-2 1,-2 1 109,-6 2 0,3 3 0,-1-1 0,-4 0 70,3-2 0,-2 0 0,-3 2 0,2 0 0,-3 1 0,-4 2 0,-2 1 0,4 0 0,-1 0 0</inkml:trace>
  <inkml:trace contextRef="#ctx0" brushRef="#br0" timeOffset="77895">27051 988 7533,'-13'-7'-1709,"6"-4"1799,1 9-90,12-10 0,-4 5 0,9 0 0,-3-4 0,5 9 0,-6-4 0,5 0-90,-5 5 270,0-5-180,-1 6 0,0 0 269,-5 0-269,10 0 180,-9 0 90,4 0-270,-6 0 540,0 0-360,5 0 180,-3 6-91,3-5 1,1 11 0,-4-10 90,15 15-180,-14-8 0,15 9-90,-11-10 90,6 3-180,11 14 0,-8-8-747,-1 4 1,0 0 746,0-5 45,-3 1 0,0 2-574,3 8 574,-3-7 0,1-1-45,1 15 0,2-6 0,-2-1 90,-3-1-45,3 6 0,0 1 45,-5-3-979,0-8 0,1 1 934,-3-4 0,-1-1-45,1 10 150,1-4 0,0 4 0,-1-2-150,-5-5 0,1 1 60,3 7 0,4 4 0,-3-4-60,-3-7 0,-1-2 0,4 11 0,-1 0 0,1 5 135,-4-5 0,0-1-45,3 0-90,-6-5 0,1-1 680,5 4-590,-6-2-90,0-5 0,0 0 179,0-2-134,0 4 0,0 1 45,0-2 45,-2-1 0,-2 1-45,-3 7-154,4-10 1,-1 0 333,-14 12-180,10 3-45,-1-18 0,-1 1 45,-5 14 0,-1-1 0,-1-3 45,-4 3 0,0-1-45,6-7-45,2-6 0,1 0 1877,-1 4-1832,-6 4 0,10-15 121,-2 9-390,5-17-367,5 11 366,-5-11 1388,6 5-2198,0-6 451,0 0-2430,-6 6 2430,5-5 539,-5 11 0,6-5 0,0 6 0</inkml:trace>
  <inkml:trace contextRef="#ctx0" brushRef="#br0" timeOffset="82984">28300 1470 7533,'-7'0'2338,"1"0"-2158,6 0 0,0 0 180,6-6-720,1 4-1079,12-4-279,7 6 1718,7 0 0,-13-2 0,-1-1 0,1-1 0,-1 1 0</inkml:trace>
  <inkml:trace contextRef="#ctx0" brushRef="#br0" timeOffset="83580">29406 1613 7533,'-28'-11'1092,"-1"0"0,6 1 0,4 3-590,13 7-323,6 0-808,0 0-1710,24 0 1799,-7 0-1099,12-3 1,3 0 912,-14 2 0,1 0 516,8-2 0,4-2 1,-3 2-826,-5 2 1,0 0 1034,2-2 0,2-1 0,0 0 0,-1 0 0,0-1 0,-1 1-278,4-3 1,1-1 277,4 0 0,3 0 0,-5 0 0,-8 0 0,-2 1 0,9-3 0,0 2 0,-11 4 0,-2 0 0,9-7 312,-4 10 0,-2 0-42,-4-10 2544,12 9-1735,-28-4 1782,5 6-2412,-6 0 774,6 0-1133,-5 0 641,5 0-551,0 6 0,1-4-1215,10 6 1,2 1 494,0-6-180,16 6 1,1-1 449,-9-6-120,3 4 1,1-1 389,-8-4 0,-1 0-352,-2 2 1,2-1 351,9-1 0,0-2-1148,5 1 1148,-14 0 0,-1 0 360,17 0-270,-15 0 404,4-2 1,-1-1-315,-7 1-90,3-3 0,-2-1 520,-6 4 200,17-9-540,-15 9-1,14-3-1258,2-1 1172,-3 4-498,-5-3 1,1-1 375,4 4-106,-8-1 0,1 0-225,6 3 90,3 0 0,-4 0-45,-9 3 1,1 0 44,10 4 135,1-3 0,1 0 135,-6 7-90,3-10 0,-2 0 270,-10 4 1349,20-5-1260,-20 0 88,9 0-358,-13 6 181,7-4 180,-4 4-90,9-6-270,8 5-1961,-3-3 1871,-1 3 0,-1 1 0,4-4 0,-10 0 0,1 1 0</inkml:trace>
  <inkml:trace contextRef="#ctx0" brushRef="#br0" timeOffset="83734">32241 1613 7533,'-7'5'0,"1"-3"0,6 9-1080,17-3 1080,-6-1 0,13-1 0,-11-6 0</inkml:trace>
  <inkml:trace contextRef="#ctx0" brushRef="#br0" timeOffset="86262">31253 2367 7533,'7'-20'-630,"-2"6"1080,-5 9-360,0 5 2248,0 0-1708,-11 11-270,2 4-180,-5 0 0,-2 1-1352,3-2 0,-1 0 1262,-4 3 0,-4 3 45,2-2 0,-4 3 0,0 0 0,1-1-75,2 0 0,1 0 0,-3 2 12,-1 1 0,-4 4 0,-1 0 0,1 0 0,3-2-785,2 0 1,2-2 0,-1 1 802,-1-1 0,0 0 0,-1 1 0,1 0 67,3 1 0,1 0 1,0 0-1,1 0-447,-2 1 0,2-1 1,-2 3 334,4-4 0,-2 3 0,-1 2 0,1-1 0,1-1 0,3-3-15,0 2 0,4-3 0,-3 2-284,-3 3 1,-2 2 0,1 0 0,4-4 343,4-2 0,3-2 0,-1 1 0,1 0 194,2 3 1,2-1-1005,2 4 495,6-7 1,5-2 224,11-10-450,0-2 0,5 1 0,-2-3-90,-2-7 1,2-3 209,6 1 0,4 0 1,-5-3 149,-7-5 0,-1 0-90,11-1 0,2-2-30,-11-1 0,-1-2 1,0 1 518,2 1 1,1-2-243,-5 1 1,3-3 0,-2-1 0,-3 2 66,-2-1 1,-3 0 180,10-12 0,-6 1 1602,-10 7-1422,-5-1 0,-1 1-46,-2 5 671,-5-6-310,-14 12-361,3 5 1,-20 0-180,20 1 180,-14 6-450,15 0 3347,-3 6-4516,-2 1 1079,6 6 769,1 0-2748,2 12 810,9-10 1349,-4 16 0,1-17 0,-2 5 0</inkml:trace>
  <inkml:trace contextRef="#ctx0" brushRef="#br0" timeOffset="86627">31344 3186 7533,'-18'10'1619,"1"0"0,-13 9-810,17 6-1331,5-9 881,3 8 181,5 6-450,5-13-135,8 11 0,5-2-45,6-13 135,5 5 0,3-1 135,4-10-405,-14-3 0,1-1 135,-4 1 0,-1-2-539,10-2-505,-4-5 1,1-1 953,5-3 0,-2-2 0,-1-3-2014,2-6 2239,-12 10 0,-2 0-45,4-15-846,-6-6 1476,-6 2-361,-5 4 1,-4 0-180,-11-3 419,1 5 1,-4-4 0,0 4-420,-1 6 0,-3 0 180,-3-8 0,-3-4 0,1 5-135,1 5 0,0 1-195,-1 1 0,-1 0 0,1 1 60,0 1 0,1 2 90,-7 0 0,0 2 90,4 6 0,1 3-91,3-3 1,-1 4-90,-8 10 0,2 5 0,14-4 0,1 3 0,-3 10 0,0-1 0</inkml:trace>
  <inkml:trace contextRef="#ctx0" brushRef="#br0" timeOffset="88499">28235 13419 7533,'-7'0'270,"1"0"-91,6 0 1,-6 0 0,5 0 0,-5 0-360,6 0-359,0-6 359,0 5 180,0-5 90,0 0-540,0 5-90,6-11 360,-5 11 180,5-5 90,-6 6 630,0 0-270,-6 0 1259,-1 0-900,0-6 1350,-10 5-1440,14-5 361,-14 0-810,9 5-180,1-10 179,1 9 721,6-15-900,0 8 540,6-21-451,1 8 136,4 3 0,3 0-405,7-2 270,-5 5 0,0 1-954,4 1 774,5-5 270,-5 6-270,6 6 90,1 1-90,4 0-323,-3 5 53,4-2 0,2 0 135,-14 3 0,0 0-525,9-1 1,4-1-1,-4-1 210,-6 0 1,-1-1 179,12 1 0,0-1-450,-4-2 1,-2 0-30,-4 3 1,1-1 343,13-2 0,-2-1 45,-17 1 0,-1-1-45,13 0 1,-1 1 134,-1-1-1259,3 1 1774,-13 0-2044,-12 5 1863,-1-5 0,-6 6 0,0 0 0</inkml:trace>
  <inkml:trace contextRef="#ctx0" brushRef="#br0" timeOffset="88957">28509 12678 7533,'-15'-13'3276,"4"6"-166,11 1-2300,0 6 2068,0 0-2698,-6 0-180,-13 29 0,3-10-903,-2 7 0,0 3 903,7-12 0,0 0 45,-7 11 0,-1 1 45,5-9 0,0 1-570,-2 5 0,-1 2 1,1-2 299,1-3 0,0 0 60,-1 1 0,-2 3 0,3-4 30,3-5 0,2-2-45,-3 4 0,1-2 405,-7 8-1002,11-6 822,-9-1-90,15-12-90,-4-1 0,6 0-359,0-5 1441,6 11-812,1-5-90,6 6 0,6 0-360,1 0 270,6 0-90,-6 0-360,11 6 1456,-9-4-1411,-1-3 0,1 0 136,7 3-703,-7-6 0,-1 0 792,1 4 0,2-6-805,1 5 715,-9-5-629,14 0-1,-9 5 541,4-10-631,7 3 540,-4 1 450,-2-4 0,4 3 0,-3-5 0</inkml:trace>
  <inkml:trace contextRef="#ctx0" brushRef="#br0" timeOffset="89124">28847 13705 7533,'-21'3'1638,"-1"0"0,-8-2 1638,24 5 0,6-6-3570,0 0-785,12 6 1079,2-4 0,18 9 0,1-4 0</inkml:trace>
  <inkml:trace contextRef="#ctx0" brushRef="#br0" timeOffset="95714">19573 1053 6573,'-7'0'-450,"1"0"434,6 0-164,0 0 193,6-5 1,-4-3 0,3-5 0</inkml:trace>
  <inkml:trace contextRef="#ctx0" brushRef="#br0" timeOffset="105665">25140 10597 7533,'-22'28'-855,"9"-10"1,3 0 944,9-2-180,-5 8 90,6-5 0,0-10 0,6 8 0,-5-16 0,16 11 0,-2-5 0,11 6 0</inkml:trace>
  <inkml:trace contextRef="#ctx0" brushRef="#br0" timeOffset="106684">25296 10376 7533,'0'-6'-180,"-6"0"360,5 6-180,-11 0 270,10 0-181,-9-6 91,10 5 0,-5-5 0,0 6 90,5 0-180,-5 0 90,6 0-180,-6 0-180,-1 11 360,-6-2-90,-6 21-90,5-14-384,-1 5 0,-1 0 474,0-4-90,1 1 0,0 0 90,1 2 0,-11 6 0,11 0 45,-9-2 0,-2 2-91,12-8 1,0 1-991,-6 4 0,-3 3 1,2-1 1034,3-1 1,-1 1-45,2 0 0,-2 3 0,0 1 0,3-1-316,1-4 0,2 0 1,-2 3 285,1-2 0,-4 5 0,0 1 0,-1 1 0,2-1 0,2-4-500,-1 7 0,3-3 1,-3 4 514,2-6 0,-3 3 0,0 1 0,-1 1 0,2-2 0,1-3-375,-1 7 0,1-4 1,0 1 366,0-1 1,0 1-1,-1 0 1,1 1-46,1 0 1,1 1-1,-1 0 1,1-2 52,-2 2 0,0-2 0,0 1-53,3-1 1,0 2-1,0 0 1,-1 0-83,2-6 1,0 0 0,0 0-1,0 0 1,1-2 134,-1 5 0,0-1 0,0 4-37,1-7 1,0 4 0,-2 2 0,1 0-1,0 1 1,0-4 0,2-2 6,-1 8 0,1-4 0,-1 2 36,0-2 0,-1 3 0,-1 1 0,2-2 0,1-4-6,2-1 0,2-3 0,-1 1-8,-2 2 1,-1 2-1,0 0 1,1-1 37,1-1 0,1-2 0,0 2 63,-1-3 1,-1 1 0,1 1 0,0-1-57,2 3 0,1 1 1,1-1-1,-1-2-67,-2-1 0,0-2 0,1 4 36,2 1 0,0 4 0,1 2 0,0-2 0,0-3 24,-1 3 0,-1-4 0,2 5-48,2-8 1,0 3 0,0 3 0,1 1 0,1 0 0,-1-3 0,0-2 9,0 3 1,0-2-1,0-1 1,1 2-5,0 3 0,0 4 0,1 0 0,0-1 0,0-4 146,0 1 1,0-3 0,1 3-201,2-2 0,2 2 0,0 2 0,0-2 0,-1-1 58,-1-4 1,-1-2-1,0 0 1,1 3-68,3 1 0,1 3 0,1 2 0,1 0 0,-2-3 0,-1-3 131,0 4 1,-1-4 0,2 3-141,2-2 0,2 4 0,1 1 0,-1-1 0,-1-5 105,-3-1 1,-1-3 0,2 1-75,1 1 1,1 2-1,1-1 1,-2-4-262,0-2 1,-1-2 238,4 1 0,0-1-90,-5-3 0,0 1 397,10 2 0,0 0-307,-10-4 0,1-1-307,13 11 1,-1-1 261,-1-2-135,-7-7 0,-1 0-44,-3-5 791,7 5-702,-10-9 1220,8 9-1040,-15-17 0,4 5 0,-6-6 0</inkml:trace>
  <inkml:trace contextRef="#ctx0" brushRef="#br0" timeOffset="124589">28574 8114 7533,'-6'-34'989,"4"9"-269,-4 13-630,0 11 989,5-5-809,-5 6 719,6 0 271,0 0-1080,0 6 179,0 13 1,0 2-270,-3 3 0,-1 4 0,-1-1-45,2-3 0,-2 1-865,-2 1 1,-3 5 0,0 0 0,1-4 807,-2 2 0,-1 1-168,1-1 0,-3 4 0,-1 3 0,1-2 1,1-4-637,0 0 0,0-4 0,0 2 816,2-1 0,-1 2 0,0 2 0,1-2 0,1-3-159,1-1 0,1-3 1,-1 2-270,-1 2 1,-2 3 0,1 0 0,2-2-23,2 5 0,1 1-113,-2-2 1,-2 5 0,0-1 0,4-6 202,4-7 1,2-1 134,-4 13 0,2-2 225,8-6 0,7-6 0,7-2 0</inkml:trace>
  <inkml:trace contextRef="#ctx0" brushRef="#br0" timeOffset="124828">28691 8608 7533,'-22'-28'3276,"4"-1"-2864,18 22 127,12-7-719,8-4 0,7 3-910,-8 6 1,0-1 1089,3 1 0,1 0-45,-2 2 0,0-1-630,7-4 1,0-1 314,-7 6 0,-1 0 135,0 1 1,-1-1-136,13-4-360,-6 9 0,-2-3 1,1-1 719,1 4 0,-2-4 0,-1 1 0,-8 3 0,4-3 0</inkml:trace>
  <inkml:trace contextRef="#ctx0" brushRef="#br0" timeOffset="125055">29171 8336 7533,'-7'0'1259,"-4"0"-899,9 0 0,-4 0 179,-5 0 181,8 0 89,-14 5-539,10 3-90,-6 5 270,-6 5-270,-2 3-1326,3 0 1,-1 1 1145,5-7 0,-1 0-405,-3 11 1,-1 3 134,-3 0 0,0 0 180,4-2 0,0 2-360,-2 0 0,-2 1 1,2-2 314,2-3 0,0 1-165,2-2 0,-1 2 0,1-3 75,2-4 1,1-2-271,-4 12 0,2-3-25,-6-3 520,11-4 0,1-2 0,2-8 0,-5 3 0,11-12 0,-4 0 0,5-6 0,0-1 0</inkml:trace>
  <inkml:trace contextRef="#ctx0" brushRef="#br0" timeOffset="125441">28612 8986 7533,'7'-22'929,"1"0"1,3-4-1,1 6-929,-3 17 0,10-14 360,-1 10-540,-3-6 270,5 0 0,2 1-360,2-4-884,4 4 1,-1 0 1243,2-1-90,-4 3 0,-1 1-450,5-5 271,3 1-1,-8 1 0,-9 10 391,15-4-301,-14 6 450,9 0-270,-18 6 783,5 2-424,-5 11-269,0-5 180,-1 5 90,-1 5-225,-4 1 0,0 1-411,2-4 0,0 1 141,-5 11 0,-2 0-29,1-11 0,-1 0 163,-2 0 1,-1 0-270,0-1 1,1 1 134,-1-2 0,1 2-165,-2 7 0,-1 2 0,1-1 165,0-3 0,0 2-45,0-3 0,-2 4 0,1-1 0,0-4-636,1-3 0,0-1 726,-7 9 0,0 0-45,5-5 0,0-2-225,-11 7 180,9-9 0,0-2-90,-3-12-989,-9 4 629,3-12-270,0-10 1,-1-3 449,-8 1-302,10-2 0,-2-3 1,3 1 661,4 4 0,0 0 0,-5-5 0,-2-3 0,3 3 717,-6-8-717,-1 0 0,-1 2 512,4 7-512,7 3 0,0 2 0,-9 4 0,5 1 0</inkml:trace>
  <inkml:trace contextRef="#ctx0" brushRef="#br0" timeOffset="131338">19573 871 6543,'-7'0'900,"1"0"-810,6 0 1709,0 0-1799,-5 0 270,-3 6 179,-4 13-359,-2-3 60,5 5 0,-2 5 0,1-2-3362,-7 6 3332,7-8 0,0 3 0,0 0-1,-1 0 1,1 0 0,0-1-1209,-2 3 0,1 1 1149,1-1 0,-1 3 0,0-1-273,1-2 0,0 0 1,0 0 302,-1 2 0,0 0 0,-1 1-23,1 0 0,0 1 1,-1 1-1,0-2-37,-1 5 0,0-2 0,-1 1 0,-1-2 0,0 0 0,1-1-30,5-5 0,0-1 0,0 0 90,-3 6 0,-1 1 0,0 1-402,4-6 1,-1 0 0,0 1-1,1 3 342,0-3 0,0 3 0,0 2 0,0 0 0,1-1 0,-1 0 19,1 2 0,-1-1 0,1 0 0,0 0 1,0 1-95,-1-1 0,1 0 0,-1 1 0,0 0 0,1-1 0,1-2-23,1 7 1,1-1-1,0-2 1,0-2 7,-4 4 0,0-1 0,2-3 0,4-7 0,1-2 0,0 2 66,-2 10 1,-1 1-1,2-1-6,2-7 0,1 0 0,0 1-45,-2-2 0,1 2 0,-1 0 0,1-1-45,0 2 0,2-2 0,-1-1 90,0 7 0,0 1-30,0-4 0,-1 2 0,2 1-15,0-3 0,1 1 0,-1 1 0,1-2 45,-2-2 0,1-1 0,-1 0 0,0 2 0,1 2 0,1 2 0,-1 1 0,0-1 0,0-4 30,0 2 0,-2-4 0,1 5-27,0-6 1,0 4-1,0 3 1,0 0-1,0 1 1,0-3-1,0-3-26,0 4 1,0-4 0,0 0-1,0 4 48,0-3 1,1 4 0,-1 2 0,0 0 0,0 0-1,0-2 1,-1-3-49,0 3 1,0-3-1,-1-1 1,0 4 22,1-5 0,1 3 0,-1 1 0,0 2 0,0-1 0,0-1 0,-1-2 36,0 3 0,-1-2 0,0 0 0,0 0 0,1 3-25,1-5 0,0 2 0,0 1 1,0 1-1,0 0 0,1-2 1,-1 0-1,0-4-109,0 4 1,0-3 0,-1-1 0,1 0 0,0 1 115,0 3 0,0 2 0,-1 0 0,1-2 0,0-3 122,1-3 1,0-2 0,-1 2-106,-1 2 1,0 3 0,-1 2 0,0-1 0,2-3-6,0 1 0,1-3 0,-1 4 127,-1 1 1,0 4 0,-1 2 0,0-1 0,1-3-113,2-5 0,-1-3 0,1 1 0,0 1-27,-2 1 0,0 1 0,-1 1 0,0-1 0,1-1 4,0 0 1,1-1-1,-1-1 1,0 3 13,0 0 0,-1 2 0,0 0 0,1-1 0,-1-3-6,1 1 0,-1-3 0,1 4 0,0-1 0,0 3 0,0 3 0,0 0 0,0-1 0,1-5 0,-2 6 0,0-4 0,1 4 49,1-7 1,-1 4 0,1 1 0,0 1 0,0-2 0,0-2-58,-1 3 1,0-3-1,1 0 1,0 0 22,0 3 0,1 1 0,0 0 0,1 0 249,-1-2 0,0 0 1,0-1-1,0-2-294,-1-2 0,1-2 0,1 1 0,0 3 0,0 2 0,0-1 0,2-4-335,0 0 0,1-2 275,0 5 0,0 3 1,1-5 14,2-7 0,-1-3-152,1 5 0,-1-1 242,0-2 0,1 1 286,2 12 0,1 2-286,0-2 0,0 2-15,-3-11 0,0 1 0,-1-1-30,4 9 0,-1-2 0,-3-9 0,1 1 44,2 8 1,1 0 0,-3-9 0,0 0 45,2 7 0,-1 3 0,0-2-45,-1 3 0,1-2 0,1 2 0,0 0 0,-5-4 0,0-3-45,7 8 0,-7-13 0,-1 2-45,3 3 0,1 1 0,3 2 0,-1 1 45,-5-6 0,1-1-90,4-1 0,-1 0 135,-4-4 0,-1 1 85,6 4 1,1 0-131,-3-1 0,0-2 802,3 0 0,-1-2-1162,4 7 2846,1-11-2666,-7 5-359,-1-6 1176,-1-6-907,-3-1 19,3-6-378,-5 0-2648,0 0 3140,6-12 1,7-19 0,-3 7 0,0 0 0</inkml:trace>
  <inkml:trace contextRef="#ctx0" brushRef="#br0" timeOffset="150198">6138 10052 7533,'-7'7'-90,"-4"-1"180,9-6 539,-9 0-539,10 0 90,-5 0-180,6 0 2699,0 0-2699,0 6 0,0-5 180,0 5 179,0-6-179,0 0 630,12 0-3932,-4 0 3302,5 0-74,-2 0 254,2 0-450,-4 0 90,8 0-270,-10 0 270,1 0 0,9 0-90,-2 0-180,11 0 360,-6 0-90,-1 0 270,11 0-270,-13 0 0,19 0 0,-21 0 0,4 0 90,-6 0 90,0 0-180,0 0 180,5 0-180,-3 0 90,4 0 73,5 0-73,-14 0-180,14 0 90,-11 0 0,1 0 90,11 0-270,-11 0 270,5 0-90,-6 0-90,6 0 90,1 6 0,6-5 0,-6 5 0,-1-6 0,-6 0 0,6 0 3276,-5 0-3160,5 0-116,-6 0-180,6 0 180,1 6 0,0-5 0,-1 5 0,-6-6 360,12 0-270,-15 0-90,18 0 0,-19 0 90,15 6-90,-9-5 0,4 5 90,0-6 180,13 0-90,-9 0-360,4 3 0,-1 0 90,-7-2 135,2 2 0,0 0-45,-7-3 90,5 0-90,-6 0 270,12 0-270,-9 0 0,4-1 0,2 2 90,1 5-3367,9-5 3251,-2 5-63,-9-6 44,1 0 0,0 0 45,1 0 0,8 0 0,-7 0 0,3 6 0,1-5 0,-4 5 0,1-6 0,-9 0 0,7 0 0,2 0 0,-7 0 3276,19 0-3070,-25 0-206,24 0 0,-11 0 0,-6 0 0,-1 0 0,1 0 0,0 0 179,13 0-179,3 0-3277,-2 0 3162,-9 0 115,1 0 90,8 0-90,-4 0 90,-7 0 0,-2 0-90,-4 0 180,5 0 0,0 0 0,-4 0-270,19 0 180,-21 0-90,6 0 0,0 0-180,-2 0 3392,17 0-3302,-18 0 90,14 0 0,-9 0 180,13 0-180,-21 0 180,4 0-90,5 0-90,-2 0-45,-1 0 0,1 0 45,7 0 90,3 0-180,-1 0 180,-16 0-135,6-1 0,0 2 45,-4 5 0,13-5 0,0-1 0,-10 6 0,4-6 0,0 0 0,-10 0 0,5 0 90,17 0 90,-5 0-1819,-12 0 1,1 0 1523,10 0 49,-10 0 66,4 0 0,1 0 0,1 0 90,-1 0 0,-2 0-90,-9 0-45,12 0 0,2 0 45,-7 0-197,12 0 0,-1 0 107,-14 0 45,8 0 0,1 0 45,4 0-90,-3-3 0,0 0 90,7 2-90,-3-5 0,-8 6 3343,8 0-3253,-9 0 186,7 0-276,-11 0 503,7-6-413,-4 5-90,2-5 90,-5 6 180,1 0 0,1 0-360,3 0 180,-10 0-90,22 0 90,-12 0 0,7 0-90,-6 0 90,-10 0 180,15-6-180,-8 5 0,4-5 0,-8 6 180,7 0-180,-9 0 0,14 0 0,-16 0 0,11-6 0,-10 5 0,3-5 0,7 6 0,-9 0 0,8 0 0,-10 0-90,10 0 90,-2 0 0,-2 0 0,-3 0-360,2 0 360,2-6-90,6 5 90,-14-5-90,4 6 90,-2 0-90,5 0 180,4 0-180,-9 0 180,4 0-90,-6 0 0,0 0 0,0 0 0,-1 0 0,2 0 0,4 0 0,-3 0 90,-2 0-90,-2 0 0,-3 0 450,10 0-450,-3 0 0,9 0 0,-9 0-180,4 0 270,-6 0-90,6 0 0,-5 0-90,5 0 90,-1 0 0,-9 0 0,14 0 0,-20 0 90,20 0-90,-20 0 90,14 0-90,-9 0 0,-1 0 0,5 0 0,-11 0 0,11 0-90,-5 0 90,6 0 0,0 0-90,-6 0 180,11 0-90,-15 0 0,14 0 0,-16 0 0,5 0 90,-6 0 0,6 0 0,-5 0-90,11 0 0,-11 0 180,4 0-180,1 0 90,-4 0-90,10 0 90,-11 0-90,5 0 90,0 0-90,-5 0-90,5 0 180,-6 0-90,0 0-90,6 0 90,-5 0-180,11 0 180,-11 0 0,5 0-90,-6 0-90,5 0 180,3 0 0,-1 0 0,-1 0 0,-6 0-3277,0 0 3264,0-12 0,0-8 1,0-13-1</inkml:trace>
  <inkml:trace contextRef="#ctx0" brushRef="#br0" timeOffset="156378">6385 9323 7533,'-20'0'809,"-4"0"-539,10 0 90,-5 0-270,6 0 450,5 0-181,-3 0 271,4 0-360,0 0 90,-5 0-181,11 0 91,-11 0 90,10 0-180,-4 0 360,1-5-450,-3 3 180,1-3-270,1 5 359,1 0 91,-3 0-450,-4 0-360,-1 0 450,0 5 180,0-3 0,-1 9-720,2-3 270,-1 5 90,6-6 0,-5 10-3187,5-8 2982,-1 10-1912,-9 0 2207,14-5-90,-14 5-359,10 11 359,0-7 0,1 9-1537,6-7 1627,0-11-90,0 11 1537,0 1-1537,3-4 0,0 1 180,-2 7-135,7 3 0,1-1-45,0-6 1148,-3-4 1,1-1-969,-1-2 0,-1-6 90,-3 6 180,9 7-360,-3-5-90,-1 4 261,11 5-171,-10-12 135,4 3 0,1 0-45,1-6-360,3 9 1,2 0 269,4-5-67,-4 2 0,0 0 67,7-7 0,-8-4 0,1-1 90,16 4-45,-16-6 0,1-1-45,12 1 0,-6 5 90,-8-8 0,1-1-90,16 4 90,1 0 0,2-2-90,-15-4 0,0-1 30,3 4 0,2 1 0,-3-2 60,12-2-90,-13 2 0,1 0 90,8 3-90,0-5 89,-14 2 1,0 0 45,3-3 0,1 0-582,-3 0 0,2 0 582,11-3 0,1 0-1038,-12 3 1,-1-1 932,4-4 0,1-2 0,-2 1 60,13 4-484,-11-7 0,5-3 0,-4 4 439,-7 5 0,0 1 329,6-6 1,2-4 0,-2 3-330,-5 8 0,0-1-45,9-8 0,2-3 0,-3 7 0,1-2 45,4-7 0,-1-2-471,-3 7 1,-1-2 380,3-5 0,-2-2 45,-12 9 0,0-1-60,5-4 0,3-3 0,-3 2 60,-6 0 0,-1 1 0,12-6 0,-1-1 0,-9 3 0,-3 0-773,6-4 773,-8 6 0,-1-2 1019,6-7-839,-7 7 0,-1-1 1387,4-9-1567,3-1 0,-15 5 3276,4 4-1959,-6-17 1890,0 16-2847,-6-14-46,-2 15 1,-3-3-800,-1 1 1,-2-1-1,1-1 350,-5-6 1,0-1 134,2 4 0,-2-3 0,0 1 0,3 5 0,2 2 0,0 1 30,-4-9 0,-1-4 0,0 5 14,2 9 1,-2 1-227,1-1 1,-3-1 0,0 1 676,-8-4 0,1 2-450,1 3 0,0 1 90,-2 3 0,1 2-90,9 3 0,0 2 134,-5-2 1,1 2-90,3-1 0,0 1 0,-14-4 90,3 3 0,-2 1-495,8 4 0,-2 1-168,-9-3 1,-5-2 0,5 2 527,7 2 0,-1 1-203,3 1 1,-4 0 0,0 0-1,2-1 8,2 0 0,2 0 0,-1 1 60,-1 1 0,0 2 1,-3 0-19,0 1 0,-3 1 0,-2 0 0,0 1 0,1 1-489,3 1 0,1 2 0,0 0 0,-1 0 1,-1 0 491,-2 0 0,-2 1 0,0-1 0,-1 1 0,0 0 0,2 2-216,1 0 0,1 1 0,0 1 0,1 1 0,1-1 1,1-1 252,-4 3 1,2-2-1,1 2 1,-3 1-250,4 0 1,-3 1-1,0 1 1,1 1 0,0-1-1,4-2 249,2 1 1,2-2 0,0 1-1,-1 1-232,-2 1 0,-2 1 1,-2 1-1,1 0 0,1 0 1,4-1-31,-6 5 0,4-1 0,0 2-490,4-2 1,0 0 0,1 1 0,2 0 675,-2 3 0,2-1 1,1 2 143,4 0 0,1 1 0,1 1 0,0 2 0,2 1 0,0 1 0,2 2 0,-1 1 0,0-1 0</inkml:trace>
  <inkml:trace contextRef="#ctx0" brushRef="#br0" timeOffset="163720">6126 11520 7533,'-14'0'-450,"2"0"720,12 0 3006,0 0-885,0 6-2481,6-4 90,1 3 180,0-5-91,4 0 91,-3 0 90,-1 0-180,5 6 0,-11-4 0,11 4 90,-5-6-90,0 0 90,4 5-90,-3-3 180,10 3 89,9 1-269,-6-4 0,4 4-3367,-12 0 3342,0-5 25,0 5 180,17-1-270,-12-3 180,12 9-180,-11-9 180,1 4-270,0-1 270,16-3-180,-19 4 90,4-4 0,0 1 0,1 5-7,10-1 7,-12-1-90,-1-6 90,0 5 90,-5-3-180,5 4 90,-6-6 90,6 0-90,-5 0 0,5 0 3186,-6 0-2804,6 0-282,1 0-190,6 0 0,0 0-90,-6 5 0,17-3 180,-15 4-90,-3-6 0,0 0 0,13 0 90,-5 6-90,-8-6 0,0 1 0,2 5 180,10-6-180,-17 0 0,11 0 0,-11 0 90,5 0-90,-6 0 90,0 0-360,18 0 90,-8 0 180,14 0-923,-5 0 923,-10 5 0,14-3-363,-15 3 453,11-5-90,-12 0 0,11 0 0,-15 0 0,14 0 89,-4 0-89,2 0-45,-4 0 1,1 0 44,5 0 0,-5 0 0,-1 0 0,4 0 0,-7 0 0,1 0 0,7 0 44,1 0 1,1 0-90,-10 0 1,1 0-276,3 1 1,2-2 409,7-1 0,-2-1 0,1 1-60,-6 1 0,4-2 0,-5 2-30,8 1 29,-8-2 1,4 0 0,-3 0 105,0 1 0,-3 1-135,5-3 0,2 0 45,5 0 0,0 0-45,-14 2 0,0 0 30,2-2 0,3-2 0,-3 2-120,4 2 0,-2 0 135,-3-1 0,0-1-45,4 3 0,1 0 90,-1-3 0,0 0-180,6 2 0,0 0 90,-6-2 0,-1 0-45,12 3 0,-3 0 45,-2 0 0,-5 1 0,-1-2 0,-1-4 45,1 4 0,1 0-45,-6-2 0,1 1 90,11 1 0,1 2-90,-9-1 0,0 0 0,3 0 0,0 0 45,-2-3 0,-1 0-45,4 2 0,-2 0 0,-7-1 0,-1-1 90,17 3-90,-11 0-45,1-3 0,1 0 45,5 1 30,-6 0 0,4 0 0,-5 0-30,7 2 0,-6 0 0,1 0 90,-6 0 0,-1 0-135,0 0 0,1 0 45,0 1 0,2-2-45,9-1 0,0-1 90,-7 2 0,-1 0-45,4-2 0,1 1 45,7 1 0,-2 2-45,-2-1 60,-6-2 0,3 0 0,-3 0-60,7 1 0,-7-2 0,0 0 0,0 3-231,-1 0 0,3 0 141,-4-3 0,0 0 90,5 2 0,-1 0 0,-6-2 0,-2 0 0,4 3 0,7 0-90,-5 0-45,3 0 0,1 0 135,3 0 30,-6 0 0,4 0 0,-3 0 51,-9 0 0,1 0 99,9 0 0,6 0 0,-5 0-1414,-8 0 1,0 0 1323,11 0 0,0 0-90,-15 0 0,1 0 59,13 0 0,2 0-59,-12 0 0,0 0 60,5 1 0,3-1 0,-5-1-332,-7-1 1,0-1 241,6 2 0,3 1 0,-3-1-15,-6-2 0,1 1 75,10 1 0,5 1 0,-3 1-30,-5-1 0,-1 0 0,-1 0 0,1 0 0,-2 0 0,-1-3 0,-1 0 0,-3 2 0,1 0 0,7-2 0,2 0 45,4 3 0,1 0-45,-8-1 0,1-2 0,-1 2 0,11 0 0,-1 0-484,-11-1 0,1 0 0,-2 0 529,0 2 0,1 0-75,1-1 0,2-1 0,-3 0 30,-2 1 0,-1 0 0,8-2 0,2 1-47,0 1 1,-2 2 91,-8-1 0,1 0-15,8-2 0,4 0 0,-4 0-30,-7 1 0,0 0 90,13-2 0,0 0-45,-17 3 0,-1 0-45,0 1 0,1-2 0,1-1 0,2-1 0,1 2 0,3 1 0,-2-1 0,-2-2 0,1 1-45,13 1 0,-1 2-45,-3-1-45,3 0 0,2 0 135,-15 0 0,1 0 30,11 0 0,5 0 0,-6 0-30,-13 0 0,-1 0 0,6 0 0,3 0 0,-5 0 0,4 0-30,-3 0 0,3 0 0,-3 0 30,11 0 0,0 0 0,0 0 90,-10 0 0,0 0 45,1 0 0,0 0-45,3 0 0,0 0-90,-4 0 0,-2 0 0,9 0 90,5 0-90,-5 0 90,0 0-45,-6 0 0,1 0-1,-3 0 1,0 0 0,9 0 0,2 0 0,-3 0 0,-1 0-90,-5 0 0,-1 0 45,-3 0 0,-1 0 90,3 0 0,-1 0-923,13 0 833,-15 0 0,0 0 90,4 0 0,-2 0 1162,6 0-1117,6 0 0,0 0-135,-3 0 863,-2 0 0,-1 0-863,-3 0-180,1 0 0,-1 0 270,-1 0-180,5 0 0,-2 0-89,-12 0 89,6 0 0,2 0 180,3 0 0,-5 0 0,0 0-90,9 0 830,-5 0-920,9 0 270,-7 0-180,4 0 1347,-9 0 1,0 0-1258,1 0 0,-1 0 0,0 0-90,4 0-90,-6 0 0,-1 0-90,3 0 180,6 0-90,-5 0 331,-4 0-196,0 0 0,1 0 135,1 0 376,13 0-376,-15 0-180,10 5 0,-9-3 90,-1 1 0,0-1-90,-3-2 135,2 0 0,1 0-45,1 0 0,10 0-2929,-12 0 2929,-1 0-180,-6 0 180,11 0-90,-8 0 0,20 0-180,-20 0 180,14 0-90,-9 0 90,-1 0 3276,-1 0-3160,5 0-116,-2 0 90,10 0 90,-12 0 90,5 0-270,-11-5 0,5 3 90,6-3-90,-9 5 0,2 0 90,0 0-90,-15 0 0,20 0-180,-21 0 270,16 0-90,-17 0 90,11 0 180,-11 0-270,5 0 0,-6 0-3277,0 0 2457,12 11 1,-4-2 0,11 9 0</inkml:trace>
  <inkml:trace contextRef="#ctx0" brushRef="#br0" timeOffset="178698">18416 11520 7533,'-13'0'2608,"6"0"-1708,-5 0 2376,11 0-2864,-5 0-233,0 0 991,5-5-271,-11 3-449,11-3-270,-5 5 0,6 0-1260,6 0 901,12 0 179,4-6-180,10 4-549,-5-1 1,1 0 458,5 3-435,-5 1 1,-1-2 434,5-4 45,-4 4 0,0 0-1175,-8-2 0,-1 1 1175,12 1 0,-1 2-225,3-1-155,-10 0 0,-1 0 335,7 0-426,-7 0 0,-2 0 426,-10 0-1259,19 0 1169,-26 0 463,20-6-103,-20-1 0,9-12 0,-12-1 0</inkml:trace>
  <inkml:trace contextRef="#ctx0" brushRef="#br0" timeOffset="179051">19210 10805 7533,'-15'0'3276,"3"0"0,12 0-564,0 0-1722,0 6-630,0 7-181,0 5 1,0 2 0,0 10-252,0-6 0,-1 4 1,2-2 161,2-3 0,0 0-30,-2 5 0,-1 3 0,0-3-60,3-1 0,0 1 179,-2 5 1,-1 3 0,-1-1-790,1-6 0,0-2 0,0 2 205,0 0 0,0 1 1,0-1-1,0-1 45,0 9 0,0-1-733,0-1 1,0 1 0,0-4-321,0-7 0,0-1 813,0 6 0,0 3 1,0-5-1797,0 8 2171,0-16 1,0-2-1630,0 7 1854,12-5 0,2-6 0,12-2 0</inkml:trace>
  <inkml:trace contextRef="#ctx0" brushRef="#br0" timeOffset="179689">19573 11404 7533,'8'7'3276,"-2"4"0,-6-9-1463,0 21-2263,5-13 225,4 16 0,1 1 46,6-6-218,2 9 1,0-1 306,-2-12-45,2 2 0,0-2 45,-2-2-89,9 4-91,-13-12 90,2 4-90,16-3-2979,-13-1 3204,2-1 0,-2 0-45,-2-5-270,15 5 740,-14-6-290,2-5 0,0-2 0,-2-2 90,9-15 269,-13-2-2357,2-2 1998,-7-3 179,5 5 1024,-8-4 0,-1-1-1204,0 11 1,1 0 60,0-6 0,0-3 0,-1 4 30,-1-11-45,1 14 0,0 1-45,-3-11 90,0 4 0,0 1 0,0-1-1,0-3-44,0 9 0,0 0 45,0-2 0,0 9-90,0-3 1349,0-7-1169,0 9 3006,-6-9-2279,4 18 954,-9-10-1232,4 8-539,-6-4 0,5 2 90,-9 9-360,14-3 450,-26-1-270,19 4-3123,-20-4 2854,15 12-1657,-3-4 1836,5 9 0,0-4 0,-5 5 0,-1 1 0,1-3 45,-1 4 0,1 1-45,0-6-585,2 8 1,0 2 1949,-7 4-1815,7-5 0,2 1-449,-6 13 1630,6-4-2216,2-4 1,0 1-1467,3 5 2861,0-8 0,1 0-90,6 4-899,-4-6 404,3 0 0,1 2-224,0 8 719,0-10 0,-1-1-3058,3 11 3238,0-15 0,0 4 0,0-7 0</inkml:trace>
  <inkml:trace contextRef="#ctx0" brushRef="#br0" timeOffset="187455">6035 13640 11858,'18'7'180,"-3"5"-360,4-11 90,11 11 45,-7-8 0,0-1-257,-2 1 1,2-1 346,13 4 0,0-2-555,-18-4 0,2-1-90,5 2 1,3 1-1,-2-2 510,-1 0 0,0-2-495,7 1 1,0 0 44,3 0 0,-2 0 540,-11 0 0,1 0 0,11 3 0,0 0 0,-11 1 0,0-1 0</inkml:trace>
  <inkml:trace contextRef="#ctx0" brushRef="#br0" timeOffset="190009">15867 12782 6094,'13'0'0,"0"0"0</inkml:trace>
  <inkml:trace contextRef="#ctx0" brushRef="#br0" timeOffset="190232">16023 12795 7533,'-14'7'-990,"2"-1"990,12-6 0,0 0 0,0 0 0</inkml:trace>
  <inkml:trace contextRef="#ctx0" brushRef="#br0" timeOffset="194558">11601 13146 7533,'-26'6'-810,"5"-5"990,3 11 270,5-11-450,6 5 270,-5 0-90,11-5-180,-11 5 89,11-6 451,-5 0-450,6 0 270,0 0 90,11 6-180,-2 1-1,10 0-269,-6 5 90,0-11 90,0 5-90,0 0 180,17-5-180,-12 5-45,2-5 0,1-2 135,2 1-90,8 0 90,1 0-500,-4 0 410,3 0-270,-5 0 270,-5 0-90,2 0 0,1 0 90,2 0 0,-2 0 0,5 0 0,-4 0-3286,8 0 3196,-2 0 0,-1 0 90,3 6-105,-9-5 0,3-1 224,-3 4 1,2 0 0,0 0-210,0-3 0,-1-1 0,1 0-210,2 2 0,0 0 0,0 0 300,0-2 0,-1 0 0,-1 0-45,-1 0 0,0 0 0,9 0 0,0 0 45,-10 0 0,-1 0 0,1 0 0,4 0 30,3-3 0,4-2 0,-3 2-75,-4 1 0,2 1-423,3-4 0,5-1 1,1-1-1,-6 2 378,-4 0 0,0 1-60,3 0 0,2 0 0,-2-1 105,-6-1 0,0 0 15,2 5 0,2 1 0,-2 0-15,3-3 0,-1 0-135,-2 2 0,2 2 0,-1-1-90,7 0 1,-3 0 892,-8 0 0,1 0-623,1 0 0,4 1 0,-4-2-135,-4-2 0,-1 0 90,9 3 0,0-1-45,-8-2 0,-1 0 0,13 3 60,-9-1 0,5-2 0,-5 1-60,12 1 44,-13-2 1,6 0 0,0 0 0,-6 0-45,-3 3 0,-2-1 0,8-3 0,3 0 0,-4 0 0,9 3-90,0-2 1,0 0 89,-16 3 0,-1 0-45,10 0 0,-2 0 45,5 0 0,-6 0 83,-2 0 1,1 0-84,7 0 45,4 0 0,1 0-45,-6 0 0,-6 3 0,0 0 0,6-2 90,-3 5-90,4-6 0,-7 0 90,-6 0 0,0 0 0,10 0 0,3 0-90,-8 0 0,0 0 90,-5 0-135,5 0 0,1 0 45,-5 0 45,1 0 0,1 0 45,8 0-135,-5 0 0,0 0-45,2 0 90,5 6-1387,0-5 1387,-5 5 0,-1-6 1243,-1 0-1243,-5 0 0,11 0 180,-9 6-90,2-6 0,0 1-90,-5 5 45,2-5 0,0-2 609,-7 1-654,5 0-90,5 6-90,-8-5 180,20 5 0,-20-6 493,9 0-493,0 0 0,-10 0 0,10 0-90,-12 6 270,0-5 3096,0 5-3188,23-6-178,-17 0-1567,17 0 1657,-23 0 90,-6 0-90,10 0 0,-14 0 360,15 0-360,-17 0 90,5 0 359,-6 0-2305,0 0 1856,0 12 0,0-3 0,0 9 0</inkml:trace>
  <inkml:trace contextRef="#ctx0" brushRef="#br0" timeOffset="200012">6126 11469 7533,'-14'0'90,"2"0"179,6 0 451,-1 0-3997,-6 0 3022,5 0 1385,3 0-771,5 0 541,-6 0-540,-1 0 179,-1 0-179,3 0 0,-1 0 2916,-1 0-2620,0 5-477,1-3 1,0 9 720,-13 8-540,3 3-180,-3 4-369,8-7 729,-2 11-360,-2-7-45,3 7 0,0 1-2588,-3 0 2588,6 2 0,0 1-45,2-16 0,1 0 45,-1 13 0,1 0-90,-1-10 0,0 0 89,1 16 1,0 0-1289,-1-18 0,0 1 1214,3 6 0,0 4 0,-1-2-105,-1 2 0,-1 2-203,4-1 1,1 3-1,0-3 338,-1 4 0,1 0-90,1-5 0,1 2 0,1-3 45,-2-4 0,2 1-131,1 6 0,3 5 0,-1-2 86,0 1 0,1 0-30,2-1 0,2 2 0,-1-2 30,-1-4 0,1 0 30,1-4 0,2 0 0,-1-2 15,-2-3 0,0 0-135,4 5 0,0 2 135,1-2 0,-1 2-75,-2-4 0,1 2 0,1-1 30,3 1 0,1 1 0,0 0 81,-1 5 0,0 1 0,0 0-141,4-1 0,1 0 0,-2-2 0,-7-7 0,-2-2 0,1 3 206,3 0 0,1 2 1,0 0-1,-1-4-146,-1 1 0,-1-2-90,1 2 0,1 2 0,0-2-45,0 0 0,0-2-339,-3-4 1,0-1 338,-4 1 0,1 0-7,10 8 52,-14-4 1159,15 2-2418,-17-16 1221,5-3-1131,-6-5-1056,0 0 2315,6-5 0,-5-20 0,5-10 0</inkml:trace>
  <inkml:trace contextRef="#ctx0" brushRef="#br0" timeOffset="200595">5774 11976 7533,'8'13'-900,"3"0"450,2 6 450,-4-11 0,8 10 0,-9-11 0</inkml:trace>
  <inkml:trace contextRef="#ctx0" brushRef="#br0" timeOffset="200980">5723 12236 7533,'-8'7'-360,"-3"5"360,3-5 270,1 6-630,1-6 0,6-1 0,0 0 1,0-5 269,0 5 0,0-6 1079,0 0-809,0-6 90,0 5 180,0-5-91,0 6-1618,0 0 1079,0 6 180,0 1 0,-5 6 0,-3 0 0</inkml:trace>
  <inkml:trace contextRef="#ctx0" brushRef="#br0" timeOffset="201880">5683 12236 7533,'-14'0'3276,"-9"0"-1515,20 0-1671,-20 0-3367,20 0 2482,-9 0 1745,6 0-411,-18-18-359,7 8-135,-3-6 0,-2-4-155,2-2 1,1 0 154,4 3 0,-1 0-1,-5-6 1,1 1 0,9 8 0,1 0 90,-2-5 0,-2-3 15,2-1 0,-1-3 0,1-1-60,1-1 0,2 0 0,0 0-743,-2 0 1,0-1 0,1 0 742,1-4 0,1 0 0,1 1-60,0 5 0,0 0 0,0-2 238,2-3 1,0-4-1,0 0 1,0 3-269,-2 0 0,1 3 0,0-3 0,4 1 0,0-4 0,1 2 0,-1 4 45,-1-1 0,1 1-16,1 6 1,1-2 0,1 1 30,-1 2 0,0-1 0,0 2-60,0-4 0,0-2 60,0-1 0,0-4 0,0 3-15,-1 0 0,2 1-15,0-2 0,1-2 0,0 3 15,2 3 0,-1 0-15,1-3 0,0-2 0,1 4 15,1 7 0,1-1-620,1-8 0,0-5 0,1 4 530,1 9 0,2 1 15,-2-5 0,1-3 0,-1 4-397,0 9 0,1 0 382,4-10 0,0 1 1192,1 4-1177,-2 5 0,3-4 0,-1 3 30,-1 3 0,1 0 90,7-5 0,4-4 0,-3 3 0,-5 3 0,1 2 0,7-2 0,1 1 0,-12 3 0,-1-1 135,8-3 0,-1-1-225,-3 2 0,-2 0 45,2-4 0,0 1 2081,5-5-2036,-4 0-90,-7 7 0,1 0-899,-1 5 1,0-1 943,-3-3 0,0-1 45,5-3 0,0 1-129,1-4 39,-3 6 0,-1 2 1790,-5 4-1790,-1 6 0,-6 1 13,0 6-3290,0 0 2457,5 0 1,-3 0 0,3 0 0</inkml:trace>
  <inkml:trace contextRef="#ctx0" brushRef="#br0" timeOffset="202390">5502 9350 7533,'-22'0'1092,"0"0"0,-2 0 0,8 0 2184,14 0 0,-9 0-2221,9 0-2853,-4 0 2247,6 0-89,6-6-180,1 5-270,24-5-225,-9 3 0,2 0 225,-1-1 0,3 1-517,7-1 1,4-1 0,-5 1 561,-9 0 0,-1 1 15,5 0 0,2 2 0,-1-1-60,1-1 0,-2 0 90,-7 2 0,-1 0 45,12-2 0,-1 1-231,3 2 96,1 0 0,-8 0 360,-8 0 90,-10 0-360,-3 0 360,-5 0-3149,0 0 2348,0 5 441,-11 26 0,2 5 0,0-7 0,0 0 0</inkml:trace>
  <inkml:trace contextRef="#ctx0" brushRef="#br0" timeOffset="204550">5658 12704 7533,'-18'14'-270,"1"0"0,0 1 0,3 0 450,2-1-90,-2 11-270,-4-5 0,9 0-3097,-9 5 1853,17-11 2104,-5 5 759,0 0-1259,5-5-90,-4-1 269,5-7-89,0-6 360,0 0-270,0-6 2916,0 5-2621,-6-11 605,4-1-901,-4 5 1,6-10-3392,0 11 3482,-5 0-180,3-5 629,-3-7-449,-7-8-180,9-6-90,-15 7-1,12 8 1,-1 0-1089,-5-3 0,-1 1 909,-1-1 0,0 0 45,1-1 0,0 1-142,-5-11 276,-2 5 1,9 6 0,-2-3 0,0 2 117,-2 2 1,-1 0-253,-3-11 0,1 0 45,6 12 0,-1 0-150,-3-12 0,1 0 150,3 11 0,1-1-60,-3-4 0,-2-3 0,4 3-30,3 7 0,2 0 0,-5-4 0,-1 0 28,4 0 0,-1 0 152,1-3 0,-2-2 206,-2 0 0,0-1-431,3 0 0,0-1 45,-3 0 0,1 1 0,6 5 0,-2-1 45,-2-2 0,-3-2 0,-1-2 0,3 4-509,1-7 1,0 1 530,-3 1 1,-4-3-1,1 0 1,3 5 67,4 2 0,1 2 300,-4 3 1,-1-2 0,2 3-391,3 1 0,1 1 374,-7-8 1,-4-3 0,2 1-300,5 7 0,1-1 0,-1 1-60,-5-6 0,-2 0 0,2 0-30,2-3 0,2-1 0,0 5 15,1 9 0,0 0 15,3-5 0,-1-3 0,2 3-105,0 3 0,1 1 45,-1-6 0,1-3 0,0 0 0,1 2 0,0 0 0,1 0 30,-1-4 0,1 0 0,0-1-202,0-3 1,0 1 0,0 1 171,1 0 0,-1 0-165,2 5 0,-1 0 0,1-2 225,-2 0 0,0-2 0,0 0 7,2 3 1,0 0 0,0-1-1,1 1-7,-1-8 0,-1 1 0,1 0 30,-2-1 0,-1 0 0,2 3 90,2-3 0,1 2-180,-3 7 0,0 0 90,3-8 0,0 0 0,0 8 0,0 1-45,0 2 0,0 2-1,0-1 1,0 2 135,0-12-90,1 8 0,0-6 0,1-2 0,0 2-150,2-1 0,0 2 0,1-2 37,-2 0 1,0-3 0,0 0-1,2 3 23,4-4 0,2 1 0,-1 2 30,-1 2 0,0 1 0,1-2 15,0 2 0,2-1 0,0-1 0,-1 1 22,-2 3 1,-1 1-1,1 0 1,-1 1-38,3-6 0,0 2 0,0 2 15,2-5 0,-2 4 2065,-2-6-2110,8 3-180,-4 8 877,7 9-877,-5 2 0,1 2 45,4 6 0,0 1 45,-3-5 0,0 1 180,11 7 0,0 0-90,2-10 322,1 6 1,6 1 0,-4 0-233,-13 0 0,0-1-60,7-1 0,3 0 0,-3 1-30,-7 1 0,-2 1-90,11-5 45,-8 2 0,1 1 135,11 3-1403,0-9 1313,-1 9-18,-13-4 0,0 1 18,4 3 450,7-3-360,-22 5-90,3-6 0,-9 4 629,4-3 485,-6 5-1934,0 0 1,-6 5 0,-2 3 0</inkml:trace>
  <inkml:trace contextRef="#ctx0" brushRef="#br0" timeOffset="205077">4617 8140 7533,'-29'-3'1638,"0"-1"0,-18-1 1638,47 5-654,0 0-2442,12 0 360,-3 0-2179,10 0 1,4 0 1563,7 0 255,6-1 0,2 2-52,-16 1 1,1 1-69,11-1 0,5 0 0,-4 1-105,-4 4 0,1-1-457,0-1 0,5 0 0,0-1 0,-3 1 472,-8 0 0,-2 0 0,1 0 60,6-1 0,2 0 0,-3 1-191,-2 1 0,0-1 41,1-2 0,3-1 1,0 1 119,-3 0 0,-1 2 0,1-1-30,2 1 0,0-1 0,0 0-30,-3 1 0,0-1 0,-6 1 1910,2 2-1130,13-1-450,-25-1 539,-4-3 93,3 3 1616,-9 1-2338,3-4 3081,-5 9-1642,-5 20-1080,-1-14 1,-2 2-186,0 6 0,-3 2-174,-2-3 0,-2 1 0,-1-1-808,1-2 1,-1-2-1,-1 2 628,-4 7 0,-2 2 0,2-1-210,5-9 0,0-1 0,0-1-600,-2 3 1,-1-1 0,2-2 551,2-1 0,1-1-72,-7 8 0,-3 4 0,3-5 105,7-8 1,0-1-406,-3 4 0,0 3 1,4-4-181,5-5-2068,3-6 1349,5-1 90,0-6-1838,0 0 3230,5 0 1,8 0 0,7 0-1</inkml:trace>
  <inkml:trace contextRef="#ctx0" brushRef="#br0" timeOffset="205264">5749 8804 7533,'-33'13'1092,"1"1"0,1-4 0,10-1 2184,21-4 0,0-5-6553,0 0 2621,11-5 1,10-8-1,-5 3 1,1 0 0</inkml:trace>
  <inkml:trace contextRef="#ctx0" brushRef="#br0" timeOffset="-212478.73">5462 12262 7533,'-7'20'-90,"-5"5"90,11-17 0,-5 4 90,6-6-90,0-5 270,0 5-270,0 0 449,0-5-179,0 5 270,0-6 0,0 0 359,0 6-719,0-5 180,-6 11-180,5-11 629,-16 11-359,8-5 90,-10 0-361,6-1 91,0-6 0,0 0 90,-5 0-270,9 0 90,-9 0-90,11 0 180,-6 0 359,-6 0-3841,5 0 3392,-5 0 90,1 0-180,-3-6 90,1-1-180,-4-18-270,3 9 225,0-8 0,-1-5-493,1-1 0,0-1 538,6 11 0,-1-1 0,1-1 90,-4-10 0,0-3 0,1 5-45,3 6 0,0 2-45,1 2 0,-1-2 0,1 2 90,-2-6 0,0 2-137,3 7 1,-1-2 136,-5-11 0,0-2-45,5 11 0,1 0-1,0-1 1,0-1 0,0 5 0,1-1-135,-1-4 1,0 1 89,0 1 0,-1 0 44,-2-4 1,0-1-225,0-4 1,1-2-777,3 5 0,1-2 986,1 6 0,0 0 0,0-2-90,3-2 0,1 0 0,-1 0 251,-3-1 1,0-1-222,1-5 0,1-3 1,0 4 29,1 5 0,-1 2-30,2 1 0,0-3 0,0 2 254,-1-10 1,1 2-710,-1 6 0,1-1 425,2 4 0,-1-2 0,1 3 60,-3 1 0,1 0 45,-1-13 0,1-2-170,-1 4 0,1-1 155,3 7 0,1-1 0,0 1-30,-2 0 0,-1 0 0,2 2-45,2-5 0,1 1-45,-3-5 0,0 1-45,3 11 0,0-2 498,0-4 0,0-3 0,0 3-363,3 1 0,0 0 294,-1-5 0,0-4 1,1 4-295,3 4 0,1 1-30,-3 0 0,0-2 0,1 2 120,2 2 0,-1 1-135,-3-6 0,1 0 45,5 2 0,0 2-45,-5 5 0,0 0 45,2-5 0,1-2 90,4-5 0,1 0 90,-4-1 0,0 1-500,0 9 0,1 1 1,0-1 408,1-4 1,1-1 0,-1 4-90,-3 3 0,1 1 45,4-2 0,3-3 0,0-1 0,-3 4-90,-2 0 0,0-1 26,2 2 0,4-4 1,0 0-1,0 1 79,1-2 0,0 0 0,0-1-60,-2 6 0,0-1 0,1 0 0,1 0-52,3-5 1,1 0 0,0 0 0,-1 2 81,-1-1 0,-1 1 0,0 1-30,1 1 0,1 1 0,-3 2-90,-3 2 0,0 1 45,4 0 0,0 2 1681,-2 1-1681,-1 1 0,0 0 2581,6 0-2536,-2-3 0,6 4-1839,-11 1 1749,5 6-876,0-4 966,-4 9-1607,3-9 1427,1 3 180,-5 1 0,4 1 0,0 1-90,0-3 1427,12 1-1337,-11-4 2130,-5 9-2219,6-4 3365,-8 1-2959,24-3-317,-23 1 180,22-4-90,-28 9 90,0-4 269,5 1 451,-11 3-540,5-3-90,-6 5-3547,0 0 2457,6 0 1,1 0 0,6 0 0</inkml:trace>
  <inkml:trace contextRef="#ctx0" brushRef="#br0" timeOffset="-212266.73">5605 8349 7533,'-22'7'1304,"1"0"0,-14 5-3642,35-12 1708,18 0-190,-8 0 1,20 0 0,-10 0 0</inkml:trace>
  <inkml:trace contextRef="#ctx0" brushRef="#br0" timeOffset="-212066.73">5840 8504 7533,'-29'7'1092,"1"-1"0,5-2 0,4 0 2184,8 1-1733,9-5-2802,-3 0 359,5 0-2377,0 0 618,5 0 2659,14 0 0,2-5 0,11-2 0</inkml:trace>
  <inkml:trace contextRef="#ctx0" brushRef="#br0" timeOffset="-211976.73">5891 8583 939,'-20'19'0,"2"1"0</inkml:trace>
  <inkml:trace contextRef="#ctx0" brushRef="#br0" timeOffset="-178365.73">7192 13211 7533,'0'-7'719,"0"1"-899,0 6 360,0 0 180,6 0-90,-5 0 0,11 0 90,-5 0 179,12 0-269,-5 0 0,5 0-180,-6 0 90,0 0 90,12 6-360,-3-5 360,9 11-181,-5-5 1,-5 0 0,3 5 90,0-8 0,1-1 0,8 4-731,-5 0 1,-1-2 640,-1-4 45,1 2 0,1 0 45,5-3-46,1 0 1,-1 0 45,2 0 0,-7 0 0,0 0-135,-8 0 0,2 0 15,5 0 0,4 0 0,-4 0-60,-3 0 0,-1 0 45,14 0 0,0 0-45,-7 0 0,-3 0-45,-6 0 0,1 0 105,4 0 0,2 0 0,-2 0-878,-4 0 1,0 0 772,12 0 0,1 0 90,-12 0 0,0 0-90,-1 0 0,2 0 15,5 0 0,3 0 0,-2 0 30,-2 0 0,0 0 0,-1 0 0,4 0 0,0 0 0,-4 0 0,-1 0 0,0 0 0,5 2 0,4 0 0,-4 0-45,-8-1 0,0-1 180,3 2 0,5-1 0,-1 1 0,-3-1-135,2-1 0,-2 0-689,7 0 1,3 0-1,-3 0 734,-6 0 0,-1 0 0,1 0 0,2 0-841,4 0 0,-1 0 931,-10 0 0,-1 0-306,12 0 1,0 0 215,-13 0 0,-2 0 220,0 0 1,2 0-296,4 0 0,3 0 0,-3 0 75,-4 0 0,1 0 330,10 0 1,5 0 0,-4 0-331,-7 0 0,-1 0-285,1 0 0,2 0 0,-1 0 195,0 0 0,1 0-165,2 0 0,3 0 1,-4 0 209,-2 0 0,0 0-30,3 0 0,2-1 0,-3 2 30,-7 2 0,-1 0-90,13-3 0,0 1 774,-13 2 0,0 0-774,10-3 0,0 0 225,-10 0 0,0 0-90,4 0 0,0 0-45,9 0 224,-15 0 1,0 0-45,8 0 0,-3 0 0,1 0-90,5 0-90,-8 0 0,0 0 45,-3 0 0,-1 0 45,11 0-285,-7 0 0,-1 0 195,7 0 90,-2 0 24,-2 0-24,-3 0-180,16 0 180,-14 0-315,-1 0 0,-2 0 315,-4 0 812,15 0-902,-17 0 0,16 0 0,-13 0-360,7 0 270,-11 0 941,0 0-851,0 0 0,-6 0 3276,5 0-3028,-11 0 117,17 0-365,-16 0 52,21 6-52,-20-5-90,20 5 90,-14-6-180,16 0 0,-11 6 90,5-5 90,-12 5-359,10-6 449,-14 0-180,15 0 90,-17 0 179,5 0-268,-6 0-931,0 0 1,0 0-1</inkml:trace>
  <inkml:trace contextRef="#ctx0" brushRef="#br0" timeOffset="-173617.73">10261 5136 7533,'-7'0'2338,"-4"0"-719,9 0-269,-9 0-4627,9 0 3112,-3 0 1204,5 0-1039,0 0-90,5-5 180,-3 3-90,21-3-180,-13 5 540,26 0-2448,-15 0 2177,6-6 563,-5 5 0,3 0-742,2-2 0,1 0-900,1 3 1,-1 0 719,0 0 0,-1 0 90,5 0-352,-10 0 1,0 0 441,15 0 45,-15 0 0,-1 0-45,5 0-736,0 0 646,-1 0 1487,2 0-1666,4-5 89,-3 3 0,-2-4 0,-2 6 90,-9-5-181,3 3-89,-4-3 0,-7 5 271,-1 0 1997,-6 0-2358,0 0 540,-6 5 0,-7 14 0,-8 8 0</inkml:trace>
  <inkml:trace contextRef="#ctx0" brushRef="#br0" timeOffset="-173265.73">10300 5540 7533,'-25'3'1638,"0"1"0,-16 2-3019,41-6 32,0 0 1367,6 0-198,1 0 543,12-6-453,1-1 270,1 0 0,1 1-1135,-1-1 0,1 0 1045,3 4 0,1-1-135,9-2 0,-1 1 735,-9 4 1,0 0-751,2-1 0,1 0 0,-2 1 60,-4 1 0,0 0-90,3-2 0,2 0 0,-1 0-180,-3-2 0,-1 1 135,7-1 0,-1 0 0,-9-1 1,0-1-511,3 2 0,-1 1 375,4-5-135,-7 2 1,-1 1-46,-3 3-720,-1-9 1170,0 9 0,0-9 0,0 4 0</inkml:trace>
  <inkml:trace contextRef="#ctx0" brushRef="#br0" timeOffset="-172673.73">10535 4954 7533,'-33'8'3276,"12"-3"0,4-5-1823,15 0-823,-4 0-91,6 0-359,0 0 270,-6 0-3662,5 0 3392,-5 0-90,6 6 90,0-4-450,-11 4-2088,2 5 469,-10-2 879,1 10 1100,-8 5 373,7-6 0,-1 3-613,3-1 0,-1 3 1,1-1 59,-1 1 0,0 0 0,0-1 120,3-2 0,0-1 0,-1 1-30,-2 3 0,-1 1 0,1-4 0,3-4 0,-1-1 0,-8 13 0,0-1 90,9-12 0,2-2 89,-13 13-89,7-7 0,6-12 180,6-1 90,2-6-360,5 0 1506,0 0-1506,5 0 2475,8 5-2565,7-3 863,6 9-593,1-9-3273,-2 10 3182,1-5 1,0 4 0,3 2-340,-1-2 1,1 0 249,3 2 0,2 0 90,0-1 0,0 0 44,-3-1 1,-3-1-225,-3 0 1,0 0-46,2-4 0,0 1-936,-1 4 0,-1 1 1071,-6-7 0,0 0-6,5 7 1,1 1-535,7 0 45,-11-1 1,2 0 603,1-1 0,0 0-379,-3-1 0,-2 0-943,-3 3 0,-1-3 223,-2-7 361,0 9 806,6-1-896,-5-8-164,-1 15 883,-2-17 0,-3 16 0,5-2 0</inkml:trace>
  <inkml:trace contextRef="#ctx0" brushRef="#br0" timeOffset="-172498.73">11016 5917 7533,'-20'10'1638,"1"0"0,-9 9 1638,10-12 0,12-1 0,6-6-6553,0 0 0,6 0 2457,7 0 1,13 11 0,7 4 0</inkml:trace>
  <inkml:trace contextRef="#ctx0" brushRef="#br0" timeOffset="-164376.73">5150 6619 7533,'-22'7'270,"-1"-1"449,22-6-629,-4 0 90,5 0 0,0 0-270,-6 0 450,4 0 0,-4 0 449,6-6 540,0 5-809,0-5-450,0 6 2698,0 0-2968,6 0 360,1 0-90,6-6-90,0 5 90,6-5-3367,1 6 3162,6 0-998,-5 0 1203,9-6 0,-9 5-90,5-5 90,-7 6 90,0-6-780,-4 5 870,3-5 2454,7 6-2544,-9 0 90,14 0-1403,-10 0 1223,6 0-618,-5 0 707,9 0-1196,-14 0 1062,4 0 0,2 0-86,7 0 131,-5 3 0,2 0 45,3-3 0,0 1-225,-7 2 0,-1 0 135,4-3 0,0 0 2146,12 0-2191,-14 0-45,1 3 0,0 0 135,-1-2-45,7 2 0,1 0 1293,-6-3-1293,5 0 0,0 0 45,-7 0 90,4 0 0,1 0-90,2 0 1472,-2 0 0,-1 0-1472,2 0-83,3 0 83,-7 0-90,1 0 0,2 0-166,7 0 166,-4-3 0,-1 0-89,-4 2-1,0-5 180,11 6-1449,-14 0 0,1 0 1359,-3 0 0,0 0 0,0 0 0,1 0-1105,2 0 1,1 0 1104,-4 0 0,1 0-43,10 0 0,0 0 43,-11 0 0,-1 0 90,4-3 0,0 0 45,0 2 0,-1 1-180,4-3 0,-1 0-680,-3 3 1,0 0 724,2-3 0,0 0 0,1 3 0,0-1 0,-2-2 0,1 0 0,1 3 0,-2 0 352,8-6-442,-10 6 0,-1-1-1045,10-5 1135,-4 6 0,1 0 0,6-6 517,-6 5 0,1 1-562,-2-3 0,-1 0 45,-2 0 0,0 0 45,6 3 0,0-1 45,-6-2 0,0 0-90,3 0 0,0 0 0,-5 3 0,0-1 0,3-2 0,0 0 45,-5 0 0,1 0-135,11 2 0,0 1 0,-8-3 0,0 0 90,-2 3 0,1 0 0,4-3 0,1 0 180,9 2-180,-6-2 0,1 0 0,2 3 0,-1-3 0,1 0 90,-15 2 0,1 1-90,11-3 0,0 0 45,-8 0 0,-1 0-45,12 2 90,-9-1 0,3 0 0,-3 0 90,11-4 191,1 6 0,-2-1-191,-7-5-91,4 2 1,2 2-412,1 1 277,-5-2 0,1 0-45,0 3 1829,3 0-1784,-4-3 0,2 0-90,-9 3 0,-1-1-85,6-2 0,0 0 175,-8 3 0,-2 0 45,9 0 473,-2 0 1,0 0-474,5 0 0,7 0-90,-12 0 2894,-5 0-2893,0 0-2573,5 0 2662,-11 0-24,-1 0 204,4 0-180,-14 0 90,15 0 78,-11 0-78,6 0-90,-6 0 449,-1 0-269,-6 0-1000,0 0 1,0-6 0,0-1 0</inkml:trace>
  <inkml:trace contextRef="#ctx0" brushRef="#br0" timeOffset="-161511.73">5008 6918 7533,'-15'0'2158,"3"0"541,12 0-1440,0 0-1349,6 0 360,1 0 360,24 0-3483,3 6 3033,-11-2 0,0-1-45,6 1 0,-1-1-299,8 3 254,-12-6 0,1 0-1,0 0 1,0 0 45,6 0 0,-1 0-221,0 0 1,1 0 235,-4 0 0,0 1 0,-1-2-150,-4-2 0,0 0 45,9 3 0,0-1 44,1-4 1,-2-2-135,-7 4 0,-1-1 45,12 1 0,0-1 45,-14-2 0,1 0 45,14 2 0,3 1-90,-13-1 0,0-1 0,0 1-127,0 1 0,1 1 0,-1 0 172,12-4 0,-1 0 653,-10 4 1,-1-1 0,0 1-654,4-1 0,1-1 15,4 0 0,3-1 0,-4 2-15,-4 2 0,0 1-15,2-4 0,4 0 0,-3 0 15,-3 3 0,0 1 15,2-2 0,3 0 0,-1 0-60,5 2 0,-1 0 45,0 0 0,0 0-45,-9 0 0,1 0 0,-1 0 119,1 0 1,-1 0 0,1 0-60,2 2 0,1 0 0,0 0-30,3-2 0,1 0 0,1 1-241,-4 2 0,1 0 0,0 0 0,-3 0 241,-2-2 0,-2-1 0,0 0-645,9 2 1,0 0-1,-3 0 705,-8-2 0,0 0 45,7 3 0,-1 0-689,-6-3 0,1 1 674,0 3 0,1 0 0,0 0 142,3-3 1,0-1-218,3 6 0,1 0 45,0-2 0,1-1 0,-2 0 0,-1 1-45,-4 2 0,-1 0 89,8-5 1,-2-1-90,-11 3 0,-2 0 90,2 0 0,1 0-648,10-2 1,0-1 332,2 6 225,-5-5 0,0-2 490,2 1-445,-5 0-90,6 0 0,-7 0 45,-8 0 0,1 0-375,4 0 1,1 0 329,-4 0 0,1 0 631,5 0 1,-2 0-542,3 0 949,5 0-949,-6 0-270,-8 0 0,1 0 0,16 0 180,-15 3 0,-1 0 90,13-2 1729,0 5-1999,-11-6 45,8 0 0,2 0-45,2 0 180,-8 0 0,1 0-90,9 0-90,-13 0 270,4 0-2268,-2 0 2178,-9 0 90,4 0 90,0 0-180,-5 0 179,5 0 1,-6 0-180,-6 0 180,10 0 90,-8 0-180,4 0-90,-7 0 0,0 0 0,1 0 0,0 0 0,5 0-540,-11 0 360,5 0 1,0 0-631,1 6 1819,0-5-1369,5 5-269,-10-6 449,4 0-836,-6 0-2261,0 0 2457,0-6 1,-6-18 0,-2-11 0</inkml:trace>
  <inkml:trace contextRef="#ctx0" brushRef="#br0" timeOffset="-157136.73">13994 4239 7533,'-21'0'3276,"3"0"0,18 0 0,0 0-62,18 0-2854,15 0-270,-13-2 0,2-1-662,8 2 1,2 0 436,-9-1 1,1-1-1032,10 0 0,2 0 401,-3-1 1,1 0-329,-7 2 1,2-1 0,-2 1 11,4-1 0,0 0-12,-4 3 1,1 0 0,-3 0 347,-3 0 0,-1 0 408,10 1 1,0-2 0,-10-1-1,-1-2 1,2 1 0,1-1-1</inkml:trace>
  <inkml:trace contextRef="#ctx0" brushRef="#br0" timeOffset="-156862.73">15139 3407 10591,'-8'6'3276,"-9"7"-1638,12 3 0,1 5-1334,-5 1 1,-2 3 0,1-1-1944,1 8 1,2 1 693,-1 1 1,-1 3 0,2-4 854,-1-7 0,2 0-329,1 7 0,2 4 1,-1-4 13,0-9 0,0 0-263,0 10 1,0 5 0,1-4 577,2-11 0,0 0-45,-2 11 0,0-2-2743,3-2 1349,6-10 2620,1 3-1091,18-4 0,-9-5 0,9-4 0</inkml:trace>
  <inkml:trace contextRef="#ctx0" brushRef="#br0" timeOffset="-156523.73">15476 3992 7533,'8'7'3276,"-2"-1"0,-6-6-923,0 6-1994,5 1-359,3 6 0,5-6-809,0 5 539,0-5-225,7 0 1,1-1-946,12 1 1170,-9-3 1,2-2-91,-6-5 0,-2 0 180,3 2 0,-5-9 0,-1-3-179,5-3 269,-9 1 0,-2-2 360,4-9-91,-9 8 1,-3-1 225,0-10 0,-2 0-270,2 7 0,-2-1 223,-3-14 1,-3 2 90,-1 4-269,-1 10 0,-1-1 270,-9-10 719,4 11-809,-1 8 0,-4 1-91,1 5 1,-2 1-1801,-3 2 0,0 1 1306,2 1 1,-1 4 134,-4 8 0,0 4-1549,-1 8 1,1 3 838,6-6 0,1 0 1,0 3 210,-2 6 1,0 3 0,4-2-896,2 3 0,3 0 1357,2-7 0,0 1 0,3-2 0,0 0 1,2-2-1,0 1 0,-1-1 0</inkml:trace>
  <inkml:trace contextRef="#ctx0" brushRef="#br0" timeOffset="-153759.73">14449 5202 8162,'-7'0'3238,"-4"0"-2698,9 0 1169,-4 0-180,6 0 180,0 0-4047,41 0 1978,-14 0-729,2-3 0,5 0 219,-7 0 1,2 1 0,0 0-104,-2-1 1,1 1 0,2-1 814,2 0 1,3 0-1,0 0 1,-3 1-263,1 1 0,-2 1 1,1-1 419,1-1 0,2 0 0,-4 1 0,0 3 0,-1 1 0,2 1 0,0-1 0</inkml:trace>
  <inkml:trace contextRef="#ctx0" brushRef="#br0" timeOffset="-152409.73">15646 5254 18416,'0'-8'1260,"-6"-20"-1350,5 10-135,-5 1 0,0-3-45,5-8 0,1 1-3007,-6-7 2130,3 4 1,0 0 1056,2-3 453,-5 8 1,0-1-859,2-1 0,1 1 270,-1 4 1,0 2-226,-1-6 0,-1 4 180,-1 6 1350,-6-8-1776,0 10 1506,0 1-976,-12 0 211,4 6 0,-2 1-45,4 2 0,0 1 0,-12-1 0,1 2 90,1 8-180,8-1 0,-1 3 0,2 4 1,1 2 911,-2 5 1,1 1-913,3-3 0,1 1 0,0 3 0,2 1 0,0 12-1703,0-7 1613,3 3 1229,9-21-1679,-4 8 1,6-10 382,6 1-652,13 15 899,-3-13-270,9 9 180,5-2 630,-1-8-675,-7 2 0,1 2-1915,10 2 2140,-1-2 871,-12-2-781,5-4-90,-11 1 180,1 4 0,0-1-270,1-7 134,0 7 1,-1 1 315,-1-4 2429,5 5-2699,-6 0 1820,0-6-1730,-6 4 899,5-3-899,-11-1 1169,11 22-809,-11-18 0,4 25-180,-5-10-121,1 4 1,-1 6 0,-1 1-1341,0-5 0,-1-1 1,0 3 1055,0-3 0,1 3 0,-1 0 0,0-3 15,-2 0 0,0-3 0,-1 1-697,1 1 1,-1-1 0,1-1 726,-3 1 0,1 1-165,3-5 1,1 1 0,-1-2 29,-3 4 0,1 0 90,4 5 0,0-1-405,-1-3 0,-1-1-38,3 1 1,0-2 127,0-1 2166,0-13-2076,0-7-270,0 0 540,0-5 2924,0 5-3194,0-6-640,0 0 1,5-6 0,2-1 0</inkml:trace>
  <inkml:trace contextRef="#ctx0" brushRef="#br0" timeOffset="-152060.73">15360 7074 8702,'-26'4'1638,"1"-1"0,-15 3 1638,40-6-6553,0 0 2457,11 0 1,-2 6 0,10 1 0</inkml:trace>
  <inkml:trace contextRef="#ctx0" brushRef="#br0" timeOffset="-151896.73">15386 7490 7533,'-21'15'3276,"3"2"0,10-16-1013,-3 5-2173,9-6-3367,-4 0 2776,6 0-2776,0 0 2907,6 18 0,1 3 0,0-1 0,-1-1 0</inkml:trace>
  <inkml:trace contextRef="#ctx0" brushRef="#br0" timeOffset="-151594.73">15346 8426 6633,'-13'27'0,"6"-7"0,1-7-360,6 4 540,0-14 810,0 9-181,0-12-269,0 0-540,12 5 0,-3 2 0,10 6 0</inkml:trace>
  <inkml:trace contextRef="#ctx0" brushRef="#br0" timeOffset="-151440.73">15386 8790 7533,'-15'15'659,"1"-1"1,-3 3 0,5-5-750,10-10-1619,-4 3 809,6-5 900,0 6 0,6 2 0,2 5 0</inkml:trace>
  <inkml:trace contextRef="#ctx0" brushRef="#br0" timeOffset="-151310.73">15360 8933 7533,'-6'15'3276,"4"-3"-1515,-4-12-3740,6 0 1159,0 0 1,6 0 0,2 0 0</inkml:trace>
  <inkml:trace contextRef="#ctx0" brushRef="#br0" timeOffset="-149741.73">15113 9831 9512,'-8'0'2158,"2"0"-1528,6 0 269,0 0-539,0 6 720,0-5-1260,0 5 270,0-6 449,0 17-359,12 5-3392,-9 5 3572,14 4-291,-4-5-24,2-4 0,2 0-45,-5-6 0,-1-1-450,5 7 1,-1-2 539,3-6 0,-3 5-270,7-9 0,4-1-180,5 5 315,-5-7 0,-1-1-225,7 0-1041,-5-8 0,1-2 1176,-9 1 1,1-1-1,8-5 0,0-1-102,4-4-33,-6-11 1037,-8 9 1,1 0-858,-4 3 0,-1-2 404,5-15 1,0-1 90,-5 12 0,-2 0-180,-4-3 0,-2-1 494,1-1 1,-2 1-450,-5-2 179,1 7 1,-2-1 314,-7-3 1,-2 2-405,-6-11-270,5 9 0,-4 0 90,-6-1 0,1 2-90,1-8 224,-5 10 1,0 1 45,2-2-90,-4 7 0,-3 1-270,5 2 0,-1 0 45,-7-1 0,0 2 0,8 1 0,1 3 90,2 1 0,-1 2-450,2 1 0,1 2-225,-4 2 1,0 0 314,3-3 0,-1 1-90,-7 10 0,1 1 45,-3-2 135,5 5 0,1 1-134,2 4 89,6-5 0,2 2 182,-1 10-227,5-4 0,1 3 45,2 2 0,1 3 569,3 3 0,0 3 0,2 1-419,0-2 0,1 1 0,1 0-933,1-1 1,0-1-1,1-1 843,1-8 0,-1-2 0,3 1-60,5 4 0,2 0 1,0-1-96,1 2 0,2 0 95,0-4 0,2 1 0,-1-4 0,-1-2 1,1-4-1,-2-4 0,2-2-1459,15 3 1,2-2 958,-16-4 1,0 0 559,5 0 0,3 1 0,-3-3-438,11-5 198,-13 2 0,2 0 360,3-3 0,0 0 0,-2 0 0,0 0 0,1 0 0,1 0 0</inkml:trace>
  <inkml:trace contextRef="#ctx0" brushRef="#br0" timeOffset="-145446.73">10808 14057 7533,'-20'0'1709,"1"0"-360,6 0-989,5 0 539,3 5-539,5-3 1079,-6 3-899,4-5 359,-4 0-719,6 0-629,0 0 898,6 0-3391,1 6 3122,13-5-657,-3 5 1,3 0 611,3-2 0,2-1 45,-1 1 0,2 1 0,1 0-1,1-1 1,0 0 0,0 0-744,6 0 0,2 0 519,-7-2 0,3-1 0,0 1 0,-5-2 45,-1 1 0,0-2 30,9 1 0,4 0 0,-5 0-210,-8 0 0,-2 0 135,10 3 0,0 0-153,-10-2 1,0 0-73,2 0 0,2 2 0,-2-2 45,0-1 0,0 0 90,3 0 1,0 0-271,-1 3 0,-3 0 1896,-6-1-2750,17 4-270,-29-6 809,-1 0 349,-6 0-258,0 0 629,0 23 0,-11 0 0,4-1 0,-1 0 0</inkml:trace>
  <inkml:trace contextRef="#ctx0" brushRef="#br0" timeOffset="-145128.73">10873 14629 7533,'-28'0'1092,"0"0"0,5 0 0,4 0 2184,7 0-743,10 0-1994,-4-6-539,6 4 180,6-9-180,2 4 450,16-12-540,-2 10-111,7-3 1,3 1 200,-5 9 0,2 1-849,6-5 0,2 0 789,-4 5 0,1 2 0,-3-1 15,0 0 0,-1 0-545,-3 0 0,1 0 0,-2 0 410,1 0 1,-3 0 134,-4 0 0,0 0-405,2 0 0,1 0 225,-1 0 0,1 0-647,1-1 1,2-2 0,-1 2 511,-1 0 0,0 0 135,13-2 0,-2 0-1664,-2 3 1314,-14-2 1,1-1 214,0 2 0,-1 0 71,3-4 1,1 10 0,-15 2-1</inkml:trace>
  <inkml:trace contextRef="#ctx0" brushRef="#br0" timeOffset="-144539.73">11107 13718 7533,'-35'0'3276,"10"0"0,19 0-24,6 0 24,0 0-2684,-5 0-502,-2 0-270,-6 0-540,-12 6 540,-2 13-737,6-6 1,-4 3 0,3 0 736,-1 2 0,0 1 60,1-1 0,-2 1 0,2-1-15,-7 5 0,1-1 540,1 2 0,-1 0-1615,1 0 0,1-2 1255,3-6 0,2 0 180,2-1 0,1 0-451,4-1 1,-1-1 225,-4 1 0,0 0 180,-1 10-1,1-11-358,12-6 358,1 5 1060,6-10-1869,0 4 630,0-6 360,0 0-1349,6 23 809,8 6 0,3 5 808,-6-10 1,0-1 0,3 2-540,0 0 1,2 2 0,1-1 0,-1-3-60,1-1 0,0-4 0,3 3-48,-1 0 0,4 2 0,1 0 0,-1-1 0,-2-3 18,-1-2 0,-1-3 0,1 2 0,3 5 0,3 4 0,-1-1 0,-2-5 0,-1-1 0,1-2 0,0 3 0,3 3 0,-1-1-60,-3-6 0,-1-1 1,2 1 59,6 8 0,1 1 0,-1-3-180,1 0 0,-1-1 69,-2 0 1,-2-1-250,-5-5 1,-1-2 89,7 7-1889,-7-6 1799,-6-6-269,-6 4 449,-1-9-2339,-6 4 2790,6-6-271,1 0 0,6-6 0,0-1 0</inkml:trace>
  <inkml:trace contextRef="#ctx0" brushRef="#br0" timeOffset="-144358.73">11445 14980 14099,'-22'7'1638,"1"0"0,-14 5 1638,35-12-6553,0 0 0,6 0 3187,18-12 1,5-2-1,-6 1 1,-1 0-1</inkml:trace>
  <inkml:trace contextRef="#ctx0" brushRef="#br0" timeOffset="-141898.73">6697 14420 7533,'-25'14'-1529,"5"-2"1529,-11 1 0,10 0 0,-11 1 0</inkml:trace>
  <inkml:trace contextRef="#ctx0" brushRef="#br0" timeOffset="-141006.73">6412 14524 7533,'-28'0'-1080,"4"0"1350,11 6 90,0-4 90,6 3-1,1 1 541,6-4-540,0 4 1259,-6-6-1080,5 0-449,-5 0 270,6 0 2826,0 0-2504,6 0-233,7 0-359,1 0 360,10 0 179,2 0-359,8 0-90,-1 0-382,-14 0 0,0 0 382,8 0-270,5 0 135,-8 0 0,1 0-546,1 0 0,3 0 471,-3 0 0,3 0 0,0 0-458,-1 0 0,1 0 0,-1 0 488,6 0 0,0 0-45,1 0 0,-3 0 0,-12-3 0,1 0 104,7 2 1,4 1 0,-1-1-15,6-5 0,0 1-105,-7 3 0,2 3 0,-3-2-30,3-2 0,-2 0 90,-2 3 0,0 0 0,5-2 0,1-1 0,-6 2 0,1 1 0,-1-1-45,6-2 0,0 1 15,-5 1 0,1 1 0,-3 1 29,-2-1 1,0 0-30,3 0 0,2 0 0,-1 0 30,8-1 0,-1 2-45,-2 1 0,0 1-90,0-2 0,0 0 135,-7 1 0,1 0 0,-2-1-45,1 0 0,1-2-15,0 3 0,2 0 0,-3 0-30,-6-1 0,-1 0 90,10 2 0,2-1-295,-2-1 1,1-2 249,-2 1 0,2 0 74,-1 0 1,1 0 0,-1 0-493,6 0 1,-1 0 402,-9 0 0,0 0 0,2 0 120,6 0 0,3 0 0,-6 0-61,-6 0 1,-1 0-45,4-1 0,4 0 0,1-1 0,-6 1 0,-2 0 0,-1 0 0,3 0 0,3-1 0,1 1 0,-5-1-72,-1 2 1,-2 0-4,10 0 0,5 0 0,-6 0 75,-11 0 0,-1 0 0,13 0 0,0 0 0,-13 0 0,-1 0-45,16 0 90,2 0 0,-11 0 243,-5 0 0,1 0-153,14 0 6,-10 0 0,-1 0-231,-4 0 0,-3 0 1428,10 0-1383,-3 0 0,-13 0 0,1 0 746,-6 0-746,5 0 675,-11 0-405,5 0 55,-6 0-3602,0 0 0,-12 0 0,-8 0 0,-7 0 2977,-10-5 1,17 4-1,0 0 1,-3-1-1,0-1 1</inkml:trace>
  <inkml:trace contextRef="#ctx0" brushRef="#br0" timeOffset="-140107.73">6021 14616 17067,'8'0'810,"3"0"-630,-9 0 179,9 0 1,2 0-180,2 0 90,4 0 180,5 0-91,4 0 1,1 0-1999,-9 0 1,0 0 1241,11 0 0,-1 0 577,-4 0 3,0 0 0,3 0-48,-11 0 0,3 0-269,7-2 0,5 0 0,-3 0 223,-7 1 1,0 0 0,6-1 0,4 0 0,-4 0-45,-7 2 0,0 0 15,6-1 0,2-1 0,-2 0-60,-3 1 0,1 0 60,8-1 0,4 0 0,-1 1-60,-6 0 0,-1 1 0,0 1-327,-1-1 0,1 0 0,0 0 0,-2 0 327,4 0 0,-2 0 0,-1 0-45,7 0 0,-1 0 75,-5-1 0,2 1 0,-1 1 316,-3 0 1,-1 2-1,2-2-256,2 0 0,2-1 0,1 1-23,-1 2 1,2 2-1,0 0 1,-4-1-23,5-3 0,1 1 27,-7 1 0,4 2 0,2 1 0,0-1 0,-5-1-13,3 0 1,-4-2 0,2 1-268,-3 0 0,1 0 1,0 0-1,-2 1 238,0 0 0,0 0 0,-3-1 15,1-2 0,0 0-296,-2 2 1,2 1-1,-1 0 296,3 0 0,2-1 124,1 0 1,4-1 0,-3 1-36,-3 2 1,0 1-242,1-3 1,2-1 0,-2 1 61,-1 0 0,-2 1 0,8-1 0,0 0 135,-3 0 0,-1-1-135,-3-1 0,0 0 0,1 2 0,-1-1 45,-5-1 0,-1-2 90,3 1 1,0 0-91,2 0 0,0 0 0,-3 0 0,0 0 45,7 0 0,-2 0 1236,-4 0-1281,-1 0 0,-1 0 0,-6 0 0,1 0 0,-6 0 0,-11 0 180,11 0 1912,-11 0-1912,5 0 2274,-6 0-3274,0 0 1,-6-5 0,-1-2 0</inkml:trace>
  <inkml:trace contextRef="#ctx0" brushRef="#br0" timeOffset="-136872.73">8791 13965 7533,'21'22'-900,"-8"1"80,-1-21 1,-5 9 0,6-4 0</inkml:trace>
  <inkml:trace contextRef="#ctx0" brushRef="#br0" timeOffset="-132870.73">6152 15864 7533,'-28'0'1529,"4"0"-4806,11 0 2333,5 0 3342,-3 0-1768,9 6 409,-3-5-859,5 5 0,0-6 3096,0 0 0,5 0-1553,14 0 1553,-3 0-3038,4 0 0,2 0-58,1 0-180,14 0 180,-5 0 89,-10 0-269,8 0 180,-15 0-90,10-6 0,-11 5 90,10-5 90,2 6-90,-4 0-90,2 0 0,0 0-90,-5 0 225,10 0 0,1 0-3438,-6 0 3258,-5 0 0,0 0 45,11 0-130,-8 0 175,-1 0 0,2 0-46,-3 0 1,0 0 0,6 0 0,0 0-264,0 0 1,0 0 262,-6 0 1,0 0-45,13 0 0,1 0-347,-9 0 1,0 0 346,5 0 0,0 0 0,-8 0 0,-1 0 45,5 0-45,-4 0 0,0 0 45,8 0-45,5 3 0,2 0-45,-17-3 0,-1 1 44,18 2 1,0 0 0,-16-3 0,0 0-90,1 3 0,1 0 90,4-3 0,0 1 0,-8 5 0,0 0-45,17-5 0,1-1 45,-15 6 0,0 0 0,15-2 0,0-1-45,-16 0 0,1 1 0,9 3 0,0-2 45,-10-4 0,-2-1 45,4 3 0,-1 0 0,-3 0 0,1 0 45,16 0 0,2 1-90,-5 2 0,-1 1-45,-6-4 0,1-1 0,-2 0 45,4 1 0,-1 0 45,0-3 0,0 0-247,2 0 1,0 0 156,7 0 0,-1 0 0,-9 0 0,-1 0 0,0 0 0,-3 0 90,5 0-90,-10 0 0,1 0 45,4 0 0,-1 0-60,14 0-255,0 3 0,1 0 270,-12-3 0,0 1 90,10 2 0,1 0-746,-9-3 0,-2 0 656,-5-1 0,-1 2 0,13 5 796,-8-6 0,1 1-616,7 5-180,-11-6 0,1 0 0,14 6 478,-7-5-388,4 5-1,-11-6 1,-1 0-90,-5 0 0,6 0 0,-1 0 0,-6 0-1644,10 0 1554,-12 0 1659,-6 0-1569,5 0 197,1 0-107,-4 0-90,8 0 0,-10 0 246,6 0-246,0 0 3207,0 0-3027,-6 0-180,5 0 0,-11 0 1099,5 0-919,0 0 0,-4 0-180,3 0 270,-5 0-3547,0 0 2457,12 6 1,8 1 0,14 6 0</inkml:trace>
  <inkml:trace contextRef="#ctx0" brushRef="#br0" timeOffset="-101432.73">18013 13419 7533,'-21'10'1349,"0"0"0,-10 9-989,20 0 0,3 1-90,1 6-1304,-4 6 1304,7-5 0,1 2-819,-1-4 0,-1 1 0,1 3 639,0 0 0,1 2 0,0 1 0,0-1-606,0 4 1,1 0 0,0 4 579,0-9 0,-1 4 0,0 3 1,1 0-1,-1 0 0,0-2 0,1-3-563,0 3 1,0-4 0,0 1 0,-1 3 485,1-5 0,0 2 0,-1 3 0,1 0 0,-1 0 1,0-1-1,0-3-293,-1 5 0,0-2 1,0 0-1,0-1 0,1 1 252,0 0 0,0-1 0,0 1 0,1 0 0,-1 1-119,0-1 1,-1 0-1,1 1 1,-1 0 0,1 0-1,0-1 65,0 2 0,1 0 0,-1-1 1,1 0-1,0-1 7,0-3 1,1 1 0,-1-2-1,1 0 1,-1-3 10,0 9 0,0-3 0,1-2 0,0 8 0,2-4-585,4-9 1,1-1 88,3 10 586,-1-15 0,3-2 0,7 1 77,2-12 1,7-1-1,-1-6 1</inkml:trace>
  <inkml:trace contextRef="#ctx0" brushRef="#br0" timeOffset="-101131.73">18975 13315 7533,'-24'19'655,"1"1"0,-1-1 1,2 5-1,1 1 0,5 2-68,7 3 0,4 1 0,0 1-1680,1-2 1,-1 0 0,0 4 1039,0-5 1,-1 3 0,-1 2 0,1 1 0,0-2 0,0-3-275,1 1 0,1-3 1,0 0-1,-1 5 372,1-1 0,-2 3 0,-1 3 0,1 1 0,-1 2 0,1-2 0,0-1 0,1-3-142,1-2 0,1-1 0,1-2 0,-1 0 0,1 1 1,-2 0 81,0 4 0,-1 1 0,-1 0 0,1 0 0,0 0 0,0 1-90,1 1 0,1 1 0,0 1 0,0-2 0,0-2 0,0-3-238,0 3 1,0-4-1,1 4 118,-1-4 0,1 5 0,0 2 0,0 1 1,0-4-1,1-4-132,0 4 1,1-5 0,1 1 198,-2-2 1,1 1 0,-1-1 0,3-1-449,2 11 0,4-6-204,6-4 361,6 0 263,5-24 186,1-12 0,-10-5 0,1-3 0,3-3 0,-1 0 0</inkml:trace>
  <inkml:trace contextRef="#ctx0" brushRef="#br0" timeOffset="-100885.73">19781 13536 7533,'-17'28'546,"-1"0"0,0 1 0,0-1 0,-4 1 0,1-1 0,6 0-944,9 6 1,4 0 981,-4 0 1,1 1-781,2-5 0,1 2 0,0 5 196,0-5 0,1 4 0,0 2 0,0 1 0,-1-1 0,1-3-531,0 3 0,-1-2 0,1-1 0,0 5 505,0-6 0,1 4 1,0 2-1,0 0 0,1-1 1,-1-2-1,0-5-519,0-1 1,0-3 0,0-1 0,0 3 469,0-1 0,0 4 0,0 0 0,0 1 0,0-2 0,0-3-225,0 9 0,0-4 1,0 3 137,0-5 0,0 4 0,0 0 0,0 0 0,0-5-108,0 2 0,0-3 1,0 1 89,-1 7 0,1 0 0,1-1-345,2-8 1,1-1 0,0-3 7,0 1 1,1-1 516,5 5 0,4-5 0,12-11 0,7-2 0</inkml:trace>
  <inkml:trace contextRef="#ctx0" brushRef="#br0" timeOffset="-100628.73">21381 13211 7533,'-11'28'539,"0"-1"1,4 4 0,1 3-1,2-4-404,3-9 0,2 2-791,-1 2 1,0 7-1,0 2 1,0 0 0,0-5 310,0-1 1,0-3-1,0 3 349,0 7 1,0 4 0,0 0-1,0-3 56,0-2 0,0-2 0,0 0-378,0 4 1,1 0 0,-2 2 299,-1-7 0,0 3 0,-1 0 0,1 1 0,-1 0-368,2 1 1,-1 0 0,1 0-1,-1 1 1,0 2 269,-1-6 0,0 3 1,-1 0-1,0 0 1,0 0-1,1-1 0,-1-2 80,1 3 0,0-2 0,1-1 0,-1 1 0,0 1-93,1-3 1,-2 2-1,1 1 1,0 0 0,0-1-1,1-2 1,0-4-186,1 9 0,1-5 0,0 2 302,-1-1 0,1 2 0,0-1 0,2-7 12,3-1 0,3-8 0,11-5 0,7-24 0,-9 0 0,-1 0 0</inkml:trace>
  <inkml:trace contextRef="#ctx0" brushRef="#br0" timeOffset="-100362.73">22838 13068 7533,'-23'18'629,"0"0"1,0 0 0,-4 9-1,5 2 225,7 2 1,6 2-1994,7-9 1,1 2 1430,-3 1 0,-3 5 1,0 1-1,2-5-1484,0 2 0,2-1 1237,-1-2 0,1 2 0,0 2 0,0-2-165,-1 1 0,0-1 0,0 1-215,2-2 0,0 2 1,0 0-1,1 1 222,-1 4 1,0 1 0,0 1-1,0-1-168,1-6 1,-1 0-1,1 0 1,0 0 0,0 0 100,1 8 0,-1 1 0,2-2 0,-1-2 60,2 3 0,0-2 0,0-1 30,-2-3 0,0-1 0,2 0-300,3-3 1,1-1-1,0-1-204,-1 0 0,-1-1 414,2 10 1,1-2-237,1-12 1,1-3 415,6 10 0,5-4 0,-1-11 0</inkml:trace>
  <inkml:trace contextRef="#ctx0" brushRef="#br0" timeOffset="-100177.73">23358 13835 7533,'-21'23'409,"0"1"1,0-1-1,0 1 1,0-1-1,-3 6 1,0 1 0,3-1-1,6 0-1199,5 3 0,5-1 0,1 0 790,1 0 0,1 0 0,0 1-405,-2-4 0,-1 0 0,1 1 1,0-1 134,1 2 0,0 0 0,0 4-116,-1-6 1,-1 5-1,0 3 1,-1 1-1,0-1 1,1-2 0,0-3-132,0 4 0,1-4 0,0 0 1,-1 2 411,0 0 0,-1 3 0,0 1 0,-1-1 0,1 0 0,0-4 71,1 1 0,1-3 0,-1-1 0,-1 0 1,-2 1-1,-2-1 0,0 1 0,0 0 1,0 2-1,0 1 0,0-1 0,-1 1 0</inkml:trace>
  <inkml:trace contextRef="#ctx0" brushRef="#br0" timeOffset="-91539.73">6555 15708 7533,'-15'7'0,"4"5"0,5-11 0,-1 5 0</inkml:trace>
  <inkml:trace contextRef="#ctx0" brushRef="#br0" timeOffset="-91464.73">6503 15773 7533,'-21'6'0,"0"1"0,3-1 0,0 1 0</inkml:trace>
  <inkml:trace contextRef="#ctx0" brushRef="#br0" timeOffset="-89442.73">6217 15864 6543,'-8'0'810,"-3"0"-360,9 6-361,-9-5-268,9 5-1,-3-6-90,-1 0 360,5 6 0,-5-5 0,6 5-90,0-6 270,0 0-270,-6 0 0,5 6 809,-11-5 181,5 5-721,-1-6-89,3 0 90,-1 6-90,4-5 0,-4 5 0,1-6 90,4 6-270,-5-5 0,6 5 90,0-6 1439,0 0-1349,-6 0 269,-1-6-269,-1-1-180,2-6-90,1-6 180,-3-13-180,-4-2-193,8 11 0,0 1 283,-7-12-90,9 3 0,-4-1 90,6 5 0,-2 5 0,-1 0-3115,2-1 3205,-5-13-90,6 16-206,0-4 1,0-1 205,0-1 45,0 1 0,0 2-45,0 9 265,0-11-445,0 11 90,0-5 3267,0 6-2997,0-18 90,0 14 380,0-13-380,0 17 0,-6 0-90,5 5-90,-5-3 0,6 4-180,0-1 90,0 3-180,0-1 180,0 4 90,0-3-180,0-1 180,0-1 90,-6 0-180,4 1 449,-4 6-449,6 0 720,0 0-720,6-6 270,2 4 0,5-3-270,0 5 90,-1-6 269,13 4-269,-9-4 0,9 1 0,-7 3 180,14-3-180,-9 5 0,1 0 0,0 0-3367,-1 0 3219,-4-3 1,0 0 147,1 1-12,5-3 12,1 5 0,1 0-326,0 0 1,1 0 235,-7-3 0,1 0 45,10 2 0,0 0 0,-11-2 0,-2 0-45,1 3 0,-2 0 0,8 0 90,0-5 0,-8 4 0,1 0-241,10-4 285,4 1 1,1 2-45,-1 1 1059,-3-2 1,1 0-1061,-8 3 1,-1 0 0,14 0-30,-11 0 0,3 0 0,-3 0 30,9 0-135,-1 3 0,1 0 135,-11-3 0,-1 1-45,7 2 0,1 0 0,3-3 0,1 0-292,-9 0 0,1 0 0,-1 0 291,9 0 1,-2 0-135,-3 0 1,1 0 89,-3 0 0,1 0 0,-3 0 0,-4 0 0,-1 0 45,13 0 0,0 0-45,-10 0 0,-1 0 18,-2-1 1,2 2 71,3 0 0,4 1 0,-4 0-90,-2 2 0,0 0 30,6 0 0,3 0 0,-1 1-680,0-1 0,0-1 695,-1 0 0,1 0-165,-3-1 0,1 0 1,-3-1 128,-6 0 1,1 0-10,9 2 0,5 2 0,-3-2 0,-9-2 0,0 0 0,10 2 0,2 0 0,-6-3 0,-2 0 0,-8 0 0,0 0 0,9-1 0,-1 2 0,6 4 0,0-1 0,2 0 45,-13-1 0,2 1 105,5 0 0,4 1 0,-4-2-106,-6-3 1,-1 1-45,6 5 0,0-1 0,-3-4 0,0 0 45,-4 5 0,-1-1-798,4-4 0,-1 0 663,-4 5 0,-1 0 180,14-5-105,-7 5 0,0-1-30,-6-4 0,0 0 15,6 2 0,4 2 0,-5-2-835,9-1 865,-5 0 0,-1 2-90,-1 1 214,-2-4 1,1 0-215,7 11 90,1-11 0,1-1-90,2 6 45,-11-3 0,0 0 45,3-2 0,-4 5 141,-11-6-141,6 0 2282,-11 0-2192,10 0 50,-11 0-140,0 0 3276,5 0-3070,-11 0-296,5 0 90,-6 0 0,6 5-90,-4-3 90,4 4 90,-6-6 629,0 0-269,5 11-450,-3-2 0,3 10 90,-5-1-90,0-3 90,0 15 0,0-14-90,0 7 0,0 2-385,0-1 475,0 9 0,0 1 0,0-2-60,0-8 0,0 4 0,0-2 15,0-3 0,0-1-45,0 6 0,0 1 45,-3 3 0,1-3 45,0 3-45,-1 2 0,1-2 45,2-7-180,0-4 0,0-1-90,-6-5 90,4 15-90,-4-14 180,6 9 0,0-12 0,0 0-450,0 0 270,0 0 475,0-6-1194,0-1 629,0-6-550,0 0 1,12-6 0,2-1 0</inkml:trace>
  <inkml:trace contextRef="#ctx0" brushRef="#br0" timeOffset="-89308.73">10105 16150 7533,'-28'7'0,"0"-1"0,4 1 0,1-1 0</inkml:trace>
  <inkml:trace contextRef="#ctx0" brushRef="#br0" timeOffset="-87811.73">9663 15786 7533,'-7'-20'0,"1"1"0</inkml:trace>
  <inkml:trace contextRef="#ctx0" brushRef="#br0" timeOffset="-82487.73">2302 2028 7533,'-24'0'-90,"0"0"0,-13 0 0,18 0 0,6 0 989,-12 0-719,9 0 180,-8 0-360,17 0 90,-5 0 0,11 0-180,-5 0 180,6 0-270,0 0 180,0 6 180,0-4 0,11 4 90,-2-1 0,21-3-91,-14 10 1,14-11-180,-9 11 321,11-11-231,-5 10-348,5-9 482,-11 4 1,1-1-45,14-3 0,-9 0 0,3 0 0,-2 0-979,-4-2 1,0 0 843,13 0 0,0 0 45,-15 0 0,1 0 60,4 0 0,4 0 0,-2 0-60,-2 0 0,2 0-673,-1 0 0,4 0 1,0 0-1,-4 0 583,-1 0 0,-1 0 30,2 0 0,3 0 0,-3 0-75,-1 0 0,-1 0 90,5 0 0,2 0-420,-6-2 1,4-2 0,0 1 0,-3 0 374,-1 2 0,-2 1 0,3-2 36,1-1 0,3-2 0,2-1 0,-1 1 0,-4 1-95,-1 3 1,-4 0 0,4 0 130,3-2 0,6-2 0,1-1 0,-1 1 0,-4 1-126,1 1 1,-2 0-1,3 0 90,-1 0 0,4-1 0,2 0 0,-3 0 0,-3 1-36,0-2 0,-3 1 0,3 0 36,-4 1 0,3 0 0,1 1 0,-1-1 0,-3 1 56,5-3 1,-2 1 0,1 0-48,-3 0 0,2 1 0,1 0 0,-1 0 0,3-2 0,1 1 0,-1-1 0,-2 0 194,3-2 1,-1 0 0,1 1-168,-8 2 0,2 0 0,1 0 0,0 0 0,0-1 54,0-1 0,0-1 0,-1 0 0,2-1 0,2 0-169,-3 1 1,2 0-1,1-1 1,1 1 0,-1-1-1,0 0 1,-2 1 72,1 0 0,-2 0 0,-1-1 0,1 1 0,1 0 0,1-1-119,0-1 1,3 0-1,0-1 1,1 0 0,0 0-1,-2 1 1,-1 0 0,-5 2 88,5 0 0,-4 2 0,-1-1 0,6 0-19,-5-1 0,3-1 1,3-1-1,2 0 0,-1-1 1,0 2-1,-3 0 1,-2 2 54,-1 0 0,-3 3 0,-1-1 0,1 1 0,3-2-93,-1 0 1,3-2 0,2 0 0,1-1-1,-1 1 1,0-1 0,-2 2 0,-4 1-12,8 0 1,-5 1-1,0 1 1,4-1-165,-4 0 1,4 0 0,1-1 0,2 0-1,-2 1 1,-1 0 0,-3 0 163,3 0 1,-4 0-1,0 0 1,4 1 41,-4 1 0,4 0 1,2 0-1,0 0 0,-1 0 1,-2 1-1,-4-1 3,0 1 1,-5-1-1,1 0 1,2 1 67,2 1 0,4 0 0,1 0 0,-1 0 0,0 0 0,-5 0-15,7 0 0,-4 0 0,6 0 34,-8 0 0,4 0 0,4 0 1,1 0-1,-2 0 0,-2 0 1,-4 0-65,-1 0 0,-5 0 0,1 0 0,4 0 51,0 1 0,4 0 1,3 0-1,0 0 1,0 0-1,-3 0 0,-4-1-29,-1 1 1,-4-1 0,0 0-1,3 1 53,1 0 0,2 1 0,2 0 0,0 0 0,-2 0 0,-2 0-30,1 0 0,-2 0 0,-1 0 0,2-1 9,-2 1 0,1-1 0,0 1 0,1-1 0,-1 1 36,0-1 0,1 0 0,0 0 0,-1 0 0,-2 0-23,2 1 1,-3-1-1,2 1 1,1-1-54,0 0 1,2-1 0,1 0 0,1 0 0,-2 0 0,-3 1-38,3 0 1,-4 1 0,1 0 0,3-1 86,-2-1 0,3-1 0,2 0 0,0 0 1,1 0-1,-3-1 0,-3 2-199,3-1 0,-3 1 0,0 0 1,3-1 14,2 0 0,3-1 0,3-1 0,-1 1 0,-3 0 0,-4 1 60,1 0 0,-5 1 0,3-1 6,-1 0 0,3 0 0,1-1 0,-1 1 0,-3 0 54,0 1 0,-3 0 0,1 0 72,-1 0 1,0 0 0,1 0 0,-1 0-283,8 0 0,-1 0 1,-1 0 149,-7 0 0,-2 0 0,3 0-30,0 2 0,4 0 0,1 1 0,-1 0 0,-4-1 120,1 1 0,-3-1 0,3 2-98,4 0 1,4 0-1,-1 1 1,-2 0 187,-1 2 0,-2-1 0,-1 0-90,0-1 0,-1 0 0,0 0 249,0 1 1,0 0 0,0 0-250,3 1 0,0 0 0,-2-2 495,1 0 0,0-1-555,5 2 0,3 0 0,-6-1 75,-13-1 0,-1-1-90,18 4 0,-1 0 45,0 0 0,-17-4 0,1 0-270,10 2 180,-16-3 1037,11 3-1397,-10-5 180,-2 6 90,-2-4 2518,-10 4-2518,5-6 753,-6 0-1023,0 0 0,-12 0 0,-2 0 1</inkml:trace>
  <inkml:trace contextRef="#ctx0" brushRef="#br1" timeOffset="-80303.73">3888 4356 8716,'-20'13'938,"7"-5"-776,2 3-81,-8 14-3358,3-8 2965,3 6 1,1 2 463,0-2 295,5-5 1,1 1-416,-7 7 13,6-8 0,1 2-249,-4 11 0,1 2 249,1-8 0,1 1 45,1 5 0,-1 1-1,-2-5 1,1 0 135,4 0 0,-1 1-391,-2-3 0,-2 2 0,1-1 196,-1 4 0,0 1 0,0-2 15,-1 6 0,-1 0 14,-1-1 1,-1 2 0,2-2 30,3-3 0,0 2 21,0-6 0,-2 3 0,-1 4 0,-1 0 0,2-1 0,2-4-171,0 5 0,2-2 0,-2 3 60,0-4 0,-3 4 0,0 3 0,0-1 0,0-2 0,4-4 30,0 2 0,3-4 0,-1 1-30,0-2 0,-2 0 0,0 1 0,1-1 30,0 6 0,-1 0 0,2-1-30,2-7 0,0-1 0,0 2 45,-1 6 0,-1 4 0,0 0 0,2-4-1019,2 3 0,0-1 974,0 0 0,-2 3 0,1-1 60,0-4 0,0-1 0,1 2-176,1-3 1,1 1 0,1 1-1,-1-1 116,-1-2 0,0-1 0,1 1 0,0-1 0,1 1 0,1 1 0,0-2 0,1-2 0,2 9 0,2-1 30,-1-4 0,2 1 0,-1 0 0,-1-4 0,0-1 0,1 2-53,0 1 1,2 3 0,0-1-1,0-3 53,-1-2 0,0-2 0,0 1-60,1 5 0,0 0 0,2 1 7,-1-4 1,2 1 0,0-1-1,-1-1-258,-2-3 0,1-2 0,0 2 303,0 2 1,2 2-1,0-1 1,-2-4-23,2 1 0,1-1 127,0-1 1,1 1 0,-1-1-128,1 1 0,0-1 90,-1-2 0,1 1 0,0 0 29,3 5 1,0 1 0,0 0-120,-3-3 0,0-1 0,0 2 22,2-1 1,1 1 0,0 0-1,-1-2-202,4 8 1,-2-3 89,-2-5 0,-2-2 803,4 4-713,-6-4-945,1-3 1,2 0 1165,2-1-446,0-1 0,-1-1-1395,-2-8 271,4-2 1568,4-8 1,2-5 0,-9-4 0,1-2 0,14-6-1,0-1 1</inkml:trace>
  <inkml:trace contextRef="#ctx0" brushRef="#br0" timeOffset="-74071.73">6347 16683 7533,'-25'7'0,"1"1"0,-5-2 0,4-1 270,9 1-1,-3-5 631,2 5-450,8-6 449,-9 0-629,11 0-90,1 0 180,0 0-91,4 0-179,-4 0-180,6 0-629,0 0 269,6 0 450,-4 6 0,10 1 0,-5 0 0,17 11 0,-8-16 0,2 7 0,0 0 270,-2-8-45,2 5 0,0 0-254,4-5 208,8 2 1,1 0-3412,2-3 3276,-2 0 1,-1 0-45,-3 0-287,8 0 1,2 0 286,-16 0 0,0 0 30,4 0 0,3 0 0,-1 0 60,5 0 0,-1 0-180,-6 0 0,1 0 120,8 0 0,5 0 0,-4 0-30,-10 0 0,1 0 30,3 0 0,4 0 0,-4 0-30,-9 0 0,0 0 90,7 0 0,4 0 0,-3 0-45,-4 0 0,1 0 22,2 0 0,6 0 1,-1 0-1,-4 0-22,-3 0 0,-1 0-45,4 0 0,2 0 0,-3 0 45,-7 0 0,1 0 15,4 0 0,3 0 0,-2 0-15,0 0 0,2 0-75,6 0 0,6 0 0,-5 0 75,-5 0 0,-1 0-75,-2 2 0,2 0 0,-4 0 30,-2-1 0,1-1 30,6 4 0,5 0 0,-3 0-30,-4 0 0,1-1 30,4-1 0,2 0 0,-5 1 15,-6 3 0,-1 0 45,7-3 0,5-1 0,-4 0 0,-5 2 0,1-1-30,3 0 0,4-1 0,-2-1-105,1-1 0,-2 0 90,-4 0 0,2 0-45,4 0 0,4 0 0,-2 0-957,1 0 1,0 0 986,-9 0 0,1 0 0,1 0-60,5 0 0,2 0 0,-4 0-193,-7 0 1,1 0 192,8 0 0,5 0 0,-4 0 30,-9 0 0,-2 0 0,4 0 0,3 0 0,-3 0-45,-3 0 0,1 0 165,8 0 0,6 0 0,-6 0-120,-9 0 0,1 0-30,8 0 0,6 0 0,-6 0 75,-8 0 0,-1 0-45,7 0 0,-1 0 0,-7 0 0,-3 0 0,-2 0 0,1 0 488,16 0 0,2 0-443,-6 0 0,1 0-45,2 0 0,2 0-60,-8-1 0,1-2 0,-5 1 60,10 1-30,-5-1 0,5 0 0,-5 0 30,5 2 0,-7 0 0,5 0 0,-5 0 0,6 0 0,-7 0 0,1 0 90,9 0 229,-17 0 0,1 0-139,13 0-180,-3 0 0,-2 0 90,-10 0-90,6 0 0,-1 0 0,-4 0 0,1 0 0,1 0 90,9 0-90,6 0 90,-1 0-270,-19 0 135,4 3 0,0 0 45,-5-2 729,20 5-729,-20-6 755,20 0-755,-25 0 180,18 0-180,-27 0 623,15 0-623,-9 0 3276,-1 0-2879,-1 0-307,0 0-1,-5 0 240,5 0-419,-6 0-3187,0 0 2457,6 6 1,1 13 0,6 8 0</inkml:trace>
  <inkml:trace contextRef="#ctx0" brushRef="#br0" timeOffset="-70210.73">25374 10585 7533,'-20'-15'1169,"1"3"-1079,6 12-270,6 0 540,1 0-180,6 0 180,-6 0-181,-1 0 361,-6 0-540,0 0 810,0 0-540,6 0 179,-11 6-449,10 1 450,-17 12-720,11 1-308,-4 1 0,-1 2 758,2 7-150,1-6 0,-4 4 0,3-2-943,4 0 1,1 0 972,-1 1 0,-2 1 0,0-1-105,-1 3 0,0 0 45,4-1 0,-1 2 0,-1 1-629,-2 0 0,-2-1 0,0 1 629,2 2 0,0 0 0,1 0 30,0-3 0,0 0 0,0 1 90,0 1 0,0 1 0,1-2-90,4-7 0,1-2 0,-1 3 82,-2 6 0,0 3 1,-1 0-1,1-3-82,2-4 0,1-3 0,-1 2 0,-2 6 0,-1 1 0,1 0-474,1 1 1,0 1 0,1-2 473,1-5 0,0-1 0,0 1-30,0 6 0,0 2 0,1-1-57,1-7 1,1-1 0,0 4 71,1-2 0,1 5 0,-1 2 0,1 0 0,0-1 0,1-4-121,0 1 0,1-2 0,-1-1 0,1 3 136,-1 1 0,0 2 0,-1 3 0,1-2 0,1-1 0,0-4-133,1 5 0,2-4 1,-1 0 102,0-1 0,0 0 0,0 2-68,0 1 1,0 2-1,0 0 1,0-2 22,0-5 0,0-3 0,0 1 0,0 2-13,1-1 1,0 2-1,0 1 1,0 0-1,0 0 22,1-1 0,-1 0 0,0 0 0,1-1 1,0 0-10,0 0 0,2-1 0,-1 0 0,0 4 32,0-2 0,0 4 0,-1 1 0,1 2 0,0-1 1,0-3-1,0-4-10,0 1 1,0-4-1,1 0 1,0 4 9,-1-1 0,0 3 0,1 2 0,0 0 0,-1 0 1,1-2-1,-1-4-17,2 9 0,0-5 0,0 3 30,-1-4 0,1 3 0,0 0 0,1-1 0,-2-3 0,1 1 0,0-3 0,0 4 0,0-3 0,0 4 0,0 1 0,0 1 0,0-2 0,0-5 0,1 4 0,-1-5 0,0 4 0,0-2 0,0 3 0,1 1 0,-1-1 0,-1-4-30,-2-3 0,0-2 0,1 4-24,3 3 0,1 6 0,1 1 0,0-1 0,-2-4 54,-2-2 0,0-3 0,1 4 13,2 2 0,4 5 0,-1 1 0,1-4 0,-3-6-148,0-3 0,0-3 64,5 4 0,2 2 0,-1-3-19,-3-7 0,1-1 421,6 10 0,2-3-601,6-12-89,0 4 179,-6-17 1891,4-7-1891,-9-2 180,4-23 2363,-12 9-2543,-3-4 0,-3-2 90,-1-4 425,-1 1 1,-3 1-426,-3 7 135,-3-3 0,1-1-45,0 2 135,-2 1 0,-1-1-46,3-3 46,1 4 0,-2-1 45,-3-5-90,6 1 0,1-6 0,0 4-45,-1 5 0,-1 1-376,4-4 1,0-4 0,-1 3 420,0 1 0,-1 0-45,1 0 0,1-4 0,-1-1 0,0 1-852,0 0 1,0 1 0,-1-2 806,2 6 0,-2-2 0,1-1 0,0 0 0,1 0-18,0 1 0,0 0 0,0-1 0,0 2 0,1 0-551,-2-6 0,0 2 0,0-3 551,2 7 0,-1-2 0,0-2 0,1 2 0,-1 1-291,0-7 1,-1 2-1,1-4 283,0 9 0,0-4 1,-1-1-1,1-2 1,-1 0-1,1 2 0,0 3-74,0-1 0,1 2 1,-1 2-1,1-2 0,-1-4 90,1 4 0,-1-3 0,-1-2 0,1-2 0,0 0 0,-1 1 0,1 0 0,0 4 0,1 2-27,0-2 0,0 3 1,0 2-1,0-1 1,0-4 2,0 0 0,0-4 0,0-1 1,0-2-1,0 0 0,0 2 0,0 2 1,0 4 23,-1-4 1,1 3 0,-1 2-1,0-4 87,1 3 0,0-2 0,-1-2 0,0-1 0,1 2 1,-1 2-1,1 5 43,-2-3 0,1 4 0,-1-3 59,-1-1 1,-1-5 0,0-1 0,1 2 0,1 4-206,1 3 1,1 3-1,0-2 26,-1-3 0,-2-2 0,2 0 0,1 5 90,2 2 0,2 2 254,-1-4 1,0-2-435,0-3 0,0 0 135,-1 8 0,2-2-90,2-1 0,3-3 0,1-1 0,0 5 45,1-1 0,1 2 32,2-8 1,2-4 0,1 4-123,0 9 0,3 0 22,0-1 1,2-3 0,1-2-1,-2 4 38,-2 4 0,-1 2 1,3-3 14,0-1 0,3-4 0,2-1 0,0-1 0,-1 2 0,-3 5-8,1-1 0,-3 4 1,2-3 22,4-4 0,1-2 0,0 0 0,-2 4 45,-2 5 0,0 0 153,4-7 1,2-3-1,-4 3-198,-4 9 0,-1-1 67,1-3 1,3-4 0,0 0-1,-3 5 68,-2 4 0,-2 2-105,3-5 0,0-2 0,-1 3 404,6-10-434,-4 3 1326,-6 9-1416,-11 9 2643,5 1-2733,-6 1 2044,0 6-2044,0 0 1117,0 12-487,-6 14-495,1 1 0,-3 4-981,-1-2 1,-2 2 0,0 0 1025,1-6 0,1 0 0,-2 3-18,1 0 0,-3 5 0,0 1 0,0-2 0,2-3-12,-2-1 0,1-4 1,-1 5 14,3-3 0,-2 5 0,0 2 0,1-1 0,-1 0 0,1-4-767,-3 7 1,0-3 0,1 2 758,0-1 1,0 3 0,0 0-1,1-2-530,0 1 1,2-1 0,-1 1 552,2-9 0,-1 0 0,1 1 0,-1 3-99,1-2 1,-1 3 0,0 2 0,0 1-1,0 0 1,0-2 0,1-2 98,0 0 0,1-3 0,0 0 0,0 1 0,-1 4-8,1-4 1,-1 4-1,-1 1 1,-1 2-1,1 0 1,0 0-1,0-2 1,2-2-1,0-2 8,-1 7 0,2-4 0,1 1 0,-2 4 100,2-7 0,-1 4 0,0 1 0,0 3 0,-1 0 0,1 0 0,0-2 0,1-1 0,0-4-64,1 5 0,0-4 0,0-1 0,1 2 0,-1 3 23,0-4 1,1 3 0,-1 2 0,-1 2 0,1 0 0,0-1 0,1-1 0,-1-3 0,2-3-38,-2 8 1,2-5 0,0 0-1,-1 5 0,2-7 1,1 4-1,-1 2 1,0 2-1,1-1 1,-1-1 0,1-2-1,0-5 0,-1 6 1,0-5-1,0 0 1,2 5-57,1-7 0,0 3 1,1 2-1,1 1 0,0 0 1,-1-1-1,1-3 0,-1-3 11,0 3 1,0-4 0,1-1-1,0 3-7,2-1 0,1 2 0,1 2 0,0-1 0,-1-1 0,-1-3-30,1 9 0,-2-4 0,2 3 41,0-8 0,1 4 0,1 1 0,0-1 0,-1-1 0,-1-4-41,0 4 0,-1-4 0,1 4 60,1 0 0,0 4 0,1 2 0,0-3 0,-1-4-45,0 5 1,0-2 21,0-4 1,1 4-1,0-1 1,-1-3-68,2 4 0,-2-1 0,-1-5 0,1 0 0,-1 0 228,3 5 0,-1-1-138,-4-6 0,1-1 145,1 1 1,0 1 0,1-3-236,6 9 45,-9-9 0,-1-4 45,3-12 1577,-6-1-1667,0-12 405,-8-25 0,-2-9-443,5 15 1,0-2 127,-1 1 0,-2-5 0,0 0 0,0 2-382,1 2 0,0 1 0,1 0 322,-3-7 0,1-1 1,-1-2-9,0 3 1,-1-1-1,0 0 1,1 1 37,1-3 0,1 1 0,-1-1-104,-1 4 0,-1-2 1,1 0-1,1 4 134,2 2 0,2 2 0,-1 0-335,-2-2 1,-2 0-1,1 1 335,0-8 0,2-3-23,-2 5 1,0-6-1,-1 1 1,3 2 22,2 6 0,1 2 0,0-3-18,-1 2 0,-1-1 0,-1-2 0,1 0 0,2 2-5,2-1 1,1 0 0,0 2-1,0 0 53,-2-5 0,-1 1 0,2-6-43,2 9 0,0-4 0,0-2 0,1-2 1,1 1-1,-1 2 0,0 3-32,-1-6 0,1 5 0,0-1 0,1-5 8,0 7 1,0-4 0,1-3-1,0-1 1,0 0 0,0 1-1,0 2 1,0 3-18,0-2 0,0 5 0,0 0 0,1-1 0,0-3 21,-1 5 0,0-3 0,1-1 1,0-2-1,0 0 0,1 1 1,-1 0-1,0 2 0,-1 3 33,2-6 0,0 3 0,-1 1 0,1-1 0,0-5 8,-1 9 0,0-3 0,0-2 0,0-2 1,1-1-1,-1-1 0,0 1 0,1 2 1,-1 1-1,-1 2 0,0 3-8,2-6 0,-2 3 0,1 3 0,0-1 0,0-4 22,-1 3 1,2-3-1,0-1 1,-1-2-1,1 1 1,-1 2-1,0 2 1,-1 4 7,2-10 0,-2 6 0,1-4 78,0 2 0,2-4 0,-1-1 0,1 1 0,-2 4-48,1-3 0,-1 4 0,0-3 5,1 4 1,0-3-1,0-1 1,1 1 0,-2 3-44,1 1 0,-2 2 1,1 2-1,1 0 8,2-5 0,1 2 0,0-1-53,-4 3 1,0-1 0,-1 0-1,2 2-7,2 2 0,1 2 1,-1-1 239,-3-1 0,-1 0 0,1-2-210,5-4 0,1-1 0,-1 0-30,-5 6 0,-1 0 0,2 0 30,3-3 0,2-1 0,0 1 0,-2 1 0,-1 1 0,0 1 0,3 0 0,0 0-30,3-7 0,0-4 1,0 5 29,-2 7 0,-1 2 89,0-1 1,-1-3 0,1 5 1401,8-5-1042,-12 2-449,-1 18 1526,-6 1-1526,0 0 2625,0 5-2804,0-5 1950,0 6-4829,0 0 2518,6 6-359,1 7 719,6 7-2734,-6 6 2914,-1-8 0,0 1 0,-3 1 0,1 1 0,3 4 0,-1 1 0</inkml:trace>
  <inkml:trace contextRef="#ctx0" brushRef="#br0" timeOffset="-57905.73">2107 1989 7533,'-21'7'269,"0"0"1,2-1 0,2 1 180,4 6 449,0 0-899,6-6 180,1-1 0,6-6-989,0 0 629,0 6 360,6-5-270,1 5 450,12 0-270,-5 1 134,7 2 1,0 0-45,-2 0-90,1 0 0,2-1 90,10 0 0,-13 1 0,2 0-407,2-3 0,3-2 1,0 1 375,-1 3 1,0 1 0,0-2-105,12-2 0,0-1-463,-8 2 1,0 0 0,-2 0 417,-2-3 0,1 1 0,3 0 0,4 1 0,-3-1 44,-1 0 1,0-1 15,-5-1 0,1 0 0,1 0 0,1 0 0,1 0 0,-2 0-15,7-2 0,-1 1-15,-5 1 0,0 0 0,1 0-395,5 0 1,0 0 0,0-1 424,-1 0 0,0-1 0,1 1-38,-6 0 1,0 1 0,1-1-1,2 0 86,3 0 0,1-1 0,2 0 0,-1 0 0,-2-1-504,2 1 1,-2 0-1,0 0 1,2 0 395,-2 0 0,1 0 0,1 0 0,0 0 0,-3 0 0,0 1 0,-1-1 0,-2 0 0,0-1-96,3 0 1,-1-1 0,1 0 140,0 0 0,2 0 0,0 1 0,-2-1-15,2-1 0,-1 1 0,2 0-135,-2-1 0,4 1 0,1-1 1,-2 1-1,-2 0 285,-4 1 0,-3 1 0,0 0 0,2-1-91,0 1 1,2-2 0,0 1 0,0 0 0,-2 0-92,1-1 1,-2 1-1,-1-1 1,2 1 91,1-1 0,0 1 0,2-1 0,2 0 239,0-2 1,4-1 0,0 0 0,2-1 0,-2 1 0,-3-1-241,-3 2 1,-2 0 0,-1-1 0,2 1 0,3-2-117,-4 1 0,3 0 0,2-1 0,2 0 0,1-1 0,0 0 0,-2 1 0,-1-1 0,-2 1 0,-4 0-9,11-2 0,-5 1 0,-1-1 0,3 0-16,-6 1 1,3 0 0,0-1-1,2 1 1,-2 0 0,-1 0-1,-4 1 154,4-1 1,-5 1 0,1 0 0,4-1-137,-4 0 0,3 0 0,2-1 1,1-1-1,1 1 0,-1 0 1,-2 1-1,-2 0-29,2 0 1,-3 2-1,0 0 1,1 0-1,3-2 43,-3 1 0,3-1 0,2-1 0,1 0 0,1 0 0,-2 0 0,-1 1 0,-3 0 0,-4 1 65,3 0 0,-5 1 0,0 0 0,2 0-90,2-1 0,4 1 0,0-1 0,1 0 0,-2 1 0,-3 1-12,7-2 1,-2 2 0,1-1-34,-1 0 0,2 0 0,1 1 0,-4 1 150,1 2 0,-3 1 0,-1-1 0,-1 0 0,-1-2 0,4 2 58,-3 0 0,4 1 0,1 0 0,-1 1 0,-3-1-59,4-1 1,-2 1 0,3 1 81,-7 0 0,4 1 1,3 1-1,0 0 1,-1 0-1,-2-1 1,-5 1-82,6 0 0,-4 0 0,1 1-57,4 1 1,2 2 0,0 0 0,-5-1 41,2 0 0,-3 1 497,0-1 0,3 1-452,-1 0 0,4 2 0,-2-1 30,-4-1 0,0 0 0,-1 1-115,4 1 0,-1 0 0,-1-1-95,3-1 0,-2-1-270,-7 0 0,-1 0 135,-4-3 1,-1 1 134,3-1 0,-1 1-45,1 2 0,-3-1-1214,3-3 740,-1 1 1,-1 0-562,-6-3 2077,21 0-1177,-19 0 270,7-6 0,-11-7 0,0-7 0</inkml:trace>
  <inkml:trace contextRef="#ctx0" brushRef="#br0" timeOffset="-49166.73">11940 17216 7533,'-8'0'2698,"2"0"-2068,0 0 2646,5 0-2415,-5 0-411,6 0 2826,0 0 0,6 0 0,-5 0-2220,11 0-516,-5 0-360,6 0-91,-5-5-538,3 3 719,-4-4-91,6 6-89,0 0 0,0 0-90,0 0 90,6-5-90,-5 3 180,5-4 0,-11 6-90,3 0 90,2 0-270,7-6 180,6 5-90,0-5 90,-5 6 0,-3 0-180,7 0 0,-9 0 90,9 0 180,-7 0-180,2 0 180,6 0-3302,-6 0 3122,-1 0 0,0 0 0,-4 0 0,9 0 0,-10 0 0,11 0 0,-5 0 3276,-5 0-3160,8 0-116,-15 0 0,17 0 0,-10 0 0,9 0 0,-9 0 0,3 0 0,-10 0 0,9 0 0,-8 0 0,15 0 0,-9 0 0,-2 0 0,-2 0 0,-3 0 0,-1 0 0,4 0 0,-9 0 0,9 0 0,-3 0 0,4 0 0,-4 0-90,3 0 180,-4 0-90,7 0 0,4 0 0,-3 0 0,-2 0 0,-2 0 0,-3-5 0,4 3-90,2-3 180,-1 5-90,0 0 0,0 0 0,-1 0 0,-4 0 0,3 0 0,2 0 0,-4 0 0,14 0 0,-14 0 0,9 0 0,-4 0 0,-1 0 0,-6 0-180,5 0 0,-5 0-270,5-6 180,2 4 270,-1-4-90,-6 6 180,11 0-270,-10 0 90,11 0-90,-7 0 91,-4 0 538,3 0-179,-3 0-450,5 0-90,0-6-3007,-6 5 2893,4-5 384,-3 6-540,5 0 450,0 0 0,-6 0-90,5 0 180,1 0-180,1 0 270,-1 0 3186,-2 0-3070,-9-6-26,10 5-90,-5-5-90,0 6 0,-1 0 90,0 0-90,-5 0 180,11 0-180,-11 0 0,4 0 270,1 0-270,-4 0 90,4 0-90,0 0 89,-5 0 1,5 0-90,-6 0-3277,0 0 2457,-6 0 1,-13 0 0,-8 0 0</inkml:trace>
  <inkml:trace contextRef="#ctx0" brushRef="#br0" timeOffset="-44196.73">13656 17047 19586,'7'-7'-180,"5"-10"-360,-5 8 630,6-16-180,6 5 90,-5 0 0,5-5-90,-6 11 90,-4-4 0,1 0-3277,5 1 2213,3-14 1064,1 6 509,-5 10-554,1-6 0,1 0 45,-1-2 0,-2 7 0,-1 0 0,7-14 0,-6 16 0,0 0 90,0-5 0,1-1-382,5-2 1,0-1 381,-5 0 0,-1 0-45,4 5 0,-2 1-45,-4-1 0,-1 0 90,14-2-920,-11 2 1,0-2 829,1 6 0,0-1-45,1-9 0,1-1 1883,10 2-1748,-7-4 0,0 1-90,4 7 45,-5-2 0,0 0-315,-3 7 135,2-4 0,2 0 135,-2 0-135,3-5 0,2-1 90,-8 9 0,-1 1 135,1-2 0,0-2-135,7-6 0,0 1-1730,2 4 1775,-7 1 0,0 0 180,8-7 57,-4 9-237,1-14 0,-3 16 2168,-10 1-2168,3 1 90,-9 11 394,9-5-484,-10 6 0,5-6 3276,-6 5-2890,0-5-386,0 6 180,0 0-1170,6 0 541,-5 0-181,5 0 540,-6 0-730,0 0 1,6 0 0,2 0 0</inkml:trace>
  <inkml:trace contextRef="#ctx0" brushRef="#br0" timeOffset="-42895.73">13773 17073 9781,'-7'0'2429,"1"0"-2069,6 0 2916,0 0-256,0-5-3200,11-3 0,-2-5-89,22 0 179,-16 0 449,3 4 1,1-1 180,2-4-360,11-5-495,-13 10 0,0-1-178,9-4 448,0 2 0,0-1-3153,2-1 3198,-11 5 0,0-1 0,11-9-22,-9 5 157,3-1 0,1 0 0,-7 7 0,0 0 45,5-7 0,-1-1-90,-2 6 0,-2 0 0,4-10-180,2 1 90,-11 12-180,12-10 270,-9 8 23,9-4-23,-7 1-90,-4 5-90,17-12 90,-15 5-180,8-5 180,1 6 0,-4-6 0,6 5-90,-12 1 0,0 1 90,1 4 3199,9-10-3199,-13 11 0,-5 0 221,11-5-311,-15 11 180,26-11-180,-25 5 180,25-6-90,-21 6 0,11-5 0,-6 11 90,1-11-90,-7 11 0,4-5 0,-9 6 0,3 0 90,-5 0 809,0 0-899,0-6-90,0 5-629,6-5 719,-4 6-450,9 0 180,-9-6 180,4 5 0,-6-5 0,0 6-3187,0 0 0,5 0 2532,-3 0 0,3-6 0,-5-1 0</inkml:trace>
  <inkml:trace contextRef="#ctx0" brushRef="#br0" timeOffset="-41550.73">13747 17165 7533,'-7'0'3058,"1"0"-2698,6 0 2916,0 0 0,0 5-1193,6 2-1543,7 0-91,7 11-269,1-15-270,-3 14 135,0-7 0,0-1-45,1 1 0,2 2 0,0-1 180,-7-4 0,7 2 0,0 1-3457,3 4 3084,-2-4 1,0-1-258,10 10 172,-16-9 1,1 0 232,2 0 0,1 0 45,0 3 0,-1-1 90,1-2 0,-1 0-90,9 10 0,-4-1 0,-11-6 299,18 6 61,-8 1-90,8 1 135,-12-9 0,-1 0-315,-1 3 0,14-2 179,-13 4-89,2-8 0,1 9 270,9 1-360,-14-4 0,8 3-90,-5-5-90,-3 0 0,0-1 90,7 4-90,-8-4 0,0 0 397,4 2-397,1 4 90,6-3 90,1 9-90,-7-15 90,-5 2 0,0 1 68,-5-4-69,19 11-89,-20-6-2338,9-5 2338,-5 3 2249,1-9-2699,10 15 450,-2-8-209,3 4-61,0 4 180,-4-8-90,-1 9-270,4-5 361,-9 1 89,3-7 0,-10-1-180,3-1 90,-9-3 3366,4 3-3340,-6-5-296,5 0 180,-3 0 90,4 0 0,-6 0-3187,0 0 0,0 6 0,0 2 2457,0 11 1,0 0 0,0 7 0</inkml:trace>
  <inkml:trace contextRef="#ctx0" brushRef="#br0" timeOffset="-41475.73">15152 18192 7533,'-27'-20'0,"0"-1"0,2 2 0,0 0 0</inkml:trace>
  <inkml:trace contextRef="#ctx0" brushRef="#br0" timeOffset="-40278.73">13708 17333 7533,'-14'0'2338,"2"0"-2068,12 0 1529,0 0-540,6 6-629,1 1 90,6 12-3932,0-10 3391,-6 8 54,10-4 127,-2 7-2586,5 1 2406,-1 3 90,0 2-294,-5-4-66,-2-7 0,1 0 90,7 5 90,0 1-270,-1 3 180,-6-9-45,-1 0 0,1 0 2125,2 1-2080,6 7 0,0 1 0,-3-5 16,-3 0 0,0-2-16,-2-3 0,2 0 0,0 2-90,3 1 90,6 7 0,-1 0 0,-5-7 0,3 4 0,0 0 0,-5-5 0,8 8 0,-11-10 135,-1 0 0,1 2-135,2 1 45,3 7 0,1 0 45,2-1-90,-11-7 0,0 0 89,6-3 1,-3-2-90,-8 4 180,18 4 168,-16-1-258,6-3-90,0 4 90,0-7-90,-6 2 187,11-1-367,-9-1 3456,15 13-3519,-9-9 108,-3-1 0,0 0 225,3 0-180,-2 3 90,3 1 180,-7-4-270,4-2 270,-1 4 0,-5-14-90,7 26-1,-2-25-89,-5 19 90,5-15-629,1 10 539,2 3 0,3-1-3277,-4-7 3162,-7-1 25,-2-11 360,1 10-90,1-3-1,0-1-179,5 5 0,-10-11 360,9 10-90,-9-9-270,3 9 3276,-5-9-2620,12 9-566,-9-9 90,14 15-3457,-15-14 3252,3 9-155,1-7 449,1 3-179,7 5-90,-7-6 90,-1 4 180,-1-3-180,3-1-180,-1 5 180,4-11-180,-10 11 3366,5-11-2980,0 5-296,-5-6-1079,5 0 899,-6 0-640,0 0 1,-6 6 0,-1 1 0</inkml:trace>
  <inkml:trace contextRef="#ctx0" brushRef="#br0" timeOffset="-35009.73">15152 15643 7533,'-13'7'1979,"5"-1"-360,-3-6-630,9 0-89,-3 0-451,5 0 2827,0 0 0,5 0-5394,3 6 2118,5-5-2089,-1 5 2089,7-6 180,-4 0 0,15 0 180,-8 0 0,4 0-91,-6 0 1,2 0 1971,14-6-2151,-14 5 0,2 1 314,10-3 1,-1 0-585,0 3 180,-3-3 0,1 0 90,2 2-681,3-2 0,2 0 636,-15 3 0,1 0-165,11-2 0,5 0 0,-6 0-829,-13 1 1,0 1 948,4-2 0,3-1 0,-4 2 0,6 1 11,-10-3 1,2 0-12,3 2 0,2 1-45,2-3 0,2 0 645,5 3 1,0 0-511,-7 0 0,1 0-30,0 0 0,2 0 0,-2 0-60,-6 0 0,1 0-30,1 0 0,2 0 0,-3 0 30,-5 0 0,-1 0-30,7 0 0,4-1 0,-1 2 75,7 2 0,2 0-68,-10-3 1,2 0-1,-1 0 1,-2 1 22,8 2 0,-2 0 0,2-4 0,-2 2 90,-13 2 0,0 0 0,9-3 0,4 0 0,-3 1 0,-2 5 0,0 0-90,0-5 0,3-1 0,-3 0 45,-2 3 0,-2 0 134,-1 0 1,1 0 0,9 0 0,3 1-22,-12 0 0,1 1 0,0-1 22,9-1 0,0 1-45,1 2 0,-2 0-45,-13-6 0,0 1 89,8 4 1,4 2 0,-1-2-180,5-3 0,2-1-120,-3 4 0,3 2 0,-3-2-15,-2-4 1,0 0 104,0 2 0,1 2 0,-4-1-15,-8-4 0,-1 1 0,5 1 0,5 1 0,0 0 0,-6 1 45,11 3 0,1-3 0,-1-1-90,-9 3 270,5-6-180,0 6 0,-5-5 0,-1 5 90,-1-6-12,-11 6-78,5-5 0,-6 5 563,0-6-743,-6 0-90,5 0-89,-11 0 1037,5 0-858,-6 0-3097,0 0 2457,-6 0 1,-7 6 0,-7 1 0</inkml:trace>
  <inkml:trace contextRef="#ctx0" brushRef="#br0" timeOffset="-33641.73">15437 16527 6633,'-28'0'2069,"-1"0"-1439,28 0 629,-5 0-360,6 0 2377,0 0 0,12 0-23,7 0-6465,3 0 3482,8 0-184,-4 0 94,2 0-90,-2 0 450,4 0-361,-8 0 1,10-6 180,0 5-90,-5-5-317,-2 5 0,0 2 227,5-1-90,-6 0 0,1 0 0,-6 0 0,1 0 0,5 0 0,2 0-1,5 0 1,1 0-90,0 0 0,0 0 0,-7-2 0,0 0 0,-1 0 90,-1 2 0,1-1-30,2-1 0,3 1 0,-3-2-15,-7 0 0,0 0 0,11 2 0,0 1 45,-9-3 0,0 0-69,0 2 1,2 2 68,2-1 0,1 0 0,2 0 0,0 0 90,-3-1 0,0 2-135,1 2 0,-2 0-90,-5-2 0,1-1 270,10 3 0,-2 0 45,-3 3-225,-2-5 0,0-1 134,-4 6-179,1-3 0,2 0 90,7-2-90,-11 2 0,0 0 180,11-3-117,-3 0-108,-5 0 0,1 0 0,-2 0 0,-1 0 45,-1 3 0,1 0-45,8-2 0,-1-1-34,4 6 49,-6-4 0,4 0 0,-4 0 30,8-1 90,-5 2 0,-1 0-90,-2-3 137,0 3 1,0 0-138,6-2 0,-5 2 0,-2 0 0,-4 3 90,4-5-90,-3 5-90,-1-6 69,16 6 111,-18-5-90,18 5 487,-22 0-1207,22-5 270,-7 5 1693,-7-5 0,1-2-1333,10 1 45,-11 0 0,-1 0 572,8 0-617,-10 0 0,0 0-2608,7 0 2788,-6 0 194,-1 0-194,-6 0 90,0 6 0,-6-5 80,4 5-530,-3-6 270,5 0 90,-6 0-90,5 0 3276,-11 0-3340,17 0-205,-16 0 89,21 0-90,-14 0 90,4 0 90,-1 0-270,-5 0 90,6 0 180,-6 0-179,10 6 179,-14-5-180,15 5 180,-11-6-90,0 0 90,-1 0-180,-6 0-550,0 0 1,-6 0 0,-1 0 0</inkml:trace>
  <inkml:trace contextRef="#ctx0" brushRef="#br0" timeOffset="-32511.73">15567 17958 18327,'13'0'809,"7"5"-4086,-6-3 1254,5 3 1125,-1-5 1438,-3 0 889,15 6-980,-2-4-269,-1 4 0,-2-6-90,0 0 0,-4 0 0,3 0 0,1 0-90,5 0 90,-8 0 0,0 0-90,4 0 937,1 0 1,1 0-848,5 0 30,-8 0 0,4 0 0,-5 0-30,8 0-225,-8 0 0,1 0 135,6 0-135,-5 0 0,0 0 135,11 0 315,-3 0 0,-2 0-135,-1 0-225,-7 0 0,1 0 45,-5 0 0,-1 0 90,1 0 0,0 0-45,3 0 0,-1 0 45,12 0-45,-16 0 0,1 0-45,12 0 0,0 0 45,-8 0 0,0 0-385,8 1 1,3 2 0,-2-2 429,1 0 0,-2 0-90,5 2 0,0 0 45,-8-3 0,0 0 179,7 2 1,-2 1-180,-10-2 0,1 0-15,1 0 0,2 1 0,0 0-164,3 1 1,-1 0 313,8-2 0,-1 0-90,-9 1 0,1 2 0,6-1 0,-2-1-180,4 0 0,-5 1 0,0-1 1005,-10-1 0,0-2-945,4 1 0,3 0 0,-1 0 30,2 3 0,-1 0 45,7-2 0,1 0-90,2 2 0,-2-1 45,-17-2 0,1 0-60,5 2 0,4 0 0,-5 0 60,8 0 45,4 1 0,0 0-45,-10-3 0,-2 0 0,0 0 0,-4 0 120,-2 0 1,2 0-211,8 0 90,-8 0 0,-2 0 0,-3 0-90,2 0-90,-16 0 1190,4 0-1010,-5 0-3277,0 0 0,-5 0 0,-8 0 2457,-1 0 1,-17 0 0,4 0 0</inkml:trace>
  <inkml:trace contextRef="#ctx0" brushRef="#br0" timeOffset="-31304.73">15789 18790 7533,'-7'0'3276,"1"0"0,6 0 0,0 0 0,6 0-2528,1 5-568,6-3 0,0 4 179,5-6-179,-3 6-180,4-5 0,0 5 540,12-6-270,-8 0-270,4 2 0,0 2-291,-3-3 291,9 2 0,1 0-3176,-2-3 3221,-11 0 0,1 0 45,0 0 0,-2 0-441,16 6 351,-13-5 0,1-1-45,6 3 0,0 0-261,-5-3 1,-1 0 350,3 3 0,0 0-45,-1-3 0,-3 1 90,5 5-45,-1-6 0,0 0 45,5 0-1,-7 0 1,-1 0-90,2 0 102,-1 0 0,-1 0-12,3 0-90,-3 0 0,-1 0 90,-9 0 2696,23 0-2606,-14 6-135,1-6 0,1 1-135,-2 5 180,7-6 0,-17 0-270,0 0 725,12 0-455,-9 0-90,4 3 0,1 0 0,3-2 0,0 2 0,1 0 90,4-3-90,3 0-180,-2 0 90,-2 0 90,-1 0-90,-6 0 0,0 0 0,2 0-1104,-2 2 0,1 1 1104,6-1 228,4 4-138,-7-6 134,-3 0 1,0 0-135,2 0 135,6-1 0,0 2-135,-6 5 88,-5-6 0,0 1-88,6 5 720,6-6-181,4 0-552,-10 0 1,0 0 12,-4 0 0,-1 0-45,3 3 0,-1 0 3201,5-2-3021,-3 2 0,0 0-45,0-3-1492,6 0 0,1 0 1402,5 0 494,-5 0 1,0 0-400,6 0 85,-1 0 0,0 0-180,-17 0 0,1 0-161,7-1 1,4-1-1,-4-1 161,-7-1 0,-1 1 0,9 0 0,-1-1 0,-1-8-151,-2 5 0,1 1 151,7-8 914,-4 4 1,-1 1-1095,-11 2-1645,7-5 1375,-22 11-484,5-5 574,-6 6-1511,-6 0 521,5 0-881,-22 6 1421,13 1-2467,-15 6 0,18-6 2837,-5 5 0,5-5 1,-6 6-1</inkml:trace>
  <inkml:trace contextRef="#ctx0" brushRef="#br0" timeOffset="-27454.73">18845 15994 11067,'7'13'1619,"5"-6"-92,-11-1-1347,11-6 951,-5 6-951,6 1 352,0 0-352,0-1 1011,0 0-741,0-5-360,0 5 449,6 0-179,-5 1-180,5 6 360,0 0-1877,-3-1 1,0 0 1516,7 4-45,-7-3 0,-2-1-45,5 1 180,-4 0-270,2-1 0,1 0 187,12 4-367,-8 0 0,0-1-2121,6-1 2211,2 5-90,-16-6 1186,2 2 0,-1 0-736,1 3-270,-1-4 0,0 2 359,5 9-89,1-10-90,-2 10 270,-1 0-2206,-3-9 1936,3 8 90,-4-5-22,0-4 1,2 2 21,7 11-180,-2-8 0,1-2-90,0 2 179,-4-7 1,0-1-270,4 3 225,-6-3 0,0 0-45,10 3 90,-7-1 0,-1 2-90,5 0-135,2 1 0,-2 2 45,-5-3 45,0-4 0,-1 0 45,-2 1 2274,10 6-2184,-5-5-46,-4-1 1,0-1-45,5 3-90,9 3 377,-15-10-467,9 3 3363,-15-10-3183,14 11-90,-20-11-450,14 5 359,-15-6-898,9 0 629,-9 0 90,3 0 90,-5 0-2698,0 0 1439,-5-6-1838,-20-6 0,8 3 2914,-1 3 1,0 0 0,-2 0 0,-6-1 0</inkml:trace>
  <inkml:trace contextRef="#ctx0" brushRef="#br0" timeOffset="-26410.73">18689 16709 7533,'-21'-13'0,"-2"0"0,21 6 0,-4 1 0,0 0 0,5 5-1709,-11-5 1889,11 6 89,-11 0-89,11 0-90,-11 0 0,11 0 360,-11 0-360,11 0 270,-5 0-90,6 0 89,0 0 181,-6 0 539,5 0-629,-5 0 989,6 0-539,-6 0-540,5 0-180,-5 0-1,6 0 631,0 0 179,-6 0 91,5 0 809,-5 0-1709,6 0-1,0 0 91,0 6 270,0 7-360,0 2 90,6 3-180,-5-5 270,17 6-1,-10-5 1,17 5-270,-5-6 0,6 0 90,0 0-90,-6-6 90,-2 3 0,0-2-474,0-5 474,14 7 0,1 3-921,-6-5 831,3 1 0,5 2 0,-4 0-1555,-13-3 0,-1 0 1495,7 0 0,2 0 0,-3 0 150,10 5-444,0-1 0,2 1 354,-9-3 0,0 1-30,1 1 0,1 1 0,-2 0 119,2 1 1,-3 0 0,-1-1 0,-1-1-135,-4-2 0,-1-1 45,-1 4 0,-2-1 65,7 4-20,2 2 0,0 0-45,-6-8-90,9 8 0,0-1 90,-10-13 113,-2 7 1,1 1-294,2-5 180,2 12 0,6-4-180,-5 3 3037,3-11-2947,-9 5 1350,3-5-1350,-4 1 353,10 9-353,-8-8-1254,3 4 1344,-8-2 0,2 2 0,2-4-450,4 8 1,-6-15 89,-6 4 90,-1-6 90,-6 0-3187,0 0 0,-6 0 0,4-6 0,-9 4 2999,10-4 1,-11 1-1,5-3 1</inkml:trace>
  <inkml:trace contextRef="#ctx0" brushRef="#br0" timeOffset="-25577.73">18884 17958 7533,'-7'0'1349,"-5"0"-989,11 0 899,-5 0-90,0 0-899,5 0 900,-5 0-451,6 0 1350,0 0-1619,-6 0 629,5 0-269,-5 0-361,6 0 1,0 0-270,6-6 0,-5 4 90,11-9-90,-5 9-90,6-9 269,12 3-179,-4-5-180,-2 10 0,0-1 180,14-7-270,-5 3-67,-4 0 1,-1-2 246,2-5-1660,2 3 1,1 0 1389,1-3 315,-5 3 0,1 0-2294,4-3 2204,-7 3 0,-1-1-1489,6-1 1579,-8 5 0,0-1 50,-3 1 0,2 0-185,15-4 0,1 0 0,-13 2 0,-1 0 0,10-2 0,1 1 0,-10 6 0,0-1 0,9-2 0,0 0 45,-7 1 0,-1 1 0,6 0 0,-3 1-45,-10 1 0,3-1 1359,7 4-1359,-9-9 0,8 9 0,-10-9 0,-1 9 2167,6-10-2257,1 5 3240,-6 0-3150,9-4 369,-14 9-189,10-4-91,-12 6 271,-2 0-90,-5 0-90,0 0-3457,-5 0 0,-2 0 2095,-6 0 733,0 0 449,-1 0 0,2 0 0,-1 0 0</inkml:trace>
  <inkml:trace contextRef="#ctx0" brushRef="#br0" timeOffset="-24637.73">18741 18894 7533,'0'-21'3276,"0"-3"-1245,0 9-1132,6-9-4176,-5 15 2842,11-2 2194,-5 5-319,6-1-991,-6 0 451,5-5-630,-5 5 269,18-18-359,-10 9 0,10-8 90,-12 11 0,4 1 0,3-1 1043,-3 0 0,2-1-1358,9-3 0,1 1 135,-8 2 0,-1 1-180,5 1 0,-1 0 0,5-8-45,-4 10 0,-1 0-45,-1-9 135,-5 12 0,0 1-45,8-13-114,-10 9 1,1 0 203,3-1 0,-1 1 0,9-8 0,2 5 0,-15 0 315,5-2 0,1-1-135,-5 5 0,-1-1-180,7-4 0,0 0 90,5-8 0,-12 11 0,0 0-45,-2-3 0,1-1-352,9-2 0,-1-1 352,-4-3 0,-1 1 0,2 4 0,0 1-45,-9-2 0,0 0 90,14-6-90,-8 3 0,0 0 45,-4 7 0,-1 0-90,8-7 0,-2 0 135,-2-3-1521,6-3 1,0 0 1475,-12 12 0,1-1-45,8-8 0,0 1 352,-5 0-262,0 9-225,-1-5 0,0-2 177,10-2-87,-6-1 0,0 1 45,4 2 45,-7 1 0,-1 0-45,-4 4 296,1-2 1,0 1-207,-2 10 0,0-9 3124,-1 15-3214,-6-4 254,0 0-254,0 5 462,0-5-462,0 6-3277,0 0 2457,5 6 1,-3 7 0,3 8 0</inkml:trace>
  <inkml:trace contextRef="#ctx0" brushRef="#br0" timeOffset="-23319.73">20211 17372 19226,'25'0'2249,"-10"0"-1890,6 1 1,0-2-180,-4-5 90,7 6 0,0-1-270,-1-5 180,1 6 0,1 0 0,4-5 134,-1 4 1,-1 0-135,-2-4 0,2 4 0,-1 2-316,-8-1 496,18 0-46,-17 0 1,-1 0-45,7-6-175,-3 5 0,-2 0 175,-6-5-360,5 6 90,-6 0-90,18 0 270,-15 0-180,9 0 90,-8 0 306,-2 0-216,5 0 89,5 0-179,-17 0 180,16 6-180,-16-4-180,11 4 180,-6-6 180,0 0-180,0 0 90,6 0-90,-5 0-3367,5 0 2982,-6 0 205,0 0-180,6 0 270,-5 0-90,-1 0 180,-1 0-90,-5 0 0,0 0 180,5 0 90,-11 0-90,17 5 0,-10-3-90,11 3 0,-12-5-90,17 0 3276,-14 0-3160,20 6-582,-10-5 466,6 5 0,-4-8 0,0-2 0,8 3 0,-6-1 0,1-2 0,-5-2 0,-1 1 0,7 4 0,0-1 0,-5-7 0,0 0-315,1 8 0,-1 1 315,5-6 0,0 1 0,-7 4 0,0 0-134,1-2 1,0 1 133,3 1 0,1 2 0,1-1 0,0 0 0,-2-1 0,0 2-30,4 0 0,1 1 0,-2 0 75,-2-1 0,0 0-467,7 2 0,4 2 1,-5-2 421,3-2 0,-4 1 0,7 1 0,-6-2 0,6-1 0,0 0 0,0 0 0,-2 0-157,-1 0 0,2 0 157,-12 0 0,0 0-231,11 0 0,0 0 231,-14 1 0,-1-2 0,0-1 0,1-2 0,7 1 0,2-1-253,-1 1 0,-1-1 253,-1 1 0,1 1 307,10-2 1,-1 2-308,-16 1 0,-1 0 0,7-1 0,-2-2 644,1-1-734,-6 3 180,-5-4-90,-1 6 1071,-1 0-1071,-11 0 974,5 0-974,-6 0 0,0 0 0,-6 0 606,5 0-3035,-17-6 1080,16 5-1928,-21-11 1697,20 11-1697,-20-16 0,20 14 3139,-15-15 0,11 5 0,-6-7 0</inkml:trace>
  <inkml:trace contextRef="#ctx0" brushRef="#br0" timeOffset="-19129.73">6243 15317 7533,'-21'0'179,"0"0"1,-15 0-180,23 0 270,5 0-90,-3 0 180,-2 0 270,-7-5-271,0 3-179,-5-3 900,-1 5-720,4 0 179,-8 0-179,15 5-90,-3-3-90,5 9-3457,0-9 3522,-1 10-245,7-11 90,-4 16 269,3-8-269,-4 16-2448,5-11 2358,1 11 661,6-11-481,2 6 0,2 2-435,4-2 0,2 2 479,3 10 1,2 1-874,1-6 0,1-1 694,-1 0 0,0-1 0,-3-6 0,0 1 488,5 5 1,1 0-444,-3-6 0,3-1 182,4 2 1,3 1 0,-2-2-273,-1-3 0,1-1 214,3-2 1,4 0-1,-4-2-124,-5-1 0,0-1 0,5-2 0,2-1 90,2 1 0,0-1-1,3-2 1,0-1-135,0 0 0,0 0 473,-6-1 1,1 0 0,-1 0-384,6 1 0,0 1-75,-4-1 0,1-1 0,-1 0 30,8 1 0,-2 0 0,-5 0 0,1 0 29,-6-3 1,0 0 0,2 1 30,2 3 0,1 0 0,2 0-139,-6-3 0,2-1 1,0 0-1,0 0 101,2 1 1,1 1-1,1 0 1,-2-1-83,7-1 0,-1 0 0,-1 0 30,-7 0 0,-1 0 0,3 0-78,-1-1 0,2 0 0,2-1 0,-2 1 0,-3 0 78,-3 1 0,-2-1 0,2 1-83,4-1 1,4-1-1,-1 1 1,-1-1 22,-2 0 0,-1 0 0,-2 0-697,0 2 1,0-1 606,0-3 0,3 0 0,-2 0 45,-4 3 0,-1 1 24,7-3 0,-1 0 66,-7 0 0,2 0-338,2 1 1,4 1 0,1-1-1,-4 0 251,1-2 0,0 1-71,6 0 1,6 2-1,0-1 1,-5 2-34,-1-1 1,-2 2 85,-1-2 0,2 1 0,-1 1 0,-2 0 0,0 2 0,-2-1 851,7-2 1,-1 1-747,2 2 0,0 0-15,-9-4 0,0-1 0,-2-1-30,-5 0 0,0-1 0,14 1 0,-2-1-90,-4-8 135,-4 3 0,1-1-135,5-5-615,-5-3 0,0-1 795,-4 3-45,-8 1 0,-1 0 558,1 1-603,-6-5 540,5-11-450,-10 6 483,4-7-303,-6 6 205,0 5-475,-3-7 0,0-1 0,1-5 0,-4 8 0,-3-4 0,1 5 90,-2-8-90,-1 10 0,-2-2 0,0 3 270,-8-9-90,6 5 0,-2 1 1033,4 10 0,0 0-944,-5-8 1,-1 1-90,-11-2-150,9 5 0,-5-4 0,1 3-120,-3 0 0,-1 0-423,4 3 0,-1-2 1,-2 0 534,2 2 1,-1-1-1,-1 0 1,0 1-226,-1 1 1,0 1-1,0 1 1,0-2-177,0 0 1,1 0-1,-1 0 1,-2 0 198,-1 1 0,-2-1 0,-1 1 0,2 1 0,4 2 90,2 2 0,3 2 1,-3-1-19,0 0 0,-4 1 0,-1-1 0,2 0 0,4 2 18,-7-1 0,-1 2 112,1 1 1,-6 0-1,1 1 1,4 1-23,-2-2 0,0 0-68,3 3 1,-3-1-1,-1 1 1,2 0 7,1 0 0,2 2 0,-1-1 105,4 0 0,-1-1 0,0 1 0,0 1-45,0 0 0,0 1 0,1-1 0,1 0 0,-4 0 0,2-1 0,0 1 90,2 2 0,1 1 0,0 0 0,-1-1 0,0-1 0,1 1 90,-5 3 0,0 0-61,2-1 1,-2 0 0,2-1-1039,1-1 1,1 1 1232,-7 1 1,1 1-180,11-2 0,0-1 27,-8 4 1,0 0-73,7-1 0,-2 1 60,-1-1 0,-4 0 0,3 1-150,2 0 0,0 0 120,1-1 0,-1 0 0,3 1 60,-12 6-405,2-1 0,0 0 135,-1-2 457,9 2 0,2-1-367,4-3-629,-6 16 269,3 4 360,6-9 0,1 1 389,1 2 1,2 0-390,1-1 0,1-1-90,3-1 0,1 1 0,0 4 0,1 1 0,-2 11 0,3-12 0,1 3-90,-4 10 0,2-1 135,4-15 0,0 0-45,-1 11 0,0 4 0,0-2 0,2-5 0,0-1-225,0 3 1,0-1 89,0-8 0,0-2-364,6-1-311,2 1-1566,5 0 307,11 5 1170,-2-5 986,-2-7 0,3 0 1,-3 0-1,1 0 1,5 0-1,0 0 1</inkml:trace>
  <inkml:trace contextRef="#ctx0" brushRef="#br0" timeOffset="-17532.73">20354 17451 7533,'-15'-14'-90,"-2"7"270,16 1 359,-11 6 91,5 0-360,0 0 270,-5 0-181,10 0 1,-9 0 450,3 6-451,1-4 91,1 3 90,1-5-180,4 6 179,-5 1-539,6 6 1350,17 18-1171,-7-8-337,10 4 0,2 1 428,-5 2-91,-2-9 1,2 2 0,-1-1-90,-1 0 0,-1 0 90,5 10 0,1-1-135,-1-7 0,0-1 45,-8-4 0,-1 1-135,9 2 0,-2-1-2884,0 2 2884,-5-4 0,0-2-45,1-2 180,0 4 90,6-6-90,-5-1 360,17 7-1,-4-4-689,-5-5 1,1-1 419,11-2 269,-1-1 1,1-1-360,-15-1 0,1 0-210,7 0 0,3 0 0,-2 1 210,-6-2 0,1 1-450,14-1 1,0 0 269,-1 2-60,-10-2 0,5-1 0,-5 1 330,11 4-90,-9-5 0,5 0 0,-5-1 0,4-1 0,2 0 0,-1 0 89,-3 0-89,-8 0 0,-1 0 0,-1 0 57,3-4 1,2-3-148,-3 0 0,-1-1 0,6-2 0,0 1 0,-2 2 0,-1 0-90,-2-1 0,1-1-45,3 2 0,1 0 90,-1-3 0,2-1-45,-2 1 0,2 0 0,-3 0 880,-4 2 0,-1 0-820,7 0 0,4 0 0,-5 0-60,5-5 90,-4 9 0,1 0-90,-8-1 0,-1-1 0,16-1 45,-16 3 0,0 0 45,13-1 90,-5-1-135,-2 5 0,-1 0-45,7-10 45,-6 9 0,-1 2 225,-3-6-180,9 1-235,2 3 414,-9-9-179,8 9 859,-19-4-679,19-5-180,-8 8-45,-1-5 0,0-1 45,5 2-90,5-1 746,-18 3-836,9-1-1861,-14 4 1951,4-9 391,-7 9-211,0-4 179,-5 6 1,5 0-809,-6 0-1170,0 0 4651,-6 0-5461,5 0 450,-11-5 2069,11-3 0,-11-5 0,5 0 0</inkml:trace>
  <inkml:trace contextRef="#ctx0" brushRef="#br0" timeOffset="-15080.73">8272 9636 6183,'0'-7'-60,"0"-5"0,0 5 1</inkml:trace>
  <inkml:trace contextRef="#ctx0" brushRef="#br0" timeOffset="-14864.73">8272 9636 7533,'-13'0'1709,"5"0"-1529,3 0 179,5 0-1439,0 0 1,0 0 0</inkml:trace>
  <inkml:trace contextRef="#ctx0" brushRef="#br0" timeOffset="-14690.73">8258 9675 7533,'-7'0'-1709,"2"0"1709,5 0 0,0 0 0,0 0 0</inkml:trace>
  <inkml:trace contextRef="#ctx0" brushRef="#br0" timeOffset="-14500.73">8297 9714 7533,'-21'3'269,"-1"1"1,-1 2 0,6 0-360,15-5 90,2-7 0,13-8 0,8-12 0</inkml:trace>
  <inkml:trace contextRef="#ctx0" brushRef="#br0" timeOffset="-14348.73">8350 9662 7533,'-29'0'3276,"5"0"0,19 0-6140,3 0 1424,-3 0 1440,5 0 0,5 0 0,2 0 0</inkml:trace>
  <inkml:trace contextRef="#ctx0" brushRef="#br0" timeOffset="-12529.73">23189 17255 10141,'0'7'2969,"0"-1"-2520,0-6 2827,0 0-1335,0-6-1581,0-12-180,0-4 90,2-5 0,2-1-270,3-4-1639,-1 2 1,1 0 1343,6 1 295,-4 2 0,1-1-227,-3 7 0,0 0 227,5-8 0,1 0 45,-3 9 0,0 0 179,6-11 1,0 1-225,-5 14 0,0 0 90,1-7 0,1-3 0,-2 3 0,5-9-186,-4 7 0,0 1 456,7-2-90,-4 0 44,-3 7 1,0 0-225,3-9-90,-4 12 0,2 0 135,-3-3 0,0 2 131,10-6-266,-1-2 0,-1 0 180,-1-3-135,2 11 0,-2 2 135,-9-4-91,13 1 1,-1 0-90,-13-1 135,10 0 0,1 2 443,-11 10-488,6-5 180,6-7-180,-10 3 45,2 1 0,1 0 45,-3 1 0,9-5-90,-11 6 607,5-6-787,-5 5 180,12-11-90,-10 5-180,6 4 0,-1 0 180,-10-5 5,19-4-5,-15 12 0,4 0 0,2-6-90,-7 5 3366,4-5-2710,-4 6-297,0 0 91,-1 0-360,0 6 90,-4-5-270,4 11 270,-6-11 90,0 10-90,0-3-1709,0 5-1658,0 0 0,-12 11 0,9-2 2457,-15 10 1,6 0 0,-8 1 0</inkml:trace>
  <inkml:trace contextRef="#ctx0" brushRef="#br0" timeOffset="-11373.73">23280 17268 7533,'-15'15'-990,"-2"2"990,16-15 0,-11 4 0,11-6 0,-5 0 0,6 0 1799,0 0-1349,0 5-180,0-3 899,-6 3-719,5 1 180,-5-5-91,6 5 181,0-6 1349,0 0-1620,0-6-89,0-1 360,0-6-540,0 0 359,0-6-179,0 5-180,6-5 0,1 12 450,12-16-361,-11 13-89,4-8 0,0 0-303,-4 2 123,17-9 360,-5-5-1177,6 7 862,-16 5 0,0-2-15,5 0 0,2-1 0,-1 2-30,-3 1 0,0 1 30,6-8 0,3-3 0,-2 3-678,-6 6 0,1 1 603,4-4 0,-1 0 90,-4 5 0,-2 2-45,14-11 180,-1-1 0,0-1-135,-10 12 0,1-1 45,6-4 0,2-3 0,-3 3-45,-9 6 0,0 1 45,12-6 0,0 2-180,-3-2 90,-3 5 0,2 0-281,0 1 1,-1 0 370,1-5 0,1-1-180,-2 6 0,0 0 180,3-7 0,0 1-486,-5 8 1,0 1 395,3-8 0,0 0 45,-4 6 0,-1 0-45,11-13 0,4 5 0,1-1 90,-11 4 0,1 0-60,2 1 0,4-1 0,-4 2-30,-4 2 0,-3 1-45,0-1 0,0 3 135,3 4 253,11-11-343,-19 10 90,24-5 90,-32 1-90,14 11 0,-15-11 948,10 11-1038,-11-5 793,5 6-793,-6 0 1428,0-6-2057,6 5 703,-5-5-254,5 6-270,-6 0-1888,0 0 1348,-6 0-89,-1 0-990,-6 0 990,0 0-1,-6 6-719,5 1 720,-5 6 449,6 0 271,-1 0 259,2 0 1,-7 6 0,-1 1 0</inkml:trace>
  <inkml:trace contextRef="#ctx0" brushRef="#br0" timeOffset="-10417.73">23189 17490 7533,'0'-14'629,"0"7"-449,0 1 0,0 6 630,0-5-451,0 3 451,0-3-540,0-1 0,0 4-90,0-4-1,0 6 361,6 0-360,-5 0 720,5 0-541,0 0 1,-5 0 630,11 12-91,0 11 1,0 3-4023,6 3 3078,-3-2 0,0-1 315,-2-7-536,2-3-1,0 0 447,3 7-90,5 2 0,1-2-90,-1-6 180,-1 1 0,0 0-180,0-3 45,-4 0 0,0 0 45,4 1-45,-7-4 0,1 0 225,16 7-180,-4 1 0,-4-4 0,1 0-180,5 6 135,-8-6 0,-1-2 45,0 1-45,2 0 0,1 0-135,2 1 90,-5-5 0,3 3 0,-2-3-180,8 5-792,-8-4 1,-1 1 971,5 0 45,-4-4 0,0 0-306,2 6 126,1-5 1,-2-2 44,-7 0 0,8-3 0,-5 1 180,-10-4-90,8 4 0,-10 0 1902,1-5-1722,3 10 518,-3-9-1147,-1 3 3725,-1-5-3227,-6 0-3326,0 0 0,-17-5 2739,6-2 1,-19-12 0,9-1 0</inkml:trace>
  <inkml:trace contextRef="#ctx0" brushRef="#br0" timeOffset="-9675.73">23150 17541 7533,'-20'-7'1439,"7"-4"-989,7 9-91,6-4 1,0 6 1709,0 0-1709,0 6 90,0-4 269,-6 15-449,5-3 270,-11 18-270,5-10 134,0 14-44,1-14-180,6 9 629,-6 1-449,5-4-180,-5-2 270,12 10-361,-5-13 136,7 2 0,2-1-45,-2-1 90,6 7 0,2-1-90,7-3-315,-5 2 0,1-1 135,3 1-90,-4-12 0,0 0 90,3 10-45,3-8 0,2 1-540,-8-5 0,-1 1 720,3 4 0,0 0 45,10 1 44,-14-2 1,0 0-135,13 5-455,-10-4 1,-1 0 454,8 7-45,-7-10 0,0-1-135,4 7-1022,-2-7 0,0 0 1022,-5 6-402,4-5 1,2 0 491,1 5-327,1-2 1,1-2 326,4-1 159,-7-1 1,-1 0-70,6 6 0,0-1 0,-12-8 0,0 0 621,-2 1 1,1 0-802,6 1 0,0 0 135,-7-1 0,1 0-90,4 0 0,0-2 45,-2 4-180,2-6 0,0 1 91,-2 3-1,5-9 0,0-1 90,-4 3-90,19 0-720,-21-5 360,4 5-179,-1-6-91,-9 0 2350,8 0-1900,-15 0 2221,3 0-3390,1 0-749,-4 6 749,9-5 1566,-3 16 1,5-8 0,0 10 0</inkml:trace>
  <inkml:trace contextRef="#ctx0" brushRef="#br0" timeOffset="-8051.73">24684 15708 6183,'6'13'-179,"1"-6"179,7 4 0,-7-9 0,5 4 0,-5 0 0,6-5 90,-6 5 89,4-6 721,-9 0-540,3 0-90,-5 0 1618,0 0-1078,-5-6-360,3 5 449,-3-11-629,5 10 270,0-9-90,0 10 359,5-11-359,-3 11 179,9-11-359,-4 11 270,7-5-360,-7 0 180,5 5 269,-5-5-449,0 6 270,10 6-270,-8-5 180,15 11-180,-9-11 179,4 5-179,-1 0 540,8-5-450,2 11 224,-7-11 1,1-1-45,7 6-1213,-7-6 0,0 0 1122,5 0-89,-2 0 0,0 0-1570,5 0 1389,-6 0 1,1 0 90,0 0 0,0 0-90,-4 0 0,2 0 30,7 0 0,5 0 0,-3 0-165,-5 0 0,0 0 165,7 0 0,3 0 0,-4 0-75,-4 0 0,-1 0 75,1 0 0,4 0 0,-3 0-120,-2 0 0,2 0 22,-2 0 1,4 0-1,0 0 1,-3 0-23,6 0 0,-1 0 44,-4 0 1,2 0 0,1 0 0,-5 0 0,4 0 0,0 0 22,-5 0 1,4 0 0,0 0-1,-4 0 68,4 0 0,0 0-45,-1 0 0,3 0 0,-4 0-45,-5 0 0,-1 0 90,1 0 0,2 0-16,2 0 1,3 0 0,-3 0 15,0 0 0,1 0-15,4-2 0,4 0 0,-5 0-165,-10 2 0,-1-1 225,8-3 0,4 0 0,-4 0-225,-5 3 0,0 1 45,2-4 0,2-1 0,-3 2 45,-4 2 0,-1 1-495,8-3 0,0 0 270,8 3 90,-2 0 1,-1 0 89,-1 0-225,-4 0 0,-1 0-45,-6 0 90,16 0 0,-22-6-90,16 5 450,-17-5-540,11 0 360,-11-1-989,11 0 719,-17-5-449,15 11 359,-20-11-1529,20 11 1439,-20-5 613,9 6-883,-7 0 416,-3 0-506,4-6 1,-6 5-720,0-5-900,0 6 2271,0 0 1,-12-6 0,-2-1 0</inkml:trace>
  <inkml:trace contextRef="#ctx0" brushRef="#br0" timeOffset="-7144.73">25140 16176 7533,'-7'0'719,"1"0"-179,6 0 2736,0 0-885,0 6-1672,0 1-539,0 6 360,6 0-360,-5 0 270,11 0-360,-11 0 89,11 0 361,-5 0-360,6-6 0,0-1 0,0 0 90,0-5 89,11 11 181,-8-11-90,14 5 359,-3 0-719,0-5 135,-5 2 0,-1 0-315,9 3 90,2-5 0,2-1-407,-15 3 0,1 0 497,5-3 0,4 0 0,-3 0-225,-5 0 0,1 0 165,8 0 0,5 0 0,-3 0-75,-8 0 0,1 0-423,6-2 1,4 0 0,-4 0 512,-9 1 0,-1 1 15,5-2 0,2 0 0,-2 0-15,-4-1 0,0 0 134,11 3 1,4 0 0,-4-1-135,-9-5 0,1 0 45,8 5 0,4 1 0,-5 0-45,-9-3 0,-1 0-75,9 1 0,4 0 0,-4 0 75,-7 1 0,0 1-75,5-2 0,3 0 0,-2 0 75,-5 2 0,-1 0 0,11-3 0,-1 0-236,-10 3 0,0-1 71,2-1 0,2 0 0,-2 0 120,-3 2 0,0 0-736,14 0 0,-1 0 781,-15 0 0,-1 0-45,6 0 0,-2 0-349,11 0 439,-3 0 448,4 0-358,-13 0 89,7 1 1,1-2-270,1-5 90,-2 6 0,0-1 0,-1-11-225,1 9 0,1-1 225,1-9-315,-1 6 1,-1 1 44,-8-1 45,2 0 0,0 2-405,-1 4 90,5-2 1,-1 0 269,-2 3-90,0 0 0,-2 0 183,-8 0-633,21 0 720,-20 6-450,15-5 180,-22 5 1463,14-6-1823,-21 0 1129,10 0-679,-6 0 749,-5 0-1289,5 0-2158,-6 0 2518,0 0 360,-6-6 0,-7-7 0,-7-7 0</inkml:trace>
  <inkml:trace contextRef="#ctx0" brushRef="#br0" timeOffset="-6291.73">24880 18009 7533,'0'-7'1259,"0"-4"-180,0 9 1350,0-3-1799,0 5 449,0 0-180,0-6-539,6 4 0,1-4-180,6 6 360,11-5-450,-8 3 359,12-1 1,3 1-270,3 2-572,-9 0 1,3 0-1,-2 0 482,-5 0 0,2 0 60,10-2 0,6 0 0,-3 0-60,-8 1 0,1 0-796,1 0 0,4 0 0,0 0 0,-4-1 706,0-1 0,-1 0 67,-2 1 0,4 0 1,0 1-1,-4-1-403,3-2 0,0 0 403,-3 0 1,4-1-1,-1 0 1,-2 2-68,4 2 0,1-1 67,-7-1 1,4-2-1,-1 0 1,-3 1-23,6 0 0,1 0 44,-2 1 1,5 0 0,-1 0 0,-3 0-90,3-1 0,0 0-305,2 2 0,2 0 1,-4 0 393,-8 2 1,0 0-90,0 0 0,5 0 0,1 0 0,-5 0 45,0 0 0,0 0 0,1 0 0,5 0 0,0 0 0,-5 0-57,0 0 1,-3 0 56,1 0 0,-1 0 0,-4 0 0,-1 0-90,5 0 0,-2 0 45,7 0-45,0 0 0,-1 0 1802,-7 6-1937,4-5 1,0 0 179,-3 4-90,4-4 0,-1-2 90,-4 1-900,13 0 720,-21 0 669,4 0-1119,-6 0 2157,-6 0-2966,4 0 1747,-9 0-1478,3 0 810,-5 0-460,0 0 1,-5 0 0,-2 0 0</inkml:trace>
  <inkml:trace contextRef="#ctx0" brushRef="#br0" timeOffset="-5630.73">25231 18699 7533,'-14'7'3276,"-4"5"-2595,17-11-51,-5 11-450,6-11 180,0 5-180,6-6 719,1 0 1,12 0-541,-5 0 721,17-6-540,-10 5 224,6-8 1,1 0-1197,-9 8 0,0-1 612,14-3 0,1-1-922,-9 2 1,-2 2 651,3 1 0,0 0 45,6-2 0,-2 0 135,-8 3 0,0 0-90,6 0 0,0 0 0,-8 0 0,-1 0 135,0 0 0,1 0-45,11 0 0,1 0 0,-7 0 0,0 0-90,6 1 0,2-2 210,-2-2 0,3-1 0,-3 0-210,-2 3 0,0-1-516,3-3 1,3-2 0,-4 2 560,-3 4 0,-4 0 45,-1-2 0,0 0-45,11 3 0,1 0-90,-10 0 0,0 0-507,1 0 1,3 0 0,-3 0 596,-1 3 0,-1 0 45,4 1 0,0 0-676,-2 2 1,-1 1 540,-4-4 0,0 1 24,2 2 0,-1-1-69,10-3-90,-6 9 180,0-9 90,-7 1 0,-1 0 1105,5-3-1195,-2 0 0,0 0 0,1 0 0,10 0-90,-7-6 45,-5 3 0,-2-1-134,5-9 223,-4 6 1,-2 1-764,-2-1 89,9-5 540,-9 10-1979,9-4 1710,-9 6-1530,4 0 1439,-12 0 789,-1 0-1958,0 0 2658,-5 0-1039,5 6 0,-6 7 0,0 7 0</inkml:trace>
  <inkml:trace contextRef="#ctx0" brushRef="#br0" timeOffset="-4593.73">28248 15643 7533,'0'7'0,"0"-1"2608,-6-6-1169,5 0-179,-5 0-811,6 0 2827,0 0-1694,12 12-1402,-4-4 269,17 11 541,-5 0-1,-1-4 1,0 1-811,-5-2 1,1 1-752,7 10 1,-1 0 841,1-3-180,-7-4 0,0 1 45,-2-3 0,0-1-418,15 9 373,-7-3 0,1-1-180,1-4 315,1 2 0,0 0-315,-1-2 90,6 5 0,3 0-90,0-3 180,-2 0 0,0 0-270,-1-4 90,3 5 90,-13-10 0,-2 1 0,1 4 45,2-2 0,1 1-135,1 7-90,-4-7 0,1 0 1,3 7 44,-1-2 0,0 0 135,-4 0 45,4 1 0,0-2-45,-5-9-45,5 7 0,0-1-225,-4-4 270,4 3 0,0-1 0,-5-5-135,2-1 0,0 0 135,-2 1 0,5-1 0,0 1 0,2 12 0,9-10-90,-7 8-180,1 2 270,-5-3-90,-2-4 0,-2 0 1160,-1 1-1115,3-1 0,-2 1-45,-7 3 45,5-4 0,-1 0-45,-5 1-45,5-1 0,2 1 45,0 3-45,0-4 0,-1 0-135,-1 1 180,5 6 0,-6-10-179,6 8 179,-11-10 626,9 0-536,-15-1-270,10 0 270,-11-5-90,5 5 0,-6-6-3187,0 0 2326,-29 0 772,5 6-1460,-1-6 1,-1 1-1,0 8 1,1 0 1423,2-5 1,-2 0-1,-3 6 1,-1-1 0,3-2-1,0-1 1</inkml:trace>
  <inkml:trace contextRef="#ctx0" brushRef="#br0" timeOffset="-3838.73">28391 16319 7533,'-21'0'1079,"0"0"0,-15 0-899,29 0 1260,-5 6-1081,11-5 811,-10 5-990,9-6 719,-4 0-539,6 0 1979,0 0-1980,0 6 1,0 1 0,0 12 449,0-5-179,5 4 0,2 0-270,-5 0-136,9 0 1,2 0-45,-5-4 180,17 11-180,-11-11 0,5 5 180,6 0-557,-4-5 332,-3-4 0,2-1-315,13 4 180,-2-6 0,0-1-135,-11 1 0,-1-1-1284,18 0 0,-1 1 1239,-18 0 0,0-1 0,10 1 0,0-1 135,-7 1 0,-1-1-90,-1 0 0,1 1 0,2 2 0,-1 1-104,8 5 104,-7-3 1,-1 0 44,7 2 270,4 5-270,-1 0-90,-3-5 90,-9-1 0,-1-1 0,4-3 0,2 3 0,0-1 0,-6-8-45,7 5 0,-2 1 45,-7-2 45,5-3 0,0-1 45,-3 9-180,18-5 90,-22 0-179,11 5 89,-11-11-270,11 17 360,-17-15 113,9 14-293,-15-16 2106,9 11-2195,-9-11 244,3 5-514,-5-6-2250,0 0 2429,-5 6 450,-14-5 0,-8 5 0,7-6 0,0 0 0</inkml:trace>
  <inkml:trace contextRef="#ctx0" brushRef="#br0" timeOffset="-3107.73">27767 17815 9781,'-7'0'2609,"1"0"-2249,6 0 1439,12-12-1440,-4 3 1,17-10-693,-11 6 603,5 0 270,11-5-360,-7 3-91,2 3 1,0 0 180,3-9 45,5 6 0,1-1-225,-18 5 0,1 0-725,6 2 1,3 1 0,-3 0 679,-4-2 0,-1 2 45,3 3 0,2 1-800,5-7 1,0-1 799,-10 7 0,1 1-414,9-5 1,0-1 278,-8 4 0,-1-1 90,1 0 0,0 1 45,-2 3 0,2-1-413,9-2 0,-1 1 278,-10 1 0,1 0-45,9 0 0,5 0 0,-4-1 45,-8 2 1,0-1 44,16-2 0,0 1-135,-17 4 0,-2 0 90,2-4 0,-1-2-45,7 4 0,-1-1 135,-4-2 0,0-1-90,10 1 0,0-1-45,-12 1 0,-2-1 0,8 1 0,0-1 45,-5-2 0,-2 0 90,0 1 0,-1 1-45,2-2 0,-1-1 891,14-8-981,-4 3 517,-10 3 0,1-1-517,9-1 0,3-5 180,-10 6-450,-2 0 1420,-6 6-1600,6-4 450,-5 9 926,-1-3-926,-7 5 836,-1 0-656,-3 0 921,3 0-1011,1 0-90,-4 0 0,4-6 90,-6 4-90,6-4 90,-5 6-1259,5-6 269,-6 5-989,0-5-179,-12 6 2158,-2 6 0,-18 7 0,16-3 0,-1 0 0</inkml:trace>
  <inkml:trace contextRef="#ctx0" brushRef="#br0" timeOffset="-2449.73">27637 18517 7533,'-20'18'197,"-1"0"1,0 1 0,-1 0 0,1 0 0,3-2 162,2 4 899,-7 4-899,22-18 629,-5-2-539,6-5 540,11 0-631,-2-5 271,22-14 180,-10 3-136,4-4 1,0-2-668,-10 11 1,0-1 306,12-7 1,1 1-315,-11 7 0,0 1 225,16-5 0,2 0-225,-10 7 0,1 0-517,-2-1 1,2-2-1,-1 1 607,-2 0 0,1 0 90,7-6 0,4-2 0,-4 2-135,-6 4 0,1-2-23,0-1 1,5-4-1,0-1 1,-5 4 67,1 0 0,-2 0 0,4-5 0,1-4 0,-2 3-45,-3 4 0,-1 0-75,-4 3 0,1-2 0,0 0 89,4-4 1,1 0 0,-2 1-1197,3 0 1,0-1 1106,-3-1 0,2-2 0,-3 4 75,-2 5 0,-3 2-180,2-2 1,-1-1-1,6-4 0,1 2 180,-5 3 0,0 1-90,2-5 0,-1 0-373,-6 6 0,0 0 418,10-7-90,-11 5 0,1 0-45,7-2 1,-1 1 89,-4-1 0,0-1-135,10-7 0,-1 1 180,-12 7 0,-1-1-135,10-8 0,1 2 0,-11 9 0,1 1-45,3-4 0,2-2 1,-3 4-91,7-2 180,1-4 0,-2 2 0,-7 5-450,8-9 491,-10 15-311,-1-9 270,-6 11 535,5 0-805,-11 1-56,5 6 416,-6 0 0,-6 6 0,-1 1 0</inkml:trace>
  <inkml:trace contextRef="#ctx0" brushRef="#br0" timeOffset="-1564.73">29704 17229 18956,'21'0'1349,"-2"0"-989,5 0-270,-8 0 90,14 0 0,-3 0-90,-5 0 90,-1 0 0,-1 0-90,-2 0 179,11 0 1,1 0-90,-4 0-1371,-2 0 0,1 0 1281,7 0 180,-11 0 0,2 0-45,13 0 0,0 0-225,-10 0 0,0 0-45,7 0 0,0 0 45,-10 0 0,-1 0 89,-2 0 1,2 0 30,6-1 0,5-1 0,-4-1-30,-4 0 0,0-1-150,8 0 0,4 0 0,-5-1 105,-8-1 0,-3-1 0,12 3 0,2 1 45,1-3 0,-2 1-45,-9 1 0,1 0 15,1 2 0,1 0 0,-3-1-60,-4 0 0,0 0-160,15 3 1,1 0 204,-14 0 0,-1 0 134,7 0 1,-1 0 90,3 0 0,1 6-90,-7-5 0,1 0-90,-5 4 0,1 1-45,10-5 0,-2 0-359,5 10 314,-7-10 0,-1-1 0,9 6 45,-14-5 0,1-2 0,2 1 0,-1 0 45,7 0-135,2 0 0,0 0 1654,-1 0-1295,-1 0 1,-2 0-225,-6 0-90,-1 2 0,-1 2 90,-6 3 720,10 6-810,-12-6 1661,-6-1-1661,-1-6-165,0 6 75,-5-4 180,5 3-1889,0-5 900,-5 0 359,5 0-2159,-6 0-578,0 0 0,-6 0 1556,-1 0-1556,-6 0 3106,0 0 1,0 0 0,0 0 0</inkml:trace>
  <inkml:trace contextRef="#ctx0" brushRef="#br0" timeOffset="-1396.73">32020 17451 7533,'-15'0'3276,"-2"0"-886,10-6-2479,-1 4-1980,-3-9 1619,4 9 450,-12-15 0,5 8 0,-5-9 0</inkml:trace>
  <inkml:trace contextRef="#ctx0" brushRef="#br0" timeOffset="2769.27">11627 16059 11221,'15'12'-90,"0"0"0,9 4-384,-9-4 0,1 1 294,3 0 0,-1-1-90,5 3-420,-3-1 1,4 1 0,-2-2-216,11 5 905,-8-7 0,3 3 0,-3-3 0,-6-3 0,0-2 0,9 4 0,0-1 0</inkml:trace>
  <inkml:trace contextRef="#ctx0" brushRef="#br0" timeOffset="2952.27">12187 16059 7533,'-19'7'2968,"4"-1"-6245,-4 0 2333,6-5 3252,-5 5-1498,-3 0-450,1 1-1035,5 5 0,0 0 765,-7 4 249,0 7 0,0 2-2228,-1 0 796,6-5 1,-3 5 0,4-4-1118,-3 5 2210,-2-4 0,0-2 0,1-1 0,-5 1 0</inkml:trace>
  <inkml:trace contextRef="#ctx0" brushRef="#br0" timeOffset="3127.27">11679 16423 7533,'-17'23'655,"0"0"0,1 0 1,0 1-1,0-1 0,7-3 206,9 2-546,3 1 0,0 1-805,-2 1-1149,8 5 1,0 1-482,-6-7 1850,8 3 0,1-1-270,-4-2 540,11 2 0,-12-9 0,-1-10 0</inkml:trace>
  <inkml:trace contextRef="#ctx0" brushRef="#br0" timeOffset="3418.27">11731 16631 7533,'0'-22'899,"0"-6"-1079,6 19 90,13-21 45,-7 16 0,3 0-27,7-6 0,1 1 341,-6 5 1,1 1-120,3 0 0,3 0 0,-3 2-240,12 1 90,-5-2 0,-1 1 0,-1 10-1639,-7-2 1,0 0 1497,10 3 141,2 6 168,0 1 101,-4 12-89,1-5 900,-4 5-811,-16-6-179,-3 0 523,-5 0-74,0 23-449,0-11-90,-5 2 0,-1 0-1349,-3 8 809,-5-7 1,-2 1-287,8-11 0,0 0 136,-6 3 0,-4 1 1,2-5 689,-8 2 0,0 2 0,-2-1 0,-7-6 0</inkml:trace>
  <inkml:trace contextRef="#ctx0" brushRef="#br0" timeOffset="3604.27">11796 16735 7533,'-14'-22'3276,"2"5"-1065,12 17-3381,0 0 541,18 0-631,3-6 811,13 5-271,-10-2 0,1 0-271,5 3 451,-2 0 1,-1 0-39,-4 0 1,7 6-1,-17 1 1</inkml:trace>
  <inkml:trace contextRef="#ctx0" brushRef="#br0" timeOffset="3807.27">11757 16930 7533,'-22'15'3276,"5"-4"-526,17-11-4549,0 0 720,29 0 989,-10 0-43,5-2 1,1-2 222,3 3-855,1-7 1,2-1-306,3 0 170,2 0 1,0-1-2378,-12-3 3240,-2 8 1,-2 3 0,-6 2-1,5 7 1</inkml:trace>
  <inkml:trace contextRef="#ctx0" brushRef="#br0" timeOffset="4013.27">11679 17125 7533,'-14'15'2608,"2"-4"-3058,12-11 271,6 0 89,7 0-270,19 0 450,-10 0 0,2 0-1006,7 1 1,3-2 735,2-4 1,0-1 134,-6 3 0,1-3-75,-3-6 0,1-3 0,-1 0-645,2 0 1,-2 0 764,3-4 0,-3-1 0,-8 4 0,-4 1 0,-3-5 0</inkml:trace>
  <inkml:trace contextRef="#ctx0" brushRef="#br0" timeOffset="4322.27">11848 16592 7533,'-22'7'3276,"5"-1"0,17-6-2363,0 0-1272,0 6 269,6 19 270,-5-2-429,10 9 1,1 2 338,-7-15 0,1 1-30,3 11 0,2 6 0,-1-2-573,-2-2 0,-2 0 602,1-6 1,-1 1 0,0 1-30,-1 4 0,-1 0 0,0-2-60,3-1 0,-1 0-780,-3 1 1,-1 3 0,1-5-741,-1-4 0,1-2 1385,0 0 0,0-3-2383,-1 1 879,5-3 1,3 0 1542,-2-7 1,4 7 0,1-1 0,8-3 0</inkml:trace>
  <inkml:trace contextRef="#ctx0" brushRef="#br0" timeOffset="4480.27">12264 17333 7533,'-27'8'3276,"8"-2"0,8-1 0,9-3-3480,-4 3-66,6-5 270,0 0 0,6-11 0,2-4 0</inkml:trace>
  <inkml:trace contextRef="#ctx0" brushRef="#br0" timeOffset="6427.27">16257 14004 7533,'7'15'899,"-1"-4"360,-6-11-3867,0 0 2608,-6 0 0,-1 0 0,-6 0 0</inkml:trace>
  <inkml:trace contextRef="#ctx0" brushRef="#br0" timeOffset="7605.27">15802 14186 7533,'-22'0'3276,"5"0"-706,17 0-2570,0 0-359,17-6 269,-1-1 45,2 1 0,2-1-1398,13-6 1353,-12 7 0,3-1-548,3 0 0,3-1 1,-1-1 637,-2 0 0,-1-1 0,1 1 0,5 0 0,2 0 0,-3 0-630,1-4 0,-1 1 0,-2 5 1,-1 1 261,-8 0 1,1-1-623,11 1 1,-1-1 959,-13 1 0,0-1 1,1 1-1,0-1 0,-1-6 1</inkml:trace>
  <inkml:trace contextRef="#ctx0" brushRef="#br0" timeOffset="8046.27">16114 14134 7533,'-28'25'1092,"0"0"0,-2 1 0,6-5 2184,15-12-4971,-2 2 436,11-5 1079,11-4-720,15 3 1,3 1 764,-8-5 0,0 0-465,16 2 1,0-1 509,-18-4 0,1-1-180,7 0 0,3 1 1,-2-1 179,-3 0 0,1-1-45,2 2 0,5 1 0,-1 0 0,-5-1-1504,-6-1 1,0 1 1689,13 1 1,-2 0-52,-12-5 1349,5 6 270,-16 0-269,2 0-1081,-11 0 1350,-23 18-1214,-1 2 0,-4 5-650,4-6 0,-1 2 1,-1 1 266,2-3 0,-1 1 1,1 0-1,0-1 68,-1 2 0,0-2 0,2 0 30,1-3 0,0-1 0,2-1-75,-2 2 0,-1-1 1005,-4 2 0,-4 1 0,4-4-915,4-3 0,1-1 15,-4 3 0,-2 3 0,4-5 120,-2-4 623,-6 6-533,16-5-720,-2-3 450,18-5-3328,0 0 1979,29 0 989,-4 0 173,0 0 1,5 1 0,0-2-84,-4 0 0,-1-1 0,1 0-388,8 0 1,2-1-1,-2 0 508,-7 0 0,-1-1 0,0-2-180,6-1 0,-1-1 1,-1-1-1400,2-1 1,0-2 1208,-9 3 0,1-2 1,0-1 429,9-6 0,-4-1 0,-13 5 0,-2-1 0,4-4 0,0 1 0</inkml:trace>
  <inkml:trace contextRef="#ctx0" brushRef="#br0" timeOffset="8295.27">16361 14108 7533,'-29'0'3276,"6"0"0,23 0-1013,0 0-2533,0 52-2524,0-16 2794,0-9 0,0 7 0,0 1 0,0-3-859,0-3 0,0-1 0,0 1 724,0 0 0,0 0 0,0 2 1,0 2-442,1 2 0,0 3 1,0 0-1,1 0 0,-1-4-271,1 3 0,1-3 1,-1 2 774,0-3 0,1 3 0,-1 1 0,1-2 0,0-5-153,3 3 0,1 0-507,1-3 1,0 4-1,2 0 1,0-5 281,5 0 1,1-1 449,-2 6 0,1 4 0,1-9 0,0-17 0,-1-4 0,11 11 0</inkml:trace>
  <inkml:trace contextRef="#ctx0" brushRef="#br0" timeOffset="8406.27">16713 15253 14908,'-35'7'3276,"10"4"0,20-9-6553,5 4 2998,0-6 0,5 0 0,2 0 0</inkml:trace>
  <inkml:trace contextRef="#ctx0" brushRef="#br0" timeOffset="9573.27">21277 15539 14459,'19'6'-1170,"-4"1"181,10 4 0,3 2 719,0 3-823,-5-5 1,6 0 0,-4-2-133,-6-5 0,0 0 1225,9 5 0,0 0 0,-8-6 0,-1 1 0,1 2 0,0 1 0</inkml:trace>
  <inkml:trace contextRef="#ctx0" brushRef="#br0" timeOffset="9905.27">22071 15422 7533,'-28'0'1092,"0"0"0,-6 2 0,2 1 2184,2 5-4141,8 2 1,-2 3-1,3 0 640,6-2 0,-1 3-23,-4 2 1,-5 5 0,1 1 0,3-3-351,0 1 1,0 0 507,2-1 0,-4 2 0,0 0 1,3-3-496,-1 1 0,0-1 45,-6 6 1,-2 0-1,2-6 0,2-2 270,7-2 1,0-1-1073,-7 4 1,2-3 1071,1-5 90,-4 8 776,1 2-596,17-4-180,-10 10-1275,17-12 1275,-11 6 498,11-5 1320,-8 4 0,1 0-597,5 5-501,-3-4 0,0 0 90,0 1 2035,5 5-2486,-11-11-224,8 9 1,1 2-1870,-4 1 1914,4-2 0,0 1 1241,-3 7-2231,6-12 1,-1-1 539,-5 4 0,6 0 180,0-23 270,12-6 0,-4-1 0,11-6 0</inkml:trace>
  <inkml:trace contextRef="#ctx0" brushRef="#br0" timeOffset="10207.27">21330 16137 7533,'3'-21'1638,"0"0"0,3-9 1472,-6 18-2570,11-1-630,4-7 180,5 0-550,-4 7 1,-1 1 729,1-2-91,9 1 1,3 1 0,4-2-480,-6 5 0,5 0 1,-3 2-205,-5 2 0,0 1 174,5 0 0,2 0 1,-2 1 239,-7 2 0,1 2-180,4 2 0,2 1 1,-2 0 269,-6 0 0,-1 1 89,9 4 1,-1 1 0,-7 3-180,-4 7 0,-2 2 1,-4 4 493,-1-5 1,-1 1 315,-8 14-1080,-5-1 315,2-16 0,-2 2-810,-6 13 1,-2-1 764,-3 0-540,4-5 1,-1-1-1,1-1 587,-7 0-812,6-7 1,0 0 584,-15-2-431,7-1 0,-1-3 342,-7-12 359,5 3 0,-1-2 0,-10-14 0,13 5 0,-1 0 0</inkml:trace>
  <inkml:trace contextRef="#ctx0" brushRef="#br0" timeOffset="10384.27">21486 16345 7533,'-22'-26'655,"0"0"0,0 0 1,0 4-1,1 1 0,12 5 1825,21 4-2570,2 5 270,13-6 90,-7 0-90,4 6-1819,-5-2 1,0 0-1375,17 6 2443,-13-3 1,4-4-1,-4 3 1197,10 4-1212,1-3 1,-3 1-136,-13 5 952,12 11 0,-22 4 0,-2 11 0</inkml:trace>
  <inkml:trace contextRef="#ctx0" brushRef="#br0" timeOffset="10595.27">21316 16501 7533,'-24'7'1092,"-1"1"0,6-1 0,2-3 489,5-4-232,11 0-1079,-5 0 540,29-11-900,0 2-542,5-3 0,1-1 632,-9 6 0,2 0-330,5-3 0,3-1 1,-2 1 329,-7 5 0,0 0-720,16-4 1,-2 1-1,-7 2 270,9 5-1349,-4-5 653,-5 18 1146,-4 8 0,-22 13 0,-3-13 0,1-1 0</inkml:trace>
  <inkml:trace contextRef="#ctx0" brushRef="#br0" timeOffset="10788.27">21121 16917 7533,'-25'4'1092,"1"0"0,2 3 0,8-3 1928,14-8-3065,24-8 0,11-1-439,-17 4 0,2-1 169,8-1 0,7-2 0,2 0 1,-6 3-406,-2 1 1,0 2 584,0-1 0,5 0 0,0 0 0,-4 1 0,0 0 0,-1 0-383,1 2 1,4 0 0,0 0 0,-5 1-68,1 0 1,-2 1 584,6 1 0,3 1 0,-5-2 0,-13-2 0,-2-1 0,5-2 0,-1 1 0</inkml:trace>
  <inkml:trace contextRef="#ctx0" brushRef="#br0" timeOffset="11071.27">21577 16059 7533,'-25'0'1092,"0"0"0,2-1 0,4 2 1119,12 5-1132,-4-5 270,9 11-1169,-3-5 0,5 6-3457,0 5 2842,5 3-524,-3 5 1319,9 6-1247,-4 1 977,-3-12 0,0 3-196,-1 1 0,1 3 0,0 0 106,0 3 0,-1 4 72,-1-6 0,-1 4 0,0 3 0,0-2 0,1-3 87,2 1 1,0-3 0,0 4-175,-3-2 0,-1 4 0,0 3 0,0-1 0,0-2 0,0-4-15,2 2 0,1-3 0,-2 1 30,0 1 0,-1 2 0,-1-1 0,1-3-630,0 2 1,0-1-332,0-2 0,0 2 1,0-3 375,0 0 0,0-1-24,1 0 1,1 1 0,1-5-1820,4-1 2599,18-9 0,2-26 0,-7-1 0,0 1 0</inkml:trace>
  <inkml:trace contextRef="#ctx0" brushRef="#br0" timeOffset="11213.27">22343 16657 7533,'-20'4'0,"0"-1"0,2 0 0,-1 0 0</inkml:trace>
  <inkml:trace contextRef="#ctx0" brushRef="#br0" timeOffset="12207.27">25868 14122 7533,'-14'-15'3276,"2"3"-1155,12 12-862,17 0-899,5 0-181,2 0 1,3 0-1125,-4 0 0,2 0 945,1 1 0,2-1 0,-1-1-604,-2-1 1,1-1 213,7-1 0,4 0 0,-4-1 345,-6-2 1,-1-1-541,2 1 0,5-1 1,0 0-1,-5 1-225,0-1 1,0 0 329,4 0 0,3-1 1,-5 1 254,-11 2 0,-2-1 225,6 2 0,-3-3 0,1-11 0,-2-1 0</inkml:trace>
  <inkml:trace contextRef="#ctx0" brushRef="#br0" timeOffset="12680.27">26206 14004 7533,'-25'14'546,"0"0"0,0 0 0,0 1 0,-8 5 0,1 1 0,9-3 841,15-2-1027,-4 8-1259,12-11 629,0 6-989,12 7 629,2-4 405,9-6 0,3-2-682,-8-6 0,2-1 877,6-2 0,5-1 0,-3 0-375,-2-1 1,0 0 21,4-3 1,6 0 0,0 0 0,-5 0 202,2 0 0,1 0 36,-7 0 0,5 0 0,1 0 0,-1 0 0,-6 0 189,3-1 0,-2 2 135,6 0 0,3 0 0,-8 2 0,-4 4 196,11 1-466,-33 3 1619,4-4-485,-18 18-684,-2-9 89,-2 0 1,-4 4 0,1-3-1369,0-3 0,-1-1 1039,-2 4 0,-3 3 0,3-3 105,5-2 0,0-2-135,-6 2 0,-3 1 119,2-1 1,-2 0 0,1-1-120,-5 1 0,-1 0-60,-1 2 0,-3 0 0,4-2 325,6-3 0,1-2-85,-6 1 0,-3 0 0,4-3-136,8-3 1,1-1-90,-18 3 0,3-2 135,8-5 280,-5 0 349,7-5 1,1-2-540,-2-2-12,1 0 1,2-1-79,9 3 2480,1-4-2480,7 9-2034,6-4 1404,6 6-179,13 6 269,8 2-733,0-1 1,6 2 0,-2-1 706,-2-3 1,0 0 325,3 3 0,3 1 0,-4-3-30,-2-4 0,0-2-360,7 0 0,3 0 0,-3 0 330,-9-2 0,-3 0 1,4-1-187,2-2 0,4-1 0,2-1 0,-2 0 1,-5 1-470,4-1 0,-1-3 572,-4 0 1,3-4 0,-1 1-1,-5 2-292,-5 3 1,-3-1 494,12-8 0,-2-2 0,-6-7 0,-9 9 0,0 0 0</inkml:trace>
  <inkml:trace contextRef="#ctx0" brushRef="#br0" timeOffset="12868.27">26518 14265 7533,'-25'3'1092,"1"1"0,-2 3 0,5 3 2184,6 4-2312,-4 7-559,10-1 0,0 2-262,1-5 1,1 2 275,-2 12 1,1 7 0,1-3-1385,2-4 1,1 1 941,-1-1 1,0 5 0,1-1-1,1-4-697,2 2 1,0 1 539,0-7 0,-2 4 0,1 2 0,-1-1 1,1-4-914,-1 2 1,1-3 0,-1 2 752,2 2 0,-1 3 0,0 0 1,0-3 24,-4 6 0,0-2 200,6-8 0,0 1 1,-1-1-1,-4 7 1,-1 0-1,3-8 1,1-1-1,-1 1 1</inkml:trace>
  <inkml:trace contextRef="#ctx0" brushRef="#br0" timeOffset="22017.27">13669 17112 7533,'-6'-13'180,"5"6"-1,-11 1-89,11 0 1979,-11-1-1889,5-6 0,0 6 0,1 1 719,6 0-359,0 5-360,0-5 360,0 6 89,0 6-269,-6 1 180,5 24-360,-5-14 134,5 9 1,2 1-494,-7 3 404,6-4 0,-1-1-495,-11 3 90,11 8-90,-5-20-719,6 14 449,0-21 90,0 2-449,0-11-1,0 0 990,0-5-360,0-14 90,0-3 405,5-10 0,1-2-3502,-3 5 3129,3-2 1,0 3-33,-6 13 2968,6-15-2338,-5 19-180,5-12 90,-6 22 629,0-5-719,0 6-1169,0 0 809,0 6 180,0 1 3186,0 6-3160,0 23-206,0-17 90,0 11 0,0-1-90,0-10 90,-6 17-90,5-23 90,-5-5 0,6-3 0,0-5-270,0 0-540,-6-11 720,5 2-449,-5-21 898,6 14-448,0-20-1,0 26 0,0-13-180,0 15 90,0 1 1799,0 1-1079,0 6-360,0 0-180,0 6-3277,0 24 3162,0 1-20,-3-1 0,0 2-411,3-5 0,-1-1 276,-5 1 0,0 0 10,5-4 0,0-1-370,-5 9 360,6-16-539,0 2 449,0-15 90,0 4-270,0-6 91,0 0 2860,0-12-1781,6-20-360,-4-4 287,4 8 1,0 0-378,-5 7 0,-1 1-46,6-11 1,0 0 225,-5 12 0,-1 0 490,6-18 1,0 2-311,-5 15-360,2-2 0,0 3 450,-3 12-361,0 0 361,0 1-270,0 6-126,0 0-503,0 12-91,0 14 225,-2-7 0,-2 2-75,1 8 0,-1 0 120,0-2 0,1 0-45,0-4 0,0 0 45,-3 9-630,5-2 361,-5-20-721,6 13 720,0-21-179,0 3 719,0-5 411,0 0-591,0-23-2942,0 6 3032,0-1 0,0-2 0,0-12 129,3 5 1,0-2 229,-2 1 1,-1 0-90,3-2 0,0 1 89,-2 8 1,-2 4 0,1 4 539,0 7-359,0 6-1350,0 0 3659,0 6-3254,0 16 0,0 4 135,0 8 84,-1-3 1,-2 6 0,1-2-265,2 1 0,-1-1-255,-2 3 1,0-2 479,3-12 0,0-5-45,0-7-179,0-12 269,0 0 270,-6-24-3091,4 1 2911,-1 2 0,0-3 45,3-6 0,0-2-162,0-5 0,0 0 567,0 5 0,0 1-361,0 2 1,0 3 1799,0 2-1529,0 15 360,0-3-360,0 12 1944,0 0-2394,0 6 1471,0 7-1291,0 13-180,0 2 0,0 0-275,0-9 1,0 1 184,0 9 0,0 3 0,0-3-90,1-8 0,-2-2 0,-1 14 1,-1-3-1,2-10 90,-5-9 0,6-11-1259,0 0 1259,0-6 0,0-1 45,0-12 0,0-4 295,0-3-160,0-7 0,0 0 0,0 3-90,0-1 0,0 1 1011,0 5-21,0-11-630,0 29 1529,0 1-630,0 6-989,0 0 112,0 18-472,0 3 90,0 6 0,0 2-546,0-5 0,0 2 456,-2 5 0,0 4 0,0-3 0,1-7 0,1-1 120,-2 3 0,-1 1 0,2-5-120,1-1-899,0 14 809,0-26-179,0 7 179,0-17 360,0 0-90,0-5 180,0-26-136,0 3 1,0-3-1112,0-3 1,0-1 1036,-1 8 0,1-1 0,1 0 75,1-7 0,2 0 158,-2 5 0,0-1 0,1 2-158,0 2 0,1 0 45,-1-8 0,-1 5 0,-2 22 90,0-4 540,0 12-181,0 0-988,6 12 359,-4 14 135,1-1 0,0 2 997,-3-4 0,0 3-1102,0 5 0,0 4 0,0-4 15,0-6 0,0-1-315,0 6 0,0 4 1,0-7 359,0-2 18,0-3 1,0-4-469,0-15 0,0 8 360,0-26 0,0-10 1,0-3-288,0-5 1,0-1 286,0 14 1,0-1 238,0-6 1,0-3 0,0 2 165,0 0 0,0 1-16,-1 0 1,1-2 0,1 4 150,5-8 757,-5 8-937,5 18 1619,-6-5-1169,0 11-91,0-5 1,0 18-3007,0-3 2377,0 15-10,0-4-170,0 4 0,0 2 270,0 11-1729,0-3 1,0 0-1,0-12 1,0-2-1,5 0 1,2-1 344,1 5 1294,9-16 0,2-3 0,10 3 0,-7-5 0,0 0 0</inkml:trace>
  <inkml:trace contextRef="#ctx0" brushRef="#br0" timeOffset="23030.27">13969 17281 7533,'-8'0'-1170,"2"0"1350,6 0-180,-6 0 0,5 0 0,-5 0 0,6 0 90,0 0-270,0-6 90,0-1 90,0 0-180,0-4 180,0 9 180,0-4-180,0 6 450,0 0-630,6 0 180,-5 0 0,5 0-180,0-5 180,-4 3-180,9-4 1,-10 6-91,16 6 270,-8 1 0,22 6 0,-15 0 0,8-6 0,-11-1 0</inkml:trace>
  <inkml:trace contextRef="#ctx0" brushRef="#br0" timeOffset="23248.27">14241 17242 7533,'14'14'-495,"0"0"0,5 10 585,-8-16 180,-4-2-180,0-1 180,5-3-360,7 3-180,8-10-270,1-3 540,-4-5 0,-5 0 0,2 0 0</inkml:trace>
  <inkml:trace contextRef="#ctx0" brushRef="#br0" timeOffset="23410.27">14852 17242 7533,'-7'0'1529,"2"0"-2249,5 0-629,11 0 719,-2 0 630,21-5 0,-3-3 0,-7 2 0,0-1 0</inkml:trace>
  <inkml:trace contextRef="#ctx0" brushRef="#br0" timeOffset="23549.27">15269 17165 7533,'7'12'-1619,"10"-5"1619,-14-1 0,20 0 0,-8 1 0</inkml:trace>
  <inkml:trace contextRef="#ctx0" brushRef="#br0" timeOffset="23727.27">15620 17151 7533,'7'15'-1170,"-1"2"990,0-16 91,-5 11-91,16-10 180,-2 3 0,11 1 0,-1-4 0,-4 3 0,3-5 0,-3 0 0</inkml:trace>
  <inkml:trace contextRef="#ctx0" brushRef="#br0" timeOffset="23849.27">15984 17177 7533,'13'15'-1350,"0"2"1171,0-15 89,0 3-3187,0-5 2681,6 0 0,-5 0 0,5 0 0</inkml:trace>
  <inkml:trace contextRef="#ctx0" brushRef="#br0" timeOffset="23978.27">16361 17216 7533,'7'0'1259,"-1"0"-1889,-6 0 271,0 0-721,6 0 630,1 0 450,6 0 0,6 0 0,1 0 0</inkml:trace>
  <inkml:trace contextRef="#ctx0" brushRef="#br0" timeOffset="24157.27">16764 17165 7533,'8'14'1619,"-2"-3"-1889,-6-11-180,0 0-1529,5 0 1350,8 0 629,1-6 0,22-1 0,-12-6 0,-6 7 0,1-1 0</inkml:trace>
  <inkml:trace contextRef="#ctx0" brushRef="#br0" timeOffset="24374.27">17428 17229 7533,'14'0'0,"9"0"180,-14-6-180,27-1 0,-18-6 0,12 0 0</inkml:trace>
  <inkml:trace contextRef="#ctx0" brushRef="#br0" timeOffset="24569.27">17987 17229 7533,'-7'8'2158,"-5"-3"-2158,11-5 90,-5 0-1259,6 0-1080,17-5 1800,-1-3 449,10-5 0,-1 0 0,-5 0 0</inkml:trace>
  <inkml:trace contextRef="#ctx0" brushRef="#br0" timeOffset="24771.27">18351 17216 7533,'7'0'-1529,"5"0"1439,-11 0 90,11 0-90,7 6 90,2-5 45,-2 8 0,0 0 45,3-6-90,-4 11 0,0 1 0,-3-11-180,10 19 180,-12-21 0,0 4 0,6-1 0,1 2 0</inkml:trace>
  <inkml:trace contextRef="#ctx0" brushRef="#br0" timeOffset="24946.27">18963 17411 6813,'7'-6'-540,"16"-7"91,-2-1 449,13 1 0,-3 7 0,-5 6 0</inkml:trace>
  <inkml:trace contextRef="#ctx0" brushRef="#br0" timeOffset="25304.27">19326 17359 7533,'13'28'180,"-6"-4"-1,5-11-3456,-5 0 1164,7-5 1823,-7-2 470,4-6 259,-4 0-889,6 0 360,6-6-360,2-2 2434,-1-5-2074,-2 6-269,-5 1 2131,0 6-1952,1 0 1575,-2 12-1485,2-3 90,-8 7 0,0 4 180,7 3 270,-5 9-180,3-13-90,-9-12 0,9-1 1529,-3-1-1260,-1-3 541,4 3-810,-9-5 0,3 0 0,1 0 179,-4-5-628,9 3 179,-9-3 90,9 5-2159,-3 0 1529,-1 0 270,-1 0 360,-1 0 0,-3 5 0,3 2 0</inkml:trace>
  <inkml:trace contextRef="#ctx0" brushRef="#br0" timeOffset="29184.27">6217 14498 7533,'-29'8'1979,"6"-2"-990,17-6 180,5 0 1,-5 0-91,6 0 180,0 0-359,6 0-630,1 0 269,11-6-359,8-1 90,2-7-270,3 7 225,-12-1 0,0-1-45,16 0-593,-14 3 0,3-1 548,10-2 0,0 1-135,-15 6 0,2 1-306,8-4 1,3-1 0,-3 0 350,-10 2 0,1 1 74,13-2 1,6 1 0,-3 0-75,-7 0 0,-1 0-15,0 2 0,2 1 0,-2-1 15,-2-1 0,-1 0 45,-3 2 0,2 0 210,7-4 0,3-2 0,-1 2-121,1 3 1,2 1-113,-6-3 1,4-1 0,0 0-1,-4 2-897,3 1 0,-1 2 979,3-2 1,3 0 0,-1 0-30,-7 2 0,-1 0 0,0 0-766,1 0 1,-1 0 0,0 0 705,0 0 0,0 0 0,0 0-180,0 0 0,0 0 0,1 0-70,3 2 1,1 0 0,0 0 159,-1 0 0,0 1 0,3-1 12,-6 0 0,3-1 0,0 0 0,-1 1 0,-3 0-345,-1 1 1,-3 2-1,3-2 381,2-1 0,4-2 0,1-1 0,0 1 0,-6 1-18,-1 0 0,-4 2 0,4-2-150,1 0 1,5-1 0,1 0-1,0 0 1,-3-1 149,-3 0 0,-1 0 0,0-1 0,2 1 108,1 0 1,2 1 0,1 0 0,0 0 0,-1-1-163,-2 0 0,1 0 0,-1 0 0,0-1 0,-3 2 54,5-1 0,-2 1 0,0 1 0,-2-1 0,0 0 0,1 0 0,-3 0-90,9-1 0,-1 2 45,-2 1 0,3 1-186,-4 0 1,3-1 0,-2 1 50,1 0 0,1 1 60,-5 0 0,2 0 0,0-1 311,-5 0 1,-1-1-1,0 1-251,3 1 0,0 0 0,-1 1 15,5-2 0,0 1 255,-7-2 0,2 0 0,-2 0 542,-1-2 1,0 0-798,1 0 0,0 0 923,-4 0 1,-2 0-699,-4 0 2934,8 0-2215,-5 0 552,-5 0-911,6 0 500,-8 0-770,2 0-652,-2 0 382,-5 0-630,5 0 630,-11 0-90,5 0 0,-6 0-730,0 0 1,0-6 0,0-2 0</inkml:trace>
  <inkml:trace contextRef="#ctx0" brushRef="#br0" timeOffset="37314.27">15113 15721 6543,'7'-7'-360,"16"1"360,-19 6-89,25-6 89,-3-1 89,8 0-1472,-6 1 1,1 0 1292,-8 2 0,0 1 90,7 0 0,0-1 0,-5-2 0,1 0 0,2 3 0,0-1 0</inkml:trace>
  <inkml:trace contextRef="#ctx0" brushRef="#br0" timeOffset="37640.27">18325 16176 7533,'-36'0'-135,"13"0"0,5 0-45,16 0 0,-16-6 90,17-1-270,-11-12 180,11 5-89,-5-11 269,6 11-180,0-22 180,6 24 0,-5-23 0,11 27 0,-5-11 0,5 6 0</inkml:trace>
  <inkml:trace contextRef="#ctx0" brushRef="#br0" timeOffset="38128.27">14735 16670 7533,'20'-3'-510,"1"0"0,12-5 1,0-2 509,-13 2 0,-1 0-1063,12-5 1,1 1 1017,-11 2 0,2 1 45,1 4 0,2 1 0,0-1-611,6-5 1,1 1 610,-6 6 0,1 1 0,-1 0 0,8-4 0,-1 0 0,-1 3 0,0-1 0</inkml:trace>
  <inkml:trace contextRef="#ctx0" brushRef="#br0" timeOffset="38411.27">17636 16592 7533,'-8'0'-1619,"2"0"1619,6 6 0,0-5 0,6 5 0,2-6 0,5 0 0,5 0 0,-3 0 0,9 0 0,-9-6 0,4-1 0</inkml:trace>
  <inkml:trace contextRef="#ctx0" brushRef="#br0" timeOffset="38741.27">14982 18127 7533,'-21'-15'0,"3"4"-360,18 11 180,6-6 0,1 4 270,6-3-270,8 4 0,0 2-1109,6-1 1289,0 0 0,5 0 0,-2 0-1639,-6 0 1,0 0 1451,2 0 1,3 0 0,-3 0 186,-3 0 0,0 0 0,5 0 0,0 0 0,-1 0 0,-1 0 0</inkml:trace>
  <inkml:trace contextRef="#ctx0" brushRef="#br0" timeOffset="39012.27">17961 18140 7533,'0'7'-900,"0"-2"990,0-5-270,0 0 0,12 0-89,2-5-1,12-14 270,-6 3 0,-7-1 0,-1-2 0,8-9 0</inkml:trace>
  <inkml:trace contextRef="#ctx0" brushRef="#br0" timeOffset="65777.27">794 6086 7533,'-8'13'629,"2"-6"-539,6 5-90,-6-5 270,5 6 360,-5 23-360,6 0-339,0-10 1,0 0 158,0-4 0,0 1-258,1 5 0,2 4 1,-1-1 212,-1 0 0,-1 2-15,2 1 0,1 3 0,-2-3 15,-1-2 0,0 1-561,1-1 0,1 4 1,0 3-1,-1 0 552,1-4 0,-1 2 0,0 0 0,0 0 0,1 0-81,0-6 0,0-1 0,0 0 0,0 1 0,1 1 0,0 2-246,-1-1 0,1 4 0,1 1 0,-1 1 0,1 1 0,-1-1 0,1-2 0,-1-2 0,1-4 268,0 9 1,0-5 0,0-1-1,1 4-3,0-5 0,0 3 1,0 3-1,1-1 1,0 0-1,-1-3 1,-1-4-422,1 7 1,-1-5-1,2 0 387,1 0 0,1 0 0,1 3-119,-2-6 1,1 3-1,-1 0 1,1 1-1,0-2 89,1 3 0,0-1 0,0 0 1,0 0 107,-1-4 0,0 1 0,0 0 0,-1-2 0,1-1-48,2 7 0,1-2 0,-2-3 119,1 4 1,0-3-90,0-3 0,1-1-90,1 8 1,0-2 44,-4-8 0,-1-2 90,2-3 0,1 0 44,-3 2 1,-1-2 800,1 2-890,4 4 180,-3-2-180,-1-9-180,4 4 270,-3-12-90,10 4 1816,2-3-1726,4-4 0,2-1 1043,-2 0 0,1 0-1133,5-2 0,-1-2 45,-3-2 0,-1 0-45,-4 2 0,3 0 30,3-4 0,3-2 0,-1 2-484,1 3 0,2 1 454,-3-2 0,3-3 0,0 1 0,-3 2 45,3 2 0,1 0-294,-6-1 0,4-1 1,0-1-1,-3 2 249,8 1 0,0 0 45,-7-1 0,4-1 0,-1 0 0,-3 0-45,3 0 0,2-1 18,-2 0 0,7-1 0,2 0 0,-1-1 0,-7 1-472,-4 0 0,-5 0 0,6-1 364,1 1 0,6-1 0,3-1 0,1 0 0,-3 1 0,-4 1-120,5-1 0,-4 2 1,1-2 141,-3 0 1,2 0-1,1-1 1,1 2-143,-5 2 0,2 0 0,2 1 0,-2 0 0,0 0 1,-4 1-264,7-2 1,-2 1 0,1 0 472,-5 0 0,3 1 0,0 0 0,-1 0 0,-4 0 0,1 1 0,-4 0 0,-3 0 0,9 0 0,-6 3 0,-5 0 0,-12-2 0,3 5 0,-18-12 0,-2-1 0</inkml:trace>
  <inkml:trace contextRef="#ctx0" brushRef="#br0" timeOffset="66459.27">845 6385 7533,'-14'-13'539,"3"6"-3693,11 1 3514,0 0 587,5-1-1037,2 0 135,20-11 0,5 1-211,-14 11 0,1-1 188,5-4 1,6-4-1,1 0 1,-2 2-23,-4 3 0,-1 2 0,5-2 102,-4 0 1,4-1 0,3-1 0,2 0 0,-1-1 0,-1 2 0,-3 0-704,7-2 1,-2 2 0,0 0-1,2-2 571,-5 2 0,3-1 0,0 0 0,0 0 0,-2 1 0,-4 2 60,5-1 0,-5 2 0,1 0 25,6-4 0,1-1 0,-3 1-100,-2 4 0,0-1 0,-1 1 0,4-2 0,0 0 0,-5 2-45,2 0 0,-1 2-504,-1-1 1,1 1 0,-2 0 503,1-1 0,0 1 0,1 3 0,3 0 0,-2 1-50,3-1 0,0 1 110,-7 1 0,2 0 0,1 3 381,7 4 1,1 2-1,-4 1-306,-4-1 0,0 1-15,3 1 0,2 0 0,-4 2-30,-5 3 0,-3 0 360,6 7-180,-5-1 0,1 1-90,-10-7 0,-1-1-45,4 4 0,1 2 89,7 7 1,-2 1 0,-12-9 0,1 1-105,3 0 0,1 1 0,-2 0 15,-5-2 0,0 1 75,4 5 0,1 3 0,0-2-75,0 1 0,0 1-93,-3-5 0,1 3 0,-1 2 0,0-1 115,0 3 1,-1 0-1,0 1 1,0-2-38,1 3 0,0-1 0,0 3 86,-2-4 0,0 3 1,1 1-1,-1-1 1,-2-4-87,0 0 0,-1-2 0,0 2-30,1-1 0,1 2 0,0 1 0,-1 0 0,0-3-30,-2 3 0,-1-2 0,1 4-108,1-2 1,2 4-1,1 2 1,0 1 0,-1-1-1,0-2 30,-2-1 0,1-2 0,-2 0 0,1 1 0,1 0 63,-1 0 0,1 2 0,0 0 0,0-1 0,-1 0 1,1-2-233,1 5 1,1-2 0,-1-1 0,0 0 163,1 2 1,-1-1-1,0 1 1,1-1-1,0-2 1,0-1 0,0 0-1,0 1 51,0 0 0,0 0 0,0 0 0,1 2-28,1-1 0,1 2 0,0 0 0,-1-2 1,-1-3-135,-2-3 1,-2-4 0,3 3 110,2 4 1,2 4-1,1-2 1,-3-5 105,-1-5 1,0-2 135,4 10 1,1-2-389,5 0 259,-11-9 0,-1-2 0,-2-4 0,-1 4 0,-6-11 0</inkml:trace>
  <inkml:trace contextRef="#ctx0" brushRef="#br0" timeOffset="66940.27">1197 7087 8072,'20'-10'539,"0"0"1,2 3 0,-1 1-3817,13-6 2175,-14 9 1,4-1 1221,7-3 0,5-2 0,1 0-183,-4 3 1,1-1 0,1 0 0,-1 0 39,2-1 1,0-1 0,0 1-1,1 0 41,-3 1 0,2 1 0,0-1 0,-1 1 0,-4 0-78,1-1 0,-3 0 0,2 1 42,-2 1 0,3 0 0,1 0 0,-2 0 0,-2 0-132,1 0 0,-3 1 1,3-1 77,-1 0 0,2 0 0,1 0 0,0 0 0,-2 0 27,0 1 0,-1 1 0,-1-1 0,0 1-45,1-1 0,0 1 0,-1 0 0,1 0 0,6 0 0,0 2 0,0-1-475,2 0 0,-1 0 0,-2 0 475,-2 2 0,-1-1-96,0-1 0,1 0 0,-5 0 186,0 2 0,5 0 0,-12 0 0,-13 6 0,-8 7 0,-17 7 0,5-4 0,0 0 0,-4 1 0,1-1 0</inkml:trace>
  <inkml:trace contextRef="#ctx0" brushRef="#br0" timeOffset="67245.27">1079 7789 8252,'23'-9'300,"1"-1"0,7-2 0,0-1-300,-8-1 0,3 0-656,-1 3 1,5-1-1,2-1 1,1 0 0,-3 2 104,-1-1 0,-2 1 0,0 0 0,4 0 538,-2 0 0,3 0 0,1-1 1,2 0-1,-1 0 0,0 0 0,-1 1-183,0-1 0,0 1 0,0-1 0,-1 1 1,0 1-1,-1-1 160,2 1 0,-1 0 0,0 0 0,-1 1 0,0-1-150,6-2 0,-1-1 0,0 1 1,-5 2-40,5 0 0,-1-1 45,-7 0 0,2-1 0,1-2 0,-2 2 75,5 0 1,0 0 0,-1-1 104,-5 0 0,0 0 0,0 0 0,-2 1 0,3 1 0,-2 0 0,-3 1 0,-5 0 0,-2 0 0,5 1 0,-1-1 0</inkml:trace>
  <inkml:trace contextRef="#ctx0" brushRef="#br0" timeOffset="68111.27">1444 6320 7533,'-22'13'1799,"5"0"-1619,17 5 89,0 3-1610,0 5 1071,7 7 1,3 6-824,-3-12 1,0 1 0,1 1 1042,0 3 1,1 1 0,1 3 156,-1-3 1,0 3 0,1 2 0,0 0 0,0-2-315,-2-6 0,1 0 0,-1-1 0,1 1 0,-1 1 252,-1-2 0,-1 1 0,1 0 0,0 1 0,0 1 0,1 1-196,0-3 1,1 2 0,0 1 0,1 1 0,-1-1 0,0 0 0,0-2 0,-1-3 172,1 9 1,-2-4 0,1 0-1,1 6-115,-2-10 1,2 3 0,0 3 0,0 1 0,1 1 0,0 0 0,-1-2-1,0-3 1,-2-2 92,2 3 0,-2-4 0,0-1 0,0 1 0,0 2-47,2 1 1,-1 2 0,2 2 0,-1-1-1,0 0 1,0-2 0,-2-4 1,1 2 0,-1-4 0,0 0 0,0 1 9,1 2 0,1 2 0,0 1 0,0-2 0,-1-4 6,2 1 0,-1-3 0,0 2-83,-1 0 1,-1 2 0,1 0-1,1-3-112,7 10 1,-1-4-94,-4-4 0,0-2 318,1-3 0,1-4 0,6-5 0,1-1 0,6-25 0,-15-2 0,-2-5 0,1-8 0,-1 1 0</inkml:trace>
  <inkml:trace contextRef="#ctx0" brushRef="#br0" timeOffset="68462.27">2094 6073 7533,'-8'6'2878,"2"-5"-3148,6 11 540,6 10 0,0 3-270,-2-5 0,1 1-1093,4 9 1,2 5 0,0-2 874,-1-2 1,1 2 271,-2-7 0,1 4 0,1 2 0,-1 0 0,-1-1-294,1 5 0,-1-2 0,-1 1 1,2 0 275,-2-3 0,2 0 0,-1 1 0,0-1 0,-1 0-358,-1-2 1,0-1-1,-1 1 1,0 0 0,0 0 411,1 0 0,1 1 0,-1-1 0,1 2 0,-1 2-210,0-2 1,0 2 0,-1 0 0,1 2-1,-1-1 1,1 0 0,0-1 119,0 0 0,-1-1 0,1-1 0,0 1 0,0 1 0,0 2-20,0-3 0,0 2 0,0 2 0,0 1 0,0 0 0,0-1 0,0-2 0,-1-2 0,0-4-3,1 8 1,-2-6 0,1 0-1,1 3 65,0 0 1,1 3 0,1 1 0,-1 0 0,0-3 0,0-4-13,-1-1 0,0-3 0,0 1-323,2 2 1,0 1 0,1 1-1,0-3-67,1 0 0,0-2 1,0 0-61,-2 0 0,-1-1 1,3 0 73,4 3 0,2-2 1,-2-3 345,-3-7 0,1-2 0,11 7 0,1-2 0,8-7 0</inkml:trace>
  <inkml:trace contextRef="#ctx0" brushRef="#br0" timeOffset="80716.27">14735 14616 7533,'8'0'-1260,"-2"0"1350,-6 0 180,5 0-180,-3 0 90,3 0 270,-5 23-180,6 0-323,-5-4 0,0 1 143,5 12 0,-1-1 0,-3-3 45,0 4 0,1 2-608,-3-14 1,0 0 502,0 13 0,0 4 0,0-4-1463,0-9 1,0 0 1402,0 1 0,0 3 0,0-2 75,0 6 0,0 0-389,0-6 0,0 1 0,0-1 374,0 1 0,0-1 0,0 2-75,0 6 0,0 3 0,0-1 1,0-2-470,0-7 1,0-2 0,0 2 468,0 4 0,0 3 0,0-1 0,0-2-45,0 6 0,0-2-35,0-10 1,0 1 0,0 1 101,0 0 1,0 2-1,0 0 1,0-2-8,2 2 0,0-1 0,0 2 30,-1-1 0,0 2 0,0 2 0,1-1 0,0-4 0,2 3 0,1-3 0,-1 1 0,0 1 0,-1 2 0,0 0 0,0-1-30,2 6 0,-1-1 0,0-1 134,1-3 0,-1-1 0,1 3-104,-2 1 0,0 3 0,0 1 0,0-2 0,2-6 0,0-1 0,0 0 0,-1 1-53,0 0 1,-1 0-1,-1 1 1,1-1-1,0-1 53,0 0 0,1-1 0,-1-1 0,0-1-30,-1 8 0,0-1 0,-1-2 30,-1 3 0,0 1 45,1-2 0,1 4 0,0 1 0,-1-4-45,0-3 0,-1-2 0,1 5 25,-1-4 1,1 5 0,0 2 0,0 2-1,0-1 1,0-2 0,0-5-150,-1-1 0,0-4 0,0 0 0,0 2 124,0 1 0,0 4 0,0 0 0,0 1 0,0-2 0,0-4 51,0 5 0,0-3 0,0 4-26,0-5 1,0 5 0,0 2-1,0 2 1,0-1 0,0-1 0,0-5-71,-1 5 0,-1-4 0,0 0 1,1 3 82,0-5 1,1 3-1,0 2 1,0 0-1,0-1 1,0-3-1,-1-5 52,-1 5 0,0-5 0,0-2-45,2 3 0,0-3-135,0-4 0,0-4 1442,0-4-1712,0-8 1141</inkml:trace>
  <inkml:trace contextRef="#ctx0" brushRef="#br0" timeOffset="81739.27">19795 13848 7533,'-15'0'-360,"-2"0"540,15 0-180,-4 0 90,6 0-720,0 0 630,0 6 90,0-5 180,6 22-270,-4-12 45,4 6 0,-1 2-45,-3 3 45,1-4 0,-1 1 180,-1 4 0,-2-1-893,1 14 818,-1-7 0,-1 6 0,0-4-1139,-2-3 0,0 1 1025,1-1 0,0 6 0,-1 2 0,0-1 0,0-5-835,-1-2 0,0-3 1,0 3 775,-1 5 1,0 4-1,0 0 1,0-4 52,1-8 0,0-2 0,0 3-308,0 3 1,-2 5-1,0 2 1,1-2-1,1-3 278,1 1 0,2-3 0,-2 3 30,0-1 0,-1 3 0,0 4 0,-1-2 0,1-1 0,1-5-60,1 0 0,0-4 0,0 2 52,0 2 1,0 3 0,0 1-1,-1-1-67,0-3 0,-1 0 0,1 0 0,0-1 75,1 6 0,0-1 0,0 3-48,0-5 0,-1 2 0,0 1 0,0 0 0,1-3-42,-2 4 0,0-1 0,1 0 82,1-2 1,0 1 0,0 0-1,0-3-52,-2 0 0,1-3 0,-1 4-195,2-2 1,-1 4-1,0 1 1,1 0-1,-1-3 202,0-2 1,1-3-1,-1 0 1,0 5 22,1-1 0,-1 4 0,1 2 0,-1 1 0,1 0 0,-1-2 0,1-3-77,-1 1 1,-1-3 0,1-1 0,0 0-1,0 3 107,1 1 0,-1 3 0,1 1 0,-1 0 0,1-2 0,0-3 15,-1 3 0,1-2 0,0-2 0,0 1-45,1 0 0,1 1 0,-1-2 0,1-1 91,-1-4 1,0-2 0,0 4-20,1-1 0,0 4 0,0 2 0,-1-1 0,0-1-50,-1 1 1,0-2-1,0 1 1,0 2 47,0 0 1,0 4-1,1-1 1,-1 0-1,0-4-40,-1 5 0,-1-3 0,1-1 60,2-4 0,0 0 0,-1-4 0,-3 1 0,0-1 203,2 0 0,0 2 1,0-2-249,-3 4 0,-1 0-15,2 2 0,0 2 0,0-2-75,-1-4 0,0 0-15,4-3 0,1 1 0,0-2 105,-1-2 0,0-2 223,3 3 0,0-2-448,0-1-90,3 1 1,0 0-1,-1 3-90,6 4 0,1-1-324,0-4 414,9 8 638,-11-18-1088,11 0 2805,-9 0-2085,15-6-2258,-9-1 2258,3-12 0,-5-1 0,1-6 0</inkml:trace>
  <inkml:trace contextRef="#ctx0" brushRef="#br0" timeOffset="98140.27">15269 14694 7533,'-12'25'-270,"1"1"0,-1-1 0,1 0 0,1 0 0,1-3 315,2-3 0,1 1-1073,-1 10 0,1 6 1,0-3 1027,-1-2 0,-1 3-387,3-4 1,0 6 0,0 2 0,0-1 0,1-5 416,1-4 0,0-2 0,0 1-75,-1 6 0,-1 2 0,0 1 0,2-4 90,2 4 0,0 0-63,-1-8 0,0 2 0,-1 3 0,0-1 0,2-3 48,0 4 0,1-3 0,-1 4-30,0-4 0,-2 4 0,1 0 0,-1 1 0,1-2-23,0 2 1,0-1-1,1 0 1,-1 1-211,-1-1 1,1 0 0,-1 1-1,0 0 1,1-1 232,0 0 0,0-2 0,1 1 0,0 2 0,0 2-1,0-4 0,0 2 0,0 2 0,0 1 0,0 0 0,0-1 0,1-2 1,0-2 0,-1 2 0,1-3 0,0-1 0,0 0 0,1 3 0,-2-2 0,1 3 0,0 0 0,0 1 0,0-2 0,0 0 0,1-4 0,0 4 0,0-4 0,1 1 0,0 2 0,-1 1 0,1 3 0,0 2 0,1 0 0,-1-1 0,1-4 0,0 3 0,0-3 0,1 0 0,0 4 0,-1-8 0,1 3 0,0 2 0,0 1 0,0 1 0,0-1 0,1-1 0,-1-3 0,0-4 0,1 7 0,0-6 0,1 0 0,1 4 0,-1-4 0,2 4 0,0 1 0,1 2 0,0-1 0,1-1 0,-2-3 0,1-4 0,4 8 0,-1-5 0,2 3 0,-3-3 0,1 4 0,1-1 0,0 0 0,0-6 0,1-1 0,1-4 0,1 3 0,2 4 0,2 3 0,1 0 0,0-1 0,1-4 0,0 0 0,1-1 0,0 1 0,-1-1 0,1 1 0,1 1 0,0-3 0,0-3 0,0-3 0,0-3 0,1-2 0,0-2 0,3 0 0,1-2 0,-1-3 0,-5-2 0</inkml:trace>
  <inkml:trace contextRef="#ctx0" brushRef="#br0" timeOffset="98140.27">17794 19049 0,'27'-2'0,"5"-1"0,-3-2 0,5-1 0,2-2 0,0 0 0,-3 1 0,-4-1 0,3 0 0,-5-1 0,1-1 0,4-5 0,2-3 0,0 0 0,-4 2 0,-5 5 0,-3 1 0,2-3 0,-1-4 0,2-3 0,0-2 0,0-1 0,0 2 0,2-2 0,0 0 0,0-1 0,0 0 0,-2 2 0,0 0 0,1-1 0,-1 0 0,-2 0 0,1 0 0,-2 0 0,-1 0 0,-1 0 0,5-5 0,-2 1 0,-2-1 0,-5 5 0,-2 0 0,1-1 0,2 1 0,1-2 0,-1 1 0,-2 2 0,0-9 0,-2 1 0,0 6 0,0-2 0,-1 1 0,2-6 0,-2-4 0,-5 4 0,0-4 0,0-4 0,-1 2 0,-1 2 0,1 6 0,0 3 0,-1-1 0,0-5 0,-2 3 0,0-5 0,-1-3 0,0-2 0,0-1 0,0 1 0,0 1 0,-1 2 0,1 4 0,-1-1 0,1 3 0,-1 1 0,-1 0 0,1-4 0,0 2 0,-1-2 0,0-3 0,0 0 0,0 0 0,0 1 0,0 2 0,-1 3 0,0-7 0,0 4 0,-1 1 0,1-7 0,-1 9 0,1-4 0,0-2 0,0-2 0,-1-1 0,1 0 0,-1 2 0,0 2 0,0 3 0,0-5 0,-1 3 0,0 2 0,0-1 0,0-5 0,1 5 0,0-3 0,0-2 0,0-2 0,0 0 0,-1 0 0,1 2 0,0 3 0,0 3 0,0-2 0,-1 2 0,0 3 0,1 0 0,0-1 0,-1-4 0,1-1 0,-1 1 0,0-2 0,0-1 0,0 6 0,0-1 0,-1-1 0,1 0 0,-1-1 0,0 0 0,1 0 0,-1 0 0,0-1 0,1 0 0,-1-1 0,0 1 0,0-2 0,-1 1 0,1 0 0,-1-1 0,1-1 0,-1 0 0,0 0 0,0 0 0,-1 2 0,1 1 0,0 1 0,0 1 0,0 1 0,0 1 0,-1-1 0,0 0 0,-1-1 0,0-2 0,-2-2 0,0-1 0,0 0 0,-1 1 0,0 1 0,0 2 0,1 4 0,-4-4 0,1 5 0,-1 1 0,-3-5 0,1 3 0,-2-3 0,-1-2 0,-1-2 0,-1 1 0,0 2 0,2 3 0,1 4 0,-2 1 0,1 5 0,1 0 0,-3-1 0,-4-4 0,-2-3 0,-2 1 0,2 0 0,1 5 108,1 2 0,2 2 0,-4 1 53,-2 2 1,-4-1 0,-3 0 0,1 1 0,4 1-72,-3-1 0,2 0 0,-3 1-90,2 2 0,-3-1 0,-2 1 0,2 2 0,3 1 30,1 2 0,3 2 0,-5 1-15,2 2 0,-5 1 0,-1 1 0,-2 0 0,2 1 0,3 0-15,-1 0 0,3 1 0,-1 0 0,-5 3-36,9-1 0,-3 1 0,-4 0 0,-1 2 0,-2-1 0,1 2 0,0-1 0,2 0 0,3 1 0,3 0-18,-4 1 0,4 1 0,1 1 0,0 0 0,-4 0 32,3 0 0,-3 0 1,-1 1-1,-2 1 1,1-1-1,1 1 1,2-1-1,3-1-1,-7 4 1,4-1 0,1 0-1,-2 1-31,2-2 0,0 1 0,-1 1 0,-1 0 0,1 2-6,0-1 0,0 2 0,0 0 0,0 1 0,-1-1 1,2 0 48,2-3 1,1 0 0,0-2 0,0 2 0,-2 1 0,-1 3 10,5-3 0,-1 3 0,-2 0 0,-1 3 0,0-1 0,-1 1 0,1 1 0,1-2 0,0 0 0,3-1 0,1-2 0,-4 2 0,2-2 0,2-1 0,0 1 0,-1 1 0,-2 3 0,3-2 0,-3 3 0,0 1 0,-2 1 0,-1 2 0,1 0 0,0-1 0,1 0 0,1 0 0,3-3 0,2-1 0,-5 6 0,4-2 0,2-2 0,0 2 0,-3 3 0,3-4 0,-1 3 0,-2 2 0,-1 1 0,0 1 0,1-1 0,1 0 0,1-1 0,3-2 0,-1 1 0,3-1 0,0-1 0,2 0 0,-1 1 0,-2 4 0,4-5 0,-2 3 0,1 1 0,-2 1 0,1 1 0,0 1 0,1-2 0,0 1 0,1-2 0,2-2 0,-3 6 0,2-3 0,2-1 0,-1 1 0,1 2 0,0 3 0,2-7 0,1 3 0,-1 1 0,0 2 0,0 0 0,1 1 0,0 0 0,0-1 0,1-1 0,0-2 0,2-2 0,-2 7 0,1-4 0,1 0 0,1-1 0,0 1 0,0 3 0,0-5 0,1 1 0,0 1 0,0 1 0,0 1 0,0 0 0,2 1 0,-1-1 0,2 1 0,0 0 0,1 1 0,1 0 0,0 0 0,0 1 0,1 0 0,1 0 0,0-1 0,0 0 0,1 0 0,1 0 0,1-1 0,0 1 0,2-2 0,-1 1 0,1 0 0,0 0 0,0 1 0,0 1 0,-2-4 0,0 1 0,0 0 0,0 1 0,0-1 0,0 1 0,1 0 0,1 0 0,1-1 0,2 0 0,2-1 0,0-3 0,2 2 0,2-1 0,1 0 0,1 0 0,1 0 0,0-1 0,0-1 0,0-2 0,0 0 0,-1-2 0,-1-1 0,4 3 0,-1-4 0,0-1 0,1-1 0,-1 0 0,2 1 0,1 1 0,-1 0 0,2 2 0,1 1 0,1 1 0,-1-1 0,1-1 0,0-1 0,-2-2 0,0-4 0,6 2 0,-1-3 0,-1-3 0,0 0 0,1 0 0,-2-1 0,1 0 0,0 0 0,-1 1 0,1-1 0</inkml:trace>
  <inkml:trace contextRef="#ctx0" brushRef="#br0" timeOffset="107128.27">9962 15552 7533,'-7'0'0,"-5"0"0,11 0 0,-4 0-450,5 0-180,0 0 540,5 0-449,2 11 539,6-2 0,-6 4 0,5-2 0,-5-3 0</inkml:trace>
  <inkml:trace contextRef="#ctx0" brushRef="#br0" timeOffset="107358.27">10196 15565 7533,'-27'7'1259,"8"-1"-1349,13-6 0,6 0-2698,0 0 2788,0-6 0,6-1 0,2-6 0</inkml:trace>
  <inkml:trace contextRef="#ctx0" brushRef="#br0" timeOffset="108772.27">10209 15539 7533,'-7'14'2248,"-4"4"-2068,9-17 180,-9 11-270,9-11 0,-4 5-180,6-6-899,0 0 989,6 5 0,7 3 0,7 5 0</inkml:trace>
  <inkml:trace contextRef="#ctx0" brushRef="#br0" timeOffset="111241.27">14307 17190 7533,'-21'0'1079,"8"0"-809,7 0 629,0 0-719,5 0 270,-5 0-450,6 0-3058,0 0 3058,23 0 0,-11 0 0,18 0 0</inkml:trace>
  <inkml:trace contextRef="#ctx0" brushRef="#br0" timeOffset="111725.27">14631 17268 7533,'-7'0'2428,"2"0"-2428,5 0-719,0 0-361,5 0 721,2 0-361,18 0 360,-9 0 180,9 0 0,-13 0-179,19 0 359,-14 0-90,7 0 0,0 0 90,-7 0 0,14 0 180,-13 0-90,2-6-1,1-1 181,-3 0 0,-4 1 270,-2 6-270,1 0-180,0 0-90,6 0 90,-4 6-720,15 1 630,-14 0-90,8-1-90,-5-6-180,2 0 180,4 0 1,-4 0 89,9 0 0,-14 0 45,7-3 0,2 0 135,5 2-135,-11-2 0,1 0 45,16 3 0,-20 0 180,9 0-1,-18 0 631,-1 0-630,-1 0-90,-3 0 0,3 0-450,1 0 180,2-11 270,16 2-3367,-8-10 3270,9 6 1,-6-5 0,1-2 0</inkml:trace>
  <inkml:trace contextRef="#ctx0" brushRef="#br0" timeOffset="111886.27">15763 17112 7533,'-8'13'3276,"-3"-6"-1515,3-1-3650,1-6 810,1 0 539,6 0 180,0 0-2159,18 0 2519,-8 0 0,21 0 0,-11 0 0</inkml:trace>
  <inkml:trace contextRef="#ctx0" brushRef="#br0" timeOffset="112056.27">16179 17125 7533,'-14'7'2518,"2"-1"-2518,12-6-2698,0 0 2158,6 0 270,-5 6 270,34-5 0,-11 5 0,1-5 0,1-2 0,-6 1 0,-1 0 0</inkml:trace>
  <inkml:trace contextRef="#ctx0" brushRef="#br0" timeOffset="112221.27">16582 17177 7533,'0'7'-270,"0"-1"360,0-6-90,6 0-270,1 6-90,0-4 270,5 3-539,7 1 449,-3-4 180,4 3 0,1 1 0,3-5 0,-5 5 0,-1 0 0,2-4 0,-1 3 0</inkml:trace>
  <inkml:trace contextRef="#ctx0" brushRef="#br0" timeOffset="112356.27">17076 17242 7533,'15'0'-630,"-4"0"900,-5 0-270,1 0-450,7 0 180,-2 0 270,24 0 0,-11-5 0,-3 1 0,0 0 0</inkml:trace>
  <inkml:trace contextRef="#ctx0" brushRef="#br0" timeOffset="112635.27">18208 17242 7533,'15'0'-1619,"13"0"1619,-18 0 0,15 0 0,-12 6 0,0-4 0,5 3 0,-3 1 0,4 1 0</inkml:trace>
  <inkml:trace contextRef="#ctx0" brushRef="#br0" timeOffset="112818.27">18832 17308 7533,'25'3'-450,"-1"1"0,2-1 0,-4-1 271,-7-2 89,9 0 90,8 0 0,-3-5 0,-11 1 0,1 1 0</inkml:trace>
  <inkml:trace contextRef="#ctx0" brushRef="#br0" timeOffset="112950.27">19261 17347 7533,'35'7'809,"-5"-2"-899,-17-5 0,0 0-1529,12-11 1619,-9 2 0,8-10 0,-10 7 0</inkml:trace>
  <inkml:trace contextRef="#ctx0" brushRef="#br0" timeOffset="119558.27">17363 15773 7533,'-28'-7'3276,"9"1"-2235,13 6-501,0 0-810,5 0-90,-4 0 360,5 0-2788,0 0 1349,0 12-1838,5-4 3158,2 17 0,6 1 1,1 7-1</inkml:trace>
  <inkml:trace contextRef="#ctx0" brushRef="#br0" timeOffset="119875.27">17531 16553 7533,'-21'0'3238,"4"0"-2339,17 0-4176,0 0 1607,6 0 1670,12 0 0,4-6 0,10-1 0</inkml:trace>
  <inkml:trace contextRef="#ctx0" brushRef="#br0" timeOffset="120671.27">17493 17788 7533,'-25'10'479,"1"1"1,1-1 0,4-1-210,6-2-90,0 4-270,5-9-1889,3 3 1529,5-5 90,0 0 360,23 0 0,-12-5 0,20-2 0</inkml:trace>
  <inkml:trace contextRef="#ctx0" brushRef="#br0" timeOffset="120909.27">17649 18907 7533,'-35'0'562,"4"0"0,19-12 0,-1-2 0</inkml:trace>
  <inkml:trace contextRef="#ctx0" brushRef="#br0" timeOffset="123710.27">17375 16046 7353,'-7'0'450,"2"0"-630,5 0-990,0 0 1080,0 6 90,0-5 0,0 16 0,0-2 0</inkml:trace>
  <inkml:trace contextRef="#ctx0" brushRef="#br0" timeOffset="123949.27">17480 16709 7533,'-15'0'539,"-2"0"-449,15 0 0,-4 0-809,6 0 89,0 0-179,0 12 809,0-3 0,0 15 0,0-4 0</inkml:trace>
  <inkml:trace contextRef="#ctx0" brushRef="#br0" timeOffset="124241.27">17519 18140 7533,'-18'10'224,"0"0"1,-11 3-315,29-8 90,-6-5-1079,4 0 360,-4 0 719,12 0-820,-4 0 1,9-5 0,-4-2 0</inkml:trace>
  <inkml:trace contextRef="#ctx0" brushRef="#br0" timeOffset="124445.27">17454 18972 6543,'0'-19'0,"0"-1"0</inkml:trace>
  <inkml:trace contextRef="#ctx0" brushRef="#br0" timeOffset="126940.27">17375 15838 7533,'-21'-7'1079,"4"1"-1079,17 6-180,-6 0-629,4 0-1,-4 0 540,6 0-449,0 0 719,6 0 0,1 11 0,6 4 0</inkml:trace>
  <inkml:trace contextRef="#ctx0" brushRef="#br0" timeOffset="127194.27">17349 16592 7533,'-7'0'359,"2"0"181,5 0-900,0 0-89,-6 0 89,4 0 180,-4 0-90,6 0-629,0 12 899,0-4 0,-6 23 0,-1-4 0</inkml:trace>
  <inkml:trace contextRef="#ctx0" brushRef="#br0" timeOffset="127480.27">17375 18113 7533,'-29'0'449,"6"0"-628,17 0 538,5 0-1168,-5 0 89,0 0 181,5 0 539,-4 0 0,-1 6 0,-2 2 0</inkml:trace>
  <inkml:trace contextRef="#ctx0" brushRef="#br0" timeOffset="127745.27">17505 18959 7533,'-25'21'719,"0"1"1,-2 2-1,8-8-1078,18-14 359,-4 3-1200</inkml:trace>
  <inkml:trace contextRef="#ctx0" brushRef="#br0" timeOffset="127745.27">17402 19049 6363,'0'-11'0,"6"-3"0,-5-24 0,2 18 0,-1 0 0</inkml:trace>
  <inkml:trace contextRef="#ctx0" brushRef="#br0" timeOffset="144997.27">6750 14343 7533,'-20'0'90,"1"0"90,11 0-91,-9 0 1,9 0 630,-11 0-630,6 0 989,0 0-899,6 0 0,1 0 360,6 0 2608,0 0-3058,6 0 450,18 0-3817,0 0 3162,13 0 160,-14 2 0,3 1-352,-1-2 0,1-1 0,1 1 337,4 2 0,2 2 0,-1-2-60,-4-2 0,0-1 0,2 1-284,2 2 1,3 2-1,-1 0 1,-4-1 268,4-3 0,-1 1 67,-6 1 1,3 2-1,1 0 1,-2-1 7,5-1 0,-1-1 0,0 0 0,2 4 0,1 1 0,1-1-30,-2-2 0,0 0 0,2-1 0,-1 1-238,-6-1 1,1 1 0,-1 0 0,0 0-1,-2-1 238,8 2 0,-2 0 0,0-2 0,-5 0 0,2-2 0,-2 1 0,-2 0 45,6 1 0,2 0 141,-1-3 1,4 0 0,2 0 0,-5 0-187,-4 0 0,-4 0 0,3 0 22,4 0 1,2 0-1,0 0 1,-2 0 7,-1-2 0,-2 0 0,1 0-71,3-1 1,0 1-1,1-1 63,-6 1 1,-1-2-1,1 1 1,0-1-1,4 1 1,0 0-1,0-1 1,-3 1 7,-3 1 0,-3-1 0,2 1-8,1 0 1,3 1-1,-1-1 1,-5 1 22,-4 1 0,-2 0-45,7 0 0,3 0 0,-5 0 1068,0 0-1068,-3 0 0,0 0 1665,-7 0-1575,-1 0 1845,-1 0-1935,-5 0 1820,0 0-2000,-1 0 180,0 0-90,-5 0-270,11 0 270,-11 0-180,17 0 180,-15 0 1,14 0-1,-16 0 90,16 0-3277,-14 0 3072,15 0 115,-11 0-90,12 0 0,-5 0 90,-1 0-90,4 0 180,-14 0-630,15 0 451,-11 0 89,1 0-360,-2 0 3572,-6 0-5101,5 0-899,8 6 2878,1 1 0,5 12 0,-6 2 0</inkml:trace>
  <inkml:trace contextRef="#ctx0" brushRef="#br0" timeOffset="151574.27">10522 14408 7533,'0'-13'-1170,"0"5"811,0 3 359,6-1-180,-5 4 180,11-9 0,-11 9 0,4-4 0,-5 6 0,0 0 0,-5 6 0,-2 2 0</inkml:trace>
  <inkml:trace contextRef="#ctx0" brushRef="#br0" timeOffset="154444.27">12537 13575 7533,'-14'-7'1259,"2"1"-1619,12 12 810,-5 13-270,1 2 0,0 2-677,-2 2 1,-1 0 586,1 2 0,-1 3-30,-1 5 0,0 3 0,0-2-1468,0-3 0,0 0 1408,2-7 0,0 3 0,-1 0 0,1-2-30,0 3 0,0-2 0,0 1-379,1-2 1,-1 1 0,1 0 0,1 1 295,-1 1 1,2 1 0,-1 0 0,1-1-408,-1 7 0,0-2 0,1-1 475,2 4 0,2-3-720,-2-6 1,2-1 543,1-3 0,1-1 221,0 0 0,2-2 0,13 8 0,2-17 0</inkml:trace>
  <inkml:trace contextRef="#ctx0" brushRef="#br0" timeOffset="154743.27">12772 13770 7533,'-21'0'1638,"0"0"0,-10 0-777,25 0-411,6 0-720,0 6 0,0-4-359,0 3 359,0-5 90,0 0-180,6 0 90,7 0 225,5 0 0,2 0-45,10 0-375,6 1 1,0-2 284,-3-4-612,4 2 1,-1-2 521,-6-8 120,-7 6 0,4-1 0,-4-1 150,-6-2 0,-1 0-180,8-2 1,1 0-226,-6 1 0,-2-1 405,0-1 0,14 1 0,-18 7 0</inkml:trace>
  <inkml:trace contextRef="#ctx0" brushRef="#br0" timeOffset="154941.27">13123 13783 7533,'-24'16'449,"1"0"1,-1 0 0,1 1 0,0 2-1,4 0-719,5 5 1,2 4-551,1-3 1,0 4 0,-1 1 0,1-2-274,-1 4 1,0 0 0,0 0 1000,2-4 1,0 2-1,1-1 1,0-2 156,0 9 1,0-3-201,-1-4 0,1 0-526,2 2 1,0 2 0,1-3 570,-5-2 0,1 1 82,3 3 1,1 3 0,0-7 7,-1-3 0,1 10 0,1-22 0,3 1 0,-3-1 0</inkml:trace>
  <inkml:trace contextRef="#ctx0" brushRef="#br0" timeOffset="155340.27">12772 14459 7533,'7'-18'1439,"0"0"0,5-16-1529,-7 32 180,2-9-360,7 3 270,-2-4 0,13-2-90,-9 1 0,14 0 0,-9 0-90,-1 6-3097,10-10 2713,-8 14 564,4-14 0,-2 15-270,-4-4 270,1 6-90,-2 6 90,-6-4 0,5 15 90,-3-8 135,1 5 0,-2 2-225,-3 6 269,4-1 1,-2 1-847,-10 7 577,6-10 0,-1-1 180,-6 3 0,3 9-90,-4-5 0,-2 1-45,2-5 0,-2 3-15,-1 10 0,-3 5 0,1-4 15,0-9 0,-1-2-45,0 6 0,-2 3 0,1-5 90,-7 7-36,3-5 1,1 1-10,2-12 0,0-1 90,-6 11 0,1-2-45,4-5 0,-16 7 0,21-26-540,-14 9 90,9-12-419,-10-6 59,3-1 270,-9-12-809,4-7 2672,3-4 0,1-2-1413,5 12 0,1-1 0,-3-12 0,1 0 0,-1 0 0</inkml:trace>
  <inkml:trace contextRef="#ctx0" brushRef="#br0" timeOffset="155524.27">13564 14927 7533,'-17'11'1638,"-1"-1"0,-17 3 1292,34-8-3380,-5-5-89,6 0 539,0 0 0,0 0 0</inkml:trace>
  <inkml:trace contextRef="#ctx0" brushRef="#br0" timeOffset="160423.27">21186 10558 7533,'-29'-7'3276,"6"2"-1965,23 5-951,0 0 90,12 5 179,19 2-539,-10-1 0,0 1-804,7 3 0,2-1 834,-4-4 0,2 0 0,-1 0-660,4 4 1,3 0 700,-5-6 1,4-1 0,3-1 0,-2 0 0,-3 0-749,2 1 1,-4 0 0,5-1 646,-5-1 0,4-2 0,2 0 0,0-1 0,-2 1 0,-3 0-720,5-1 0,-4 1 0,4-2 660,-2-1 0,4-1 0,1-1 0,-1 0 0,-4 2 60,2-1 0,-4 1 0,6 0-275,-10 1 1,4 0-1,2-1 1,1 0 0,0 1-1,-1-1 1,-2 2 70,2-1 0,-2 1 0,0 0 0,0 1 0,2-1-20,3 1 0,2-1 0,2 1 1,-2 0-1,0 0 0,-4 0 119,2 0 0,-3 0 0,-1 1 0,2 0-53,-1 1 0,3 0 0,-1 0 0,-1 0 0,-3 0-82,-1 0 0,-3 0 0,1 0 90,8 0 0,1-1 1,-3 2-316,0 2 0,-7 0 1443,-10-2-1668,12 11 2271,-28-10-2181,-1 3 271,-7 1 269,-6 7 0,-12 13 0,12-9 0,-1-1 0</inkml:trace>
  <inkml:trace contextRef="#ctx0" brushRef="#br0" timeOffset="161783.27">21849 11053 7533,'-34'0'3276,"4"0"-1425,22 0-1401,-3 5-271,3 3 1,1 4-225,1 5 0,1 3-613,1 5 1,0 3 777,0-1 0,0 3 0,0-2-483,0 6 0,0 1 93,1-7 0,0 2 0,0 0 0,1-3-714,1 1 1,0 0 773,0 0 0,-1 2 1,-1-1-106,0 3 0,0-2-837,3-8 0,-1-1 702,-2 7 0,0 0-45,3-2 1,0-1-67,0-1 0,0 0-24,-1 0 1,2-2 584,5 10 0,1-13 0,7-6 0</inkml:trace>
  <inkml:trace contextRef="#ctx0" brushRef="#br0" timeOffset="162280.27">22669 11026 7533,'-26'-7'3276,"0"2"-1965,5 5-411,-3 0-810,10 0 269,-17 0-359,9 5 180,-4 3 0,2 10-1685,3 3 1460,9-6 0,-1 1 45,0 0 0,0 1-90,-6 10 0,0 3 30,5-7 0,1 1 0,0 1-580,-3 3 1,0 1 0,1 1 699,1 1 0,1 2 0,1-1-60,3-3 0,0 0 0,1-1-326,-2 9 1,2-2 325,4-8 0,1-2 0,-1-5 0,2-2 90,2 8-530,5-7 0,1-1 440,3 5-1478,2-6 0,2-3 1209,8-7-541,-1-1-737,16-6 827,-13 0-441,14 0 891,-10-6-692,4-7 962,-14-2 0,0-2 0,3 0 0,-1-1 0,-5-4 0,-1 0 0,-1 2 0,0 1 0</inkml:trace>
  <inkml:trace contextRef="#ctx0" brushRef="#br0" timeOffset="162657.27">22318 11508 8972,'20'-8'449,"1"2"1,0 1-360,4 3-90,5-3 0,0-1-686,0-1 371,4 3 1,-1 0-2963,-1-7 2880,-8 9 1,1 2 306,-6-3 0,-1 1-563,6 2 473,12-6 0,-16 4 270,0-3-24,-1 5 563,-12 0-269,5 5 2916,-11 3-1880,5 5-946,-6 0 2826,-6 5-2823,5 2-183,-10 6 0,-2 3-1876,5-4 0,0 1 1741,-5 7 0,1-1-269,5-9 1,1-1 313,-4 3 0,3-1 0,4 12-960,-4-12 0,-3 2 1,3-2 419,6-4 0,-1-1 180,-7 9 0,1-1-179,7-1-1280,-3-8 1,2 1 1512,8 10 1,1 3 0,6-13 0</inkml:trace>
  <inkml:trace contextRef="#ctx0" brushRef="#br0" timeOffset="162823.27">23020 12170 7533,'-32'0'1638,"-1"0"0,-19 0 1638,52 0-4096,0 0 1,6 0 0,1 0 0</inkml:trace>
  <inkml:trace contextRef="#ctx0" brushRef="#br0" timeOffset="164247.27">21966 9155 7353,'0'-7'3276,"0"1"-2684,0 6 37,0 0-359,0 28 0,0-9-1133,1 16 1,-2 2 682,-4-3 135,4-7 0,0 1 45,-1-6 0,-1-1 0,0 2 1,0 2 44,-1 7 0,1 1-90,-1-6 0,0-1-45,-1 0 0,-1-1 135,2-5 0,1-1-495,-1 3 1,0 1 269,-2-4 0,1 2-180,0 6 0,1 3 1,0-2 134,-3-3 0,-1-1 90,1 14 0,1-2-720,3-13 1,0-3 854,3 9 0,6 3 0,2-13 0</inkml:trace>
  <inkml:trace contextRef="#ctx0" brushRef="#br0" timeOffset="164502.27">22175 9428 7533,'-7'-22'3276,"1"-7"-2685,17 20-1400,9-9 449,8 11-382,1-2 1,2 0 516,-8 5 0,-1 0-112,9-6 0,2 1 157,2 2 0,-2 1 45,-11-1 0,0 1-405,6 1 0,2 1 1,-2 0 314,-5 0 0,-1 1 45,6-4 0,0 2 180,4 3 0,-6-15 0,-1 3 0</inkml:trace>
  <inkml:trace contextRef="#ctx0" brushRef="#br0" timeOffset="164717.27">22630 9272 7533,'-28'10'719,"1"0"1,4 1-1,0 2 1,2-1-405,6-1 0,0 1-1408,-9 11 1,-2 6 0,3-3 776,7-5 1,-1 0 135,-1 5 0,-3 5 0,0 0 1,4-5-1,0-1 0,2-1 120,-1 2 0,-2 1 0,3 0-930,-3 5 1,3-2 831,7-10 0,1-1-247,-4 7 0,4-3-49,7-10 1,6-7 0,2-6-1</inkml:trace>
  <inkml:trace contextRef="#ctx0" brushRef="#br0" timeOffset="165038.27">22357 9675 7533,'7'-7'1889,"-2"1"-2069,-5 6 180,0 0 0,6 0 0,2 0 0,16 0-90,4 6 0,-9-3 0,1 1 90,13 9 0,-1 6 0,-12-5-2246,-1 5 2426,-6-6-10,-6 12-170,-1-10 449,-5 9 1,-2 0-270,1-5 90,-6 17 270,-7-6-270,-1-12-226,5-1 1,-1 2 135,-15 7 0,15-10 0,-2 1 631,-6 3 1,-1-1-722,2 1 0,1-1-225,-1-1 0,0-3 45,-8 6 13,5-4 77,8-16 0,-1 5 0,-12-6 0,3-6 0,-9-1 0</inkml:trace>
  <inkml:trace contextRef="#ctx0" brushRef="#br0" timeOffset="169539.27">21498 9037 7533,'-25'13'107,"0"0"1,0-1 0,-2 5 0,0 2 0,2 3-138,3 4 0,3 4 0,0-1-1063,3-2 1,0 1 0,-1-1 597,-3 4 1,-1 0 0,1 2 548,8-8 0,1 1 0,0 2 0,-1-1 89,0 0 1,-2 1 0,1 0 0,-1 0 0,3 0-77,-1 4 1,1 0 0,1 1-1,-1 2-113,1-3 0,-1 3 0,0 2 0,1-1 0,1-1 0,1-4 113,2-1 1,2-4-1,1 1 1,-2 4-1,1-1 0,0 2 1,-1 4-1,-1 1 1,1 0-1,1-1 1,0-2-1,0-4-337,1 5 0,1-5 0,1 0 0,-1 5 321,0-3 1,0 4-1,0 2 1,0 0-1,0 0 1,1-3-1,0-4 9,0 7 0,1-5 0,1 4 0,1-5 0,2 5 0,0 1 0,0 0 0,1-2 0,-1-4-90,1 3 0,0-3 0,2 5-79,0-7 0,2 5 0,0 3 1,1 1-1,1-1 0,-1-1 0,1-3 55,0 0 0,-1-3 0,2-1 0,-1 1 0,1 2 15,-1-2 1,1 3-1,0 0 1,0 0-1,1 1 1,-1-2 0,0-3 2,1 3 0,1-1 0,-1-2 0,0-1 0,1 0 52,1 5 1,0-1-1,1 0 1,1-1-107,1-1 0,2 0 0,-1-1 0,0-2 30,-3-1 0,0-1 0,4 2-30,-3-5 0,4 2 0,2 1 0,0 0 0,-1-2 0,-3-4 60,2-1 0,-3-3 0,2 1 7,4 5 1,3 3 0,0-2-1,-1-3-67,1-7 0,0-2 0,0-2 265,2 1 0,0-1 1,1-1-206,1 0 0,-1-1 0,3-3 138,-4-3 0,3-1 0,0-2 0,-1 0 0,-3-1-78,0-1 0,-2 0 0,1-2-8,4-1 0,3 0 1,0-1-1,-4-2 8,-5-1 0,-3-1 0,1-4-111,1-3 1,1-4 0,1-2 0,0 0 0,-2 2 102,-2 2 1,-2 3-1,1-1 1,1-5-23,-1 2 0,1-4 0,2-3 0,1 0 0,-1-2 0,0 2 0,-2 3 0,-3 2-45,1-1 0,-2 3 0,-1 1 0,2-4-59,-1 1 0,1-4 0,1 0 0,0-1 0,0 1 0,-2 2 104,3-3 0,0 1 0,-1 0 0,-1-1-36,-3 3 0,-1-1 0,0 0 0,0 0 0,0 0 36,1 1 0,0 0 0,0 0 0,0 1 0,0-1 0,2-6 0,-1 0 0,0 1 0,-1 2 0,-2 2 0,-1 2 0,0-3 18,0 0 0,1-5 0,1-1 0,-2 1 0,0 2 42,1-2 0,-2 3 0,1-3 30,-2 4 1,1-3-1,-1-1 1,1 2 0,-3 2-121,1 0 0,-2 2 0,0 0 154,1-2 0,0 1 0,-1 0-64,-1-3 0,0 1 0,-1-1-60,3 1 0,0 0 0,-2-1 0,-1 1 0,-2-1 0,0-4 26,1 2 1,0-4 0,1-2 0,-1 0-1,-1 2 28,-1 3 0,-1 0 0,-1 1 0,0-1 0,0-2-3,1 3 0,-1-2 1,1 0-1,-1-1 1,0 0-1,-1 1 1,-1 2 8,-1-1 0,-1 1 0,-1 1 0,-1 0 0,0 0 0,0 0-37,-1-1 0,0 1 1,0-1-1,-1 1 1,0 0-1,-1 0 13,-3-5 0,0 1 0,-2 1 0,1 0 0,-1 0-4,2 5 0,0 1 1,0 1-1,-1-1 0,-2-1 13,-1 1 0,-1-2 0,-1-1 0,-1 2 0,1 1 0,2 3 75,-4-5 0,2 4 0,-4-2-150,1 3 0,-4-4 0,-2-1 0,0 1 0,1 2 0,3 5 90,0 2 0,1 4 0,-1-2-38,-3-5 1,-2-3-1,-1 2 1,3 4 22,-3 2 0,-2 3-71,0 1 1,-5-1 0,-1 0 0,4 3 25,4 2 0,3 3 0,-6 0-159,4 2 1,-4 0 0,-4 0 0,-2-1 0,-1 2-1,1 0 1,1 1 0,3 2 68,-2 1 0,3 1 0,1 2 0,0 0 0,-2 1 0,-2 0 33,3 1 0,-2-1 0,-2 1 0,0 0 0,-1 1 0,0 0 0,0 1 0,2 1 0,0 0 0,-1 2 1,1 1 0,-1 1 0,2 1 0,-1 0-1,2 1 1,0 0 0,0 0 43,-1 0 0,2 1 0,0-1 0,0 1 1,0 2-1,0 2 0,-1 2-122,7-2 0,-1 2 0,0 2 0,-1 2 0,-1 0 0,1 1 0,0 1 1,1-1-1,1 0 0,0-1 0,2-1 0,2-1 55,-7 6 1,3-3 0,1 0 0,1 0 0,0 2 0,-2 3 57,5-6 0,-1 1 0,0 2 0,-1 1 0,0 1 1,0 0-1,1 1 0,0 0 0,1 0 0,2-1 1,1 1 21,0 3 0,1 0 0,2 0 0,1 1 0,1 0 0,0 0 0,1-1 0,-1 0 0,1 0 0,-1 0 0,1 0 0,0-2 0,1 1 0,-1 0 0,1 1 0,0 0 0,-1 2 0,2-3 0,0 1 0,0 0 0,0-1 0,-1 1 0,1-1 0,0 1 0,0-1 0,0 1 0,0 0 0,0-1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59:39.005"/>
    </inkml:context>
    <inkml:brush xml:id="br0">
      <inkml:brushProperty name="width" value="0.09071" units="cm"/>
      <inkml:brushProperty name="height" value="0.09071" units="cm"/>
      <inkml:brushProperty name="color" value="#FF0000"/>
    </inkml:brush>
  </inkml:definitions>
  <inkml:trace contextRef="#ctx0" brushRef="#br0">11940 14745 7533,'-15'0'-720,"-9"0"1799,21 0-89,-8 0-540,5 0-270,5 0 989,-4 0-539,5 0 2646,0 0-2145,11 0-4408,-3 0 3252,11 0 385,-6 0-2539,6 0 2269,1 0-1,-2 3 0,2 0 91,0-2 0,0 0-90,3 2 0,0 0-160,0-3 1,-1 0 159,-3 0 0,1 0 60,7 0 0,3 0 0,-2 0-60,1 0 0,-1 0 299,4 0 0,3 0 0,-4 0-389,-6 0 0,-2 0 90,6 0 0,4 0-60,0 0 0,4 0 0,-2 0 310,-7 0 0,0 0 1,0 0-296,1 0 0,2 0 0,0 0 0,-3 0-803,9 0 0,-3 0 893,1 0 0,1 0-75,0 0 0,0 0-30,-11-2 0,0 0 0,3 0-48,-1 0 0,5 1 0,0 0 0,0-1 0,-2 1-291,4-2 1,-2 1-1,4-1 321,-6 2 1,4-1 0,3 0 0,1 0 0,-1 0 0,-2 1 0,-4 0-13,0 0 0,-5 1 0,1 0 0,6-1-30,-5 0 1,5-1 0,2 0 0,2 0 0,1 0-1,-1-1 1,0 1 0,-2 0 0,-3 1 65,7 0 0,-2 1 0,-3 0 0,2-1 0,2 0-24,-5-1 1,2 0 0,0-1 0,1 0 0,1 0 0,-1 1 0,0 0 51,1 0 0,0 1 0,1 1 1,0-1-1,-1 0 0,-2 0 0,-3 0-246,7-2 1,-4-1 0,0 1-1,4 0 215,-9 1 1,2 0 0,3 0 0,0 0 0,1 1 0,-2-1-1,-1 1 1,-4-1-14,9 1 0,-5-1 1,0 0-1,3 0-20,-1 0 0,3-1 0,0-1 0,1 1 0,-2 0 0,-2 1 70,-1 1 0,-2 1 1,0-1-1,1 0-52,0-2 0,1 0 0,1-1 0,0 0 0,-3 1 4,0 1 1,-2 0-1,0 0 1,-1 1-1,1-1 1,0 0-1,-1 0 1,1 0-68,0 0 0,1-2 0,0 1 0,1 1 45,3 0 0,2 0 0,0 1 0,0 0 0,-2-1 22,-2 1 1,-2-1-1,1 0 1,3 0-46,-5 1 1,3-1-1,3 0 1,1 1-1,0-1 1,-1 1-1,-3 0 1,-2 0-1,9 0 1,-5 1-1,0 0 1,3-1 7,-4 0 0,3-1 0,2 0 0,-1-1 0,0 1 0,-2 1 15,0 0 0,-2 1 0,-1 0 0,0 0 0,2-1 30,-4 0 0,1 0 0,1 0 0,-1 0 0,0 0 0,0 0-51,2 1 1,0 0 0,-1 0 0,1 0 0,3 0 42,-5 0 1,3 0-1,2 0 1,0 0-1,0 0 1,-1 0-1,-3 0 1,-2 0-1,6 0 1,-5 0-1,1 0 1,2 0 52,0 0 0,2 0 0,2 0 0,0 0 0,-2 0 0,-3 0 54,-1 0 1,-4 0 0,0 1-1,3-2-9,1 1 0,3-1 0,2 0 0,0 0 0,-1 0 0,-3 0-66,-2-1 0,-3 1 0,0 0 0,1-1 0,4 0-34,-3 1 0,3-1 0,2 0 0,2-1 0,1 1 0,-2 0 0,-1 0 0,-2 0 0,-4 0-43,7-1 1,-6 1-1,1 0 1,4 0 34,-3 0 1,5-1 0,1 1 0,1-1 0,0 0 0,-4 1 0,-4 0 77,7-1 1,-4 1-1,3-1-105,-7 1 0,5 0 0,1 0 0,0 0 0,-2-1 0,-3 1 75,6 0 0,-4 0 0,5-1-99,-8 1 1,3 0-1,3-1 1,1 1-1,0-1 1,-2 1-1,-3-1-70,0 0 0,-2 0 0,-1 0 1,0 0-1,2 0 94,0 1 0,1 0 0,0 0 0,1-1 0,0 1 0,0-1-30,1-1 0,1 0 0,0 0 0,-1 0 0,-1 0 0,-4 1 15,8 0 0,-4 1 0,4-2 33,-9 1 1,4-1-1,3-1 1,-1 0-1,0 0 1,-2 1-1,-4 0-33,7 0 0,-5 2 0,3-2 84,-2-1 0,4-2 0,1 1 0,-2 0 0,-4 1-54,-2 1 0,-3 2 0,2-1 135,1-1 1,2-1 0,-1 0 0,-1 0-136,-3 3 0,-2 0 0,2-1 22,5-1 1,3-1-1,-1 0 1,-2 2 22,4 1 0,-1 1-75,-3-3 0,2 0 0,-4 0 75,-6 4 0,-1 0 363,9-2 1,-1-1-409,-10 2 0,-1 0 617,16-2 1,-3 1-438,-9 2-90,8 0 90,-24 0 1941,-1 0-2031,-6 0-3367,0 0 0,-6 0 3122,-7 0 0,-7 0 0,-6 0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7T09:19:44.729"/>
    </inkml:context>
    <inkml:brush xml:id="br0">
      <inkml:brushProperty name="width" value="0.12095" units="cm"/>
      <inkml:brushProperty name="height" value="0.12095" units="cm"/>
      <inkml:brushProperty name="color" value="#FF0000"/>
    </inkml:brush>
    <inkml:brush xml:id="br1">
      <inkml:brushProperty name="width" value="0.09071" units="cm"/>
      <inkml:brushProperty name="height" value="0.09071" units="cm"/>
      <inkml:brushProperty name="color" value="#FF0000"/>
    </inkml:brush>
    <inkml:brush xml:id="br2">
      <inkml:brushProperty name="width" value="0.05292" units="cm"/>
      <inkml:brushProperty name="height" value="0.05292" units="cm"/>
      <inkml:brushProperty name="color" value="#FF0000"/>
    </inkml:brush>
  </inkml:definitions>
  <inkml:trace contextRef="#ctx0" brushRef="#br0">3447 8456 15500,'0'-27'-2009,"-12"2"1056,9 24 1360,-15 26-258,16 11 1,3 10 54,-3-7 0,-1 6 0,-1 1 0,2-3-167,-1 5 1,1-3-1,0 4-447,-2 1 1,-1 3 0,0 1 0,0-5 205,-1-2 0,-1-3 0,-1 4 241,2-4 1,-1 4 0,-1 2-1,0 1 1,0 2-274,0-2 1,-1 3 0,0 2-1,0-1 1,0-1 0,1-2 220,0-1 1,1-1 0,-1-1 0,1-1-1,-1 1-188,0 1 0,-1 1 1,0-1-1,1-2 1,0-6 294,2-1 0,0-5 1,-1 4-9,-1 1 0,-1 4 0,-2 2 0,1 2 0,-1 0 32,0 4 1,0 1-1,0 1 1,0 2 0,-1 1-147,2-8 1,-1 2 0,0 1 0,0 0 0,1 1 0,0-2 0,1-2-188,1 1 1,0-1 0,1-1 0,1-1 0,0-1 0,0-3 207,-1 7 1,1-2 0,0-2 0,2-3 51,2-1 0,3-2 1,0 3 174,0 3 0,1 4 0,1 2 0,2 0-175,2-5 1,2 1 0,1 2 0,-1 0 0,0 0-44,-1 5 0,-1 1 0,0 0 0,1 0 0,1-2 0,1-7 0,2 0 0,0-1 0,0-2 0,-2-2 120,4 10 0,-2-4 0,0-4-75,-1-6 0,0 3 206,-2 3 1,1 9 0,0 6 0,0-1 0,-1-4-407,-1-4 0,-1-2 0,0-1 0,1 3 191,-1-2 0,0 1 0,0 1 0,2 1 0,0 2 98,1 0 1,2 4 0,0 1 0,1-2 0,-1-3 0,-1-5-3,3 5 1,0-6 0,1 5-97,-2-3 0,3 5 0,0 2 0,-1-2 0,-1-5 171,2 0 0,-2-4 0,2 2 152,-1-1 1,1 2 0,0 0 0,-2-6 109,3 7 0,0 1-514,2-1 0,3 7 0,0-2 0,-3-12-270,-5-15 0,0-3 105,10 15 0,6 4 1,-6-6 209,2 7 1216,-2-17 0,-1-1-767,-3-1 2231,-5-12-431,-4-8-1619,-5-19-91,2-19-3193,3 7 1,2-2-315,3-16 2968,7-7 0,2-1 0,-10 22 0,0 1 0,11-22 0,-1 1 0</inkml:trace>
  <inkml:trace contextRef="#ctx0" brushRef="#br0" timeOffset="7403">16270 9665 7690,'0'-21'-888,"0"-2"952,0 21 643,6-3-699,7 5 540,31 0 1,13 0-425,-17-2 0,2 0 1,3 0-205,4 0 1,4 0 0,4 1-1,4-1 170,-16 0 0,3 1 0,4-1 0,0 0 0,2 0 0,-2 1 0,-1-1 0,-4 1-719,13-1 0,-4 0 0,-1 1 0,1-1 0,2 1 644,-9 1 1,2-1 0,1 1-1,0 0 1,-1 0 0,-2 0-1,-2 1-30,2 1 1,-2 0 0,-1 0 0,-2 2 0,0-1-178,7 3 1,-2 1 0,1 0 0,1-1 223,-5-1 0,1 0 1,1-1-1,0 0 0,-1 0 8,5 1 0,-1 0 1,0 0-1,3-1 28,-2-1 0,3-1 1,1 0-1,0 0 0,-3 0-608,6 1 0,-3 1 0,0-1 0,1 0 504,-12 0 0,0-1 0,0 1 0,2 0 0,0 1-24,2 1 1,3 0 0,0 2 0,0-1 0,-3 1 0,-6-1 32,6 2 0,-7-1 0,4 1 57,4 0 1,4 1-1,-2-1 1,-6-1-52,6 0 1,-10-1 2631,-3 0-1283,-20-6 10,-13 0-928,-6 0 1906,0 0-3878,-18 0 1195,-12-2 0,-17-2 0,-10-1 0,-3 0 0,3 1 0,9 1-496,1 0 1,5 2 0,-6-1 868,5-1 1,-8-2 0,-3 0-1,-2 0 1,2 0 0,5 1-1,9 2-264,-12 1 1,2 0 331,1-2 0,-6-1 0,-3-1 0,0 0 39,10 2 0,1 0 0,-1 0 1,-3 1-1,-5-1-194,9 0 0,-3 1 1,-3-1-1,-1 1 1,-2 0-1,-1-1 0,0 1 1,1 0-1,1 0 121,-1 1 0,-1 0 0,1 0 0,-1 0 0,0 1 0,0-1 1,2 1-1,0-1 0,2 0-249,0 1 1,1-1 0,0 0 0,2 0-1,0 0 1,0 1 0,2 0 0,-1 0 192,-8 1 0,1 1 0,1 0 0,0 0 1,1 0-1,-1 1 131,-1-1 0,-2 0 0,0 0 0,3 0 0,3 0 0,7 1 329,0-1 0,7 1 0,-6 0-359,-3-1 0,-11 1 1,-3-1-1,2 0 0,9 0 1,14-1 271,0-1-112,-17 0-178,47 0 1827,23-6-1944,11-7-31,3 5 1,15-2-1,11-1 1,4 0-1,1-1 1,-4 1-1,-9 2 75,-2-2 1,-6 2-1,1 0 1,6-1 13,-3 2 0,7-1 1,3-1-1,3 1 1,0 0-1,-3 1 1,-5 0-1,-7 2-422,10-1 0,-8 1 0,4 2 338,-5 2 0,3 2 1,2 0-1,0 1 0,-2-2 48,2 0 1,-2 0 0,2 0 0,8-1 53,-14 0 1,5 1 0,4-1 0,3 0 0,1 0 0,1 0 0,-1 1 0,-3-1 0,-2 0 0,-6 0-381,12 0 1,-5 0-1,-3 0 1,0 0-1,5 0 380,-1 0 1,4-1-1,2 0 1,0 0 0,-2 0-1,-4 0 1,-6 1-25,12 0 0,-9 0 0,0 0-213,-5 2 0,-2 0 0,2 0 243,7 1 0,2 1 0,-1 1-362,-5 2 1,-2 1 0,-1 2 58,-5-1 1,-1 2-1,-4 2-4,0 11 1,-4 2 229,-4-10 0,-3 0 2403,2 22-1925,-13-27 1469,-19 3-2290,-49-18 489,13 4 0,-11 1 0,-5-1 0,2 0-218,8-1 1,0-1 0,-1 0-1,-2-1 1,-2 2 33,2 0 1,-4 1 0,-1 0 0,-1 0 0,-1 0 0,1 0 0,1 0 37,3 0 0,0 0 0,1 0 0,0 0 0,-1 0 0,-1 0 0,-1 1-96,6 1 0,-1 0 0,-1 1 0,0 0 0,-1 0 0,-1 0 0,-1 0 0,-2 0 0,0-1 220,2 0 1,-1-1 0,-3 1 0,-1-1 0,0 0 0,-2 0 0,1 0 0,1 0 0,1 0 0,2 0 0,2 1 0,3-1-296,-11 1 1,4 1 0,2 0 0,2 0-1,0 0 1,-2-1 0,-2-1 272,1 0 1,-4 0 0,-4-1-1,0 0 1,1-1 0,4 1 0,6-1-1,9 1 1,11-1 33,-21-4-92,11 2 1,16-1-181,66-1 263,3-2 1,12-1-85,-11 5 1,6 0 0,6 0 0,5 2 0,4 1 17,-18 1 1,4 1 0,4 1-1,2 0 1,3 1 0,1 0-1,0 1 1,1-1 0,-2 1-1,-1-1 1,-2 1 0,-3-1-6,8 0 1,-2 0-1,-3 0 1,0 1 0,-1-1-1,1 1 1,2 0 0,3 0-4,-7 0 0,3 1 1,2-1-1,0 1 1,2 0-1,-1 0 0,0 0 1,-2 1-1,-2 0 1,-2 0-1,-4 0-39,11 3 1,-4 2-1,-3-1 1,-2 1-1,0-1 1,0-1-125,5-1 1,0-1-1,-1-1 1,-1 1 0,-1 0 208,-2 1 1,-2-1 0,1 1 0,-2 0 0,-2-1 256,6 1 1,0 0-1,-5-1 1,-5-3 142,0-2 1,-11 0 551,-14 5-929,9-6-711,-63-3 1,-28 0 587,16 1 0,-6 0 1,-7-1-161,17 0 1,-5-1-1,-3 0 1,-4 0 0,-1-1-1,-3 0 1,0-1 242,12 2 1,-2-1-1,-1-1 1,-3 0 0,0 0-1,-1 0 1,-1 0 0,0-1-1,0 1 1,1 0-1,0 0 1,1 1-16,1 0 1,-1 0 0,1 1-1,-1-1 1,1 1 0,0-1 0,0 1-1,0 0 1,0-1 0,1 1 0,0-1-1,1 0-172,-2 0 0,0-1 0,-1 0 1,1-1-1,0 1 0,1 0 1,1 0-1,1 0 0,1 1 0,3 0 1,1 1 164,-14 0 0,2 0 0,3 1 1,3 1-1,1 0 0,3 0-14,-6 0 0,2 0 1,4 1-1,5 0-314,-4 0 1,2 0 375,-11-1 1,-2-2 0,30 4 652,52 6-626,11-4 0,13-2 0,10 0-55,-19 0 1,6 0-1,4 0 1,4 1-1,3-1 1,2 0-1,1 1 1,-1 0-1,0 0 1,-2 1 4,-3 0 1,0 1 0,1 1 0,0 0 0,1 0 0,-1 0 0,1 0 0,0 0 0,1 0-1,0 0 1,0-1-42,-2 0 1,1-1 0,1 0 0,1-1 0,-1 0 0,1 1 0,-1 0 0,1-1 0,-2 2 0,0 0 0,0 0 0,-2 2 0,5 1 0,0 0 0,0 2 0,0 0 0,-1 1 0,-1 0 0,-2-1 0,-2 1 0,-1-1 0,-4 0-30,6 0 0,-4 0 0,-3 0 0,0 0 0,-1 0 0,1 1 33,1 1 0,2 1 0,-1 0 1,0 1-1,-3-2 0,-2 0 86,6-1 1,-3 0 0,-3-1-1,-4 0 1120,15 9 1,-20-9-2473,-34-14 993,-37-3 71,9 4 1,-12-2 0,-9-1 0,-7-1 0,-5-1 0,-1 1 0,0-1 0,4 1 0,4 1 0,9 1 85,-14-1 1,9 1 0,0 1-1,-10-2 86,15 2 0,-6-2 0,-4 0 1,-3-1-1,-2 1 0,0-1 0,-1 1 1,2 0-1,2 1 0,3 2-108,-2 0 1,0 2 0,1 0 0,2 1 0,0 0 0,2 1 0,2 0 0,1-1 315,-7 0 1,5 0 0,1 1-1,-3-1 1,-5 0-137,11 1 1,-4-1 0,-4 0 0,-2 0-1,-1 0 1,0 0 0,2 1 0,2-1 0,4 0-1,6 1 68,-17-1 1,7 0 0,3 0 0,1 1-70,-8-1 1,-5 1 0,13-1-1,28-1-349,41 0 0,28-2 1,11 0-1,-5 1 348,-7 1 1,-1 1 0,2 1 0,5-1-190,-8 0 1,4 0 0,3 0 0,1 0 0,-1 0 0,-1 0 0,-3 1 143,4-2 1,-2 1 0,-1-1 0,-2 1 0,-3 0 90,11 1 0,-4 2 0,1-2-31,2-3 0,0 0 0,6 0-73,-16 2 0,5 1 0,2 0 0,0 0 0,-2 0 0,-3 0 36,3-1 1,-5 0-1,1 0 1,6 0 68,0 0 1,6 0 0,4-1 0,2 1 0,-4-1 0,-4 0 0,-9 1-61,2-1 0,-9 0 0,4 0 245,6 1 1,6-1 0,-3 0 0,-11-2 1250,9-6 517,-27 9-1773,-11-3-1852,-43 1 0,-28 2 1294,16 1 1,-7 1 0,-4 0 0,-4 0-1,-1 0 115,11-1 0,-2 1 1,-2 0-1,-1 0 1,-2 0-1,0 0 0,0 0 1,1 1 102,2-1 0,0 0 1,-1 1-1,0 0 1,-1-1-1,1 1 0,0 0 1,0 0-1,2 1 70,-4 0 0,-1 0 0,-1 0 0,2 0 0,1 1 0,1-1 0,4 1 0,3-1 0,-13 2 0,4-1 0,5 0 0,3 2 0,8 1 0,-1 0 0,1 0 0</inkml:trace>
  <inkml:trace contextRef="#ctx0" brushRef="#br0" timeOffset="15372">19404 9470 12989,'0'-18'-2820,"6"-2"2831,1-6 305,6 0 56,-5 5 287,3 2-708,-9 12 644,21 2-2307,-7 10 1310,15-3 209,-6 5 0,6 3 479,15 0 1,10 1-1,2 0-772,-10-1 0,1 1 0,0-1 0,1 1 675,1-1 0,1 1 1,0-1-1,-3-1-40,11 1 0,-2-1 0,-11-3 302,2 0-463,-7 0-1195,-35-5 119,-1 5 938,-12-6 1,-39 7 0,-16 3 450,13-5 1,-5 0 282,11 0 1,-5 0 0,-3 0 0,-2-1-332,6-3 0,-3-1 1,-2-1-1,-1-1 1,3 0-1,2 0-298,-8-1 1,4-1-1,1 0 1,-3 1-9,5 0 1,-2 0-1,0 0 0,3 0 1,7 0-1271,-48-8 1947,88 11-317,19 0-194,13 3 0,18 3 1,12 1-1,4 2 0,-3-1 1,-9-1-629,-3 0 0,-6-1 1,1 1-1,8 1 566,-11-2 0,6 0 0,4 1 0,3 1 0,0-1 0,-1 1 0,-2-1 0,-4 0 0,-5-1 37,11 1 0,-5 0 0,-4-1 0,-1 1 28,9 2 0,-3 0 0,-5-2 105,-1-3 0,-11-1-34,-15 3 1400,-48-12-1948,0 2 1,-14-2 0,-10 0 0,-8-2 0,-4 1 0,0-1 0,3 0 0,5 2 0,10 0-269,-6-1 0,9 1 0,0-1 1,-9 1 646,10 0 1,-7 0-1,-5 0 1,-2-1-1,-2 1 1,-1-1-1,3 1 1,2 0-1,5 1 1,6 0-16,-15 0 0,7 0 0,5 1 0,2 1-22,4 0 0,4 0 0,-3 0 200,-20-1 1,-3 0 0,15-1 1623,16 0-2944,86 10 1021,-19-1 0,6 0 0,9 1-39,-8 0 0,8 1 1,5 0-1,3 0 0,2 1 1,-1 0-1,-4 0 0,-4-2 228,6 2 1,-4 0 0,-1-1 0,0 1-1,4 0 30,-1-1 1,6 2 0,2 0-1,-1-1 1,-3 1 0,-6-2-1,-10 0 1380,16 1 0,-17-1-51,-15-1-2541,-36-5 815,-29-5 1,-23-4-1,-6 0-122,21 4 1,-3 1-1,-3-1 1,-1 0-1,0 1 1,2-2 251,3 1 1,0-1 0,0 0 0,0 0 0,0 0 0,1 1-143,-3-1 0,-1 1 0,0-1 1,1 1-1,6 0 0,5 1 357,-13 1 1,13-1 419,7-2-480,23 6 472,11 0-406,19 2 1,22 3-1,13 1 1,4 0 0,-6-1 16,-1-1 1,1 1 0,1-1 0,1 1 0,2 0-178,-6-1 0,3 1 0,2 0 0,0 0 0,-1 0 0,-2-1 0,-3 1 267,4 0 1,-1 1-1,-2-1 1,-5 0 0,-4-1 734,20-1 1,-18 1 1605,-27 1-2268,-18-5 35,-121-11-1110,73 6 1,-2 0 0,-5 1 784,8 0 1,-4-1-1,-2 1 1,0 0-1,2 0-149,-4 1 0,1 0 1,2 0-1,2 0-635,-4-2 1,3 0-1,7 3 724,6 6 1,11 2 40,17-3 60,37 27 0,0-16 0,3 0 1,0 5-1,0 1 0</inkml:trace>
  <inkml:trace contextRef="#ctx0" brushRef="#br1" timeOffset="15972">15905 10900 7533,'-27'-36'0,"3"7"0</inkml:trace>
  <inkml:trace contextRef="#ctx0" brushRef="#br0" timeOffset="19487">12381 10666 11105,'13'-13'-1414,"6"0"793,-4 0-43,4 6 437,5-17 214,-2 9 770,4-29-491,-13 21-345,-8-7 894,-5 11-766,-5 11 127,-14-4-79,-3 12-782,-18 15 1,-4 5 621,5 0 53,-4 6 1,8 9 50,29 12 1,15 4 66,3-9 1,9-1-686,3-7 0,7 2 1,2-2-1,-1-6 692,13 1 0,3-7-80,-9-4 1,4-1 0,3-6 24,5-12 0,5-7 0,-1-3 0,-7 3-152,-3 7 1,-1-5 2,-1-6 1,9-6-1,2-3 1,-6-3-1,-14-1 85,-12-13 0,-9-5 34,3 4 0,-1-4 0,-9 2-20,-12 3 1,-8 1 0,-6 3 106,-4 4 1,-6 4-1,-7 3-161,-1 6 1,-7 2 0,-4 3 0,-1 1 0,2 1 65,-5 1 1,1 2 0,-1 1-1,1 1-585,-2-1 1,-2 2 0,3 0 0,5 2 562,4 2 0,4 2 0,6 2-331,-16 13 331,30-7 719,-10 12 0,2 9-360,17-1 1,5 6-330,-1 6 0,2 7 0,8 0-1400,10-2 1,8 2 0,5 0 0,0-3 1773,-2-6 1,2-1 0,2-3 0,3-1-46,8 3 1,3 1 0,4-7 0,1-12 254,0-14 1,4-11 0,-1-5 0,-3-3-705,3-3 0,-3-6 0,-2-5 112,-4-1 1,0-6-1,-3-2 1,-6-2 7,-2-6 0,-7-3 0,-5 0 171,-5-1 1,-5-1 0,-3 3 338,-1-4 0,-9 5-760,-15 3 0,-9 10-5,3 18 1,-5 8 44,-10 5 0,-8 6 0,3 2 0,-5 5 0,0 5 345,3 1 0,-3 3 0,5 4-225,11 0 0,2 3 0,3 2-120,1 2 0,2 1 1,4 2 347,2 0 1,4 1 0,9-2-34,13 9 0,13-6 179,12-7 1,9-10-250,-3-11 0,5-7 0,0-5-5,2-7 0,-1-7 0,-3-5-30,-1-11 0,-5-5 0,-4-3-618,-6 4 1,-3-1 0,-4-1 617,-2 0 0,-3-2 0,-7 1 150,-13-17 0,-11 5-8,-1 16 1,-5 4-128,-13-10 0,-7 8 15,8 23 0,-3 7 0,-1 6 30,-4 5 0,-1 6 0,1 5-240,-2 9 0,0 5 0,4 1-30,5-5 0,3 0 1,5 6 89,3 13 0,6 7 0,10-2-30,11-11 0,7-2 0,5 0 90,3 5 0,5-1 0,8-5 142,8-11 1,8-5-1,3-4 1,-5-2-577,11 3 1,0-7 583,-3-4 0,3-4 0,-10-4 240,-1-12 1966,-14-19-1607,-10-5-449,-17-9 1756,-5 19-2026,-20-10 301,-3 18-1261,-18 16 1,-15 7 0,7 8 239,8 19 0,1 4 540,-4-14 0,-5-2 1,14 6 335,15 19 0,21-1-471,27-13 0,15-4 315,-7-3 0,5 1 0,2 0 0,-2-2 0,5 3 0,-2-2 0,2 0 0,-1-3 0,0 1 0,0-1 0,-1 0 0</inkml:trace>
  <inkml:trace contextRef="#ctx0" brushRef="#br1" timeOffset="33119">25140 10004 7533,'-13'-13'0,"-1"-1"0</inkml:trace>
  <inkml:trace contextRef="#ctx0" brushRef="#br1" timeOffset="33981">24437 9665 7533,'-40'-6'2068,"0"0"1,-1 0 0,4 4 0,8 1-1619,15-3-360,46 17 0,2-1 179,11 3 1,14 2 0,1-1 44,-15-6 1,0 0 0,1-1 0,5 1-779,-3 1 1,4 0 0,2 2-1,1-1 1,0 0 0,-1-2 552,-3 0 1,-1-1 0,1 0 0,-1-1 0,0 0 0,-2 1 18,7 0 0,-2 0 0,0 1 0,-1-1 0,-2 0-41,3 1 1,-1 0-1,-2 0 1,-3-1 141,7-1 1,-2-2 0,-6 0 138,-3 4 0,-5-2 642,13-7-361,-34 5-269,-17-6-3785,0 0 4684,-6 40 900,5 11-1732,-3-16 0,-2 9 1,-1 2-1,1 0-576,0 1 1,-1-1 0,0 2 0,-1 3 297,1-6 1,-2 3 0,0 2 0,0 0 0,0-1 0,0-1-45,0 5 1,-1 0 0,1-1 0,-1-1 0,1 1 20,-1-2 0,1 1 0,0 0 0,0-1 0,1-1-104,-1 8 1,0 0-1,2-1 1,0-2-23,2-9 0,2-1 0,-1 0 0,1 3 197,0 7 1,1 4 0,-1 1 0,1-1 0,1-4-545,0-3 1,1-4 0,1-1 0,-1 3 76,0 7 0,0 3 1,0-1-1,0-3-2839,-2 3 1,0-3 0,0-8 2973,2-14 0,-1-2-90,-2 9 0,1-4-2584,2-5 2449,0-20-5048,22 24 5408,-10-32 0,24-9 0,-16-16 0</inkml:trace>
  <inkml:trace contextRef="#ctx0" brushRef="#br1" timeOffset="34683">25283 12304 7533,'-29'-14'9830,"6"2"-8237,23 12-963,6 18 359,13 32-809,-9-20 0,1 4 179,1 1 1,0 3 0,2 1-90,0 3 0,2 0 0,-2-1-225,3 9 0,3-1-15,3-3 0,6 1 0,2-7 33,11-6 0,5-9 87,-3-3 0,4-2 0,2-9-60,5-15 0,1-10 0,-3-5 329,-7 1 1,-3-4 0,-2-4-434,-3-3 0,-2-3 0,-3-5 306,-7-2 0,-3-3 1,-1-4-1,-2-2-526,-3 3 0,-1-3 0,-2-1 0,1 0 1,0 1 53,4-6 0,1 2 0,-1-1 0,-2 0 22,-2-4 1,0-2 0,-2 4-1,-1 6-966,1 1 0,-2 8-46,3-9 541,6 6 1528,-13 24-1079,-1 12-249,-6 1-21,0 6-4871,0 0 5321,17 69 0,-13-17 0,4 5 0,1-1 0</inkml:trace>
  <inkml:trace contextRef="#ctx0" brushRef="#br1" timeOffset="34946">26753 12746 7533,'-22'-16'1214,"6"5"0,42-8 1,-1 1-1</inkml:trace>
  <inkml:trace contextRef="#ctx0" brushRef="#br1" timeOffset="39829">22942 9510 7533,'0'-7'-420,"0"-11"0,0 3 0</inkml:trace>
  <inkml:trace contextRef="#ctx0" brushRef="#br1" timeOffset="40493">22928 8886 7533,'-21'-29'5217,"4"5"-3418,17 65-1575,1-4 1,-2 5 45,0 1 0,-2 4 0,-4 8 159,-2-15 1,-2 6 0,-3 4 0,-2 4 0,0 1-1,-2 0 1,2-2 0,0-2 0,2-6-713,-3 10 1,1-5-1,0-1 1,0 0 0,-3 5 311,3-9 1,-3 5 0,0 2 0,-2 2 0,1-1 0,0-1 0,1-5 0,1-5 0,4-7-588,-12 21 1,4-12 332,4-10 0,7-9-134,11-18-1081,0-1 361,6-6 989,6 0 838,14 0 353,8 3 1,13 3 0,4 2 0,-5-2-922,-5-1 0,-4 1 0,7 0 146,3 2 0,8 0 1,2 1-1,0 1 0,-3-1-304,1 1 1,-2 0-1,-2-1 1,-2 1 247,2 0 0,-3-1 0,-1 1 389,0-1 1,-1-1 0,-12-1-301,-11-1 2430,-23-6-12620,0 0 1582,12 0 8249,14 23 0,-3 0 0,7 22 0</inkml:trace>
  <inkml:trace contextRef="#ctx0" brushRef="#br1" timeOffset="43159">25335 4868 7533,'-13'0'449,"6"0"1,-5 0 899,-1-6-1259,4 5 2519,-3-5-2249,12 6 1888,0 0-718,12 0-1171,-3 0-179,10 0 180,0 0 90,24 0-315,-15 5 0,5 1 44,5-1 1,4-1 0,3 2-916,1 1 1,2 2-1,1-1 1,-3 0 765,1-3 0,-3 0 0,6 1 60,-2 0 0,6 1 0,1 1 0,0-1 0,-5-1-487,7 0 0,-3-1 1,5 0 450,-8 1 0,4 1 0,2 0 0,2-1 0,1 0 113,-13-2 0,2-1 0,1 0 0,0-1 0,1 1 0,0-1 0,0 1-219,3 1 1,-1-1 0,1 0-1,1 1 1,0-1-1,0 1 1,1 0-6,-2-1 1,0 1 0,1 0 0,1 0 0,0-1 0,-1 2 0,0-1-1,-2 1-33,3 0 0,1 0 0,-2 1 0,0-1 0,-1 1 1,-1 0-1,-3 1 18,6 0 0,-2 1 0,-1 0 0,-2 1 0,-1 0-36,-2 0 0,0 1 0,-1 0 0,-3 0 0,-4-1-74,1 1 1,-5 0-1,0-1 272,3 2 0,-1 0 0,-1-1 225,8 3 0,-3-1-270,-7-5 0,-2 0-45,-2 3 0,-1-1 2264,13-2-2174,-7 5 1296,-1-5-1566,3 2 0,5 1-135,-8-3 1,0 0 692,7 2 1,0 1-649,-3-1 0,-2 1-135,-6 0 0,-2 0 225,19 4-89,-18-2 2877,-24-12-2428,-6 0-360,0 0-719,0 6 1798,-6 47-269,-1-17-495,1 0 0,-2 8 179,2-4 1,-2 6 0,0 0 0,0-5-560,0 5 1,-1 3 269,1-8 1,-1 9 0,-1 5 0,0 4 0,0-2-1,0-3 1,2-8-375,-2 9 0,2-6 0,-2 7 405,2-14 0,-1 7 0,-1 3 1,-1 2-1,0 1 0,0-1 1,2-4-1,1-6-288,-1 10 0,1-7 0,1 0 1,-1 6 295,0-5 0,-1 4 0,0 3 1,0 2-1,0-1 0,0-2 0,1-3-345,0 3 0,2-4 0,-1 0 1,0 0-1,0 3 293,0-7 1,0 2 0,0 1 0,0 0 0,-1 1 0,1-1 0,0-1 32,-1 5 0,1-2 0,-1 1 0,1-1 0,-1 1 0,0 0-225,-1 3 0,-1 1 0,1-1 0,-1 2 0,0-1 0,0 2 38,1-6 1,0 1 0,0 0 0,-1 0-1,1 1 1,-1-1 0,1 0 63,0-2 1,-1-1 0,1 0 0,-1 0 0,1 1 0,-1-1 0,0 0 51,0 2 0,-1 0 1,0 1-1,0-1 0,0 0 1,0 0-1,0-1 64,0-1 1,-1 0-1,1 0 1,0 0 0,-1-1-1,1-2 1,1 0-57,-3 5 0,1-2 0,-1-1 0,1 1 0,0 4-72,0-2 0,0 5 0,0 2 0,0 0 0,0-1 0,2-4 0,0-6 22,1 0 1,2-7 0,-1 0 0,0 6 28,1-1 0,-2 6 1,1 2-1,-1 2 1,0-1-1,0-3 1,1-5-150,-1 4 1,1-5 0,0 0-1,-2 3 152,0 4 0,-1 3 0,-1 1 0,0 0 0,-1-1 126,2-7 0,0-1 0,-1 0 0,0-1 0,-1 2 251,-2 3 1,-2 0 0,0 1 0,0-1 0,1-1-144,1-3 0,2-1 0,-1 0 0,0-1 1,0-1-289,-2 5 0,-1 0 0,1-1 0,1-3 396,0 1 1,2-2 0,3-3-757,2 5 0,3-4 656,1-12 1,2-3-927,8 11 1571,-4-20-1030,3-14 1531,-5-5-9087,0 0 6655,6 0 1080,30-5 0,-16-8 0,22-7 0</inkml:trace>
  <inkml:trace contextRef="#ctx0" brushRef="#br1" timeOffset="43941">27494 12968 7533,'0'-37'1259,"0"0"0,0 7 1,0 2 628,0-10-674,37 53 1,12 19-1485,-10-4 0,2 8 704,-10-6 1,4 6 0,4 5 0,-1 1 0,-2-2 0,-4-5-136,5 6 1,-4-3 0,0 2-575,-3 1 0,2 3 0,-3-2 0,-6-9 724,6 7-629,-21-26-255,23 14 525,-15-21 270,20-3-1,-3-31 271,-13 7 0,0-4-649,5-13 1,1-7-72,-4 5 0,2-5 0,2-2 0,0-1-596,-2 8 1,1-1 0,0-1-1,2 0 1,1-1 505,0 0 0,2-2 0,0-1 0,2 0 0,0 2 1,-1 2-965,5-3 0,0 3 0,0 1 0,0 1 0,-2 2 739,2-2 0,-1 3 1,-1 1-1,0 3 105,2-1 0,0 4 0,-1 2 30,5-4 1,2 0-181,-6 6 0,2-2 0,-4 4 315,-4 4 1,-2 1 241,11-8 1,-9 7-1817,-24 17 1709,-4 0 0,10 6 0,-5 1 0</inkml:trace>
  <inkml:trace contextRef="#ctx0" brushRef="#br1" timeOffset="44116">29471 12226 7533,'-47'-32'0,"15"-1"0</inkml:trace>
  <inkml:trace contextRef="#ctx0" brushRef="#br1" timeOffset="46376">23475 3516 7533,'-7'-7'2878,"-5"1"-1439,11 6-809,-5 6-360,6 18-270,0 5 269,-3 6 1,-2 11 0,-4 4-467,-2-3 0,-2 4 1,-3 3-1,-1 2 1,0-1 375,1-4 1,-1 0 0,-1 1 0,-1 1 0,-1 0 0,0 2-147,2-6 1,-1 1 0,-1 1 0,0 1-1,0 0 1,0-1 0,-1-1 0,1-2 11,-3 8 0,-1-2 0,0 0 0,1-2 0,0-2 0,2-2 22,-4 6 1,1-2-1,1-3 1,3 0-548,-2 8 0,3-1 0,5-12-1944,1-8 3054,7-7-360,6-29 809,23-52-750,-9 15 1,2-7 0,0 2-1164,-1 6 1,-1 1 0,2-2 892,4-13 1,0-3 0,0 4 165,1 0 0,3 3-582,0 12 0,5-1 0,2 0 1,-3 3-4,-2 0 0,-1 2 0,3 1 60,10-7 0,4 1 1,-5 11-215,15 11 154,-18 7 665,-10 33 0,4 24 0,1 12 0,-3-2 0,-5-15-260,-4-12 0,0 0-45,3 9 0,6 11 0,2 4 0,-6-4 0,-8-13 1523,-12-8 1,-4-8-1434,-4 5-68,-1 8 1,-2 13 0,-1 3-1,0-7-22,-6 4 0,0 0-585,5-8 0,1 6 0,0-1 0,2-7-1214,-4-2 0,6-6-539,24 10 1258,3-24 1080,18-12 0,0-12 0,0-10 0</inkml:trace>
  <inkml:trace contextRef="#ctx0" brushRef="#br1" timeOffset="50301">25439 13422 7533,'-14'0'270,"-9"0"-181,20 0 541,-20 0 0,14 0 359,-10 0-269,6 0 1259,-6 0-1799,11 0 89,-4 0 451,6 35-540,5-15 0,-11 29 45,9-20 0,-1 3-76,-3 3 1,-2 4 0,0 2-330,2 2 1,1 4 0,-1 1 0,0 0 224,-2 1 0,-2 2 0,1 0 0,1 0 22,1 1 1,2 1-1,-1 0 1,0 0-23,0-3 0,-1 0 0,0 0 0,1-2-54,0 8 0,1-3 1,-1 1-22,-1-1 0,1 0 0,2-4-1409,1 2 0,6-6 1439,6-13 0,5-6 179,15 6 91,9-18 0,5-3-90,-13-4 0,1 0-237,17 3 0,1-1 192,-12-6 0,0 1-135,8 4 0,0 1 225,-1 0 0,1 2-255,-3 4 0,2 3 0,0 0-90,-3 0 0,0-1 0,1 3 134,1 0 0,2 3 0,2 0 1,-1-1-60,-1 0 0,0-1 0,1 1 0,1 0-23,5 1 1,2 1-1,-2-1 1,-2-1 486,-3 0 1,-2-2 0,-3-1-285,10 1 0,-12-4 70,-28-10-745,-11-6 540,-34-52 0,16 23 0,-2-2 0,-3-5 0,-1-1 0,1 1 0</inkml:trace>
  <inkml:trace contextRef="#ctx0" brushRef="#br1" timeOffset="50993">25322 13176 7533,'-56'0'2158,"14"0"-2607,76 5 89,17 8 240,-12-5 0,6 1 0,2 0 396,-1 0 1,2 0 0,6 1 22,-7-2 1,7 1 0,4 0 0,0 1 0,-1 2 0,-3 0-390,-1 5 0,-3 2 0,0 1 0,-1-1 1,2-3 196,1-3 1,2-3 0,-1-1 0,-3 2 0,-6 4 551,4 12 1,-6 3 0,-17-6-756,-18-9 186,7 10-270,4 2-315,0-4 1,2 3-91,4 3 0,0 2 1260,-2-1 0,-3 2 307,0 9 0,-7 4-473,-17-1 1,-8 3 0,2-1-1261,4 1 1,-1 3 795,-2-10 0,-2 4 0,-1 1 0,1 0 0,1-2 0,0 0 0,1 1 0,-2 3 134,0 2 1,-1 3 0,0 2 0,-1 0 0,0 1-90,2-7 0,-1 1 0,0 0 0,0 0 0,1 0 0,0-1-484,-1 5 1,0-1 0,1 0 0,1-2-1,0-3 326,1 0 1,0-2 0,2-3 0,0-1 7,3 2 0,1-3 0,0-2-36,-2 8 1,0-2-265,2-4 0,0-4-3508,-1 2 3868,28-60 0,-6-15 0,2-2 0,-1 0 0</inkml:trace>
  <inkml:trace contextRef="#ctx0" brushRef="#br1" timeOffset="87209">22136 8366 7533,'0'-28'1349,"0"3"-450,0 7 181,0 3 1348,0-4 1170,-18 6-3598,-9 23 0,-20 6-392,15 9 1,-4 8 0,1 1 391,3-8 0,0 1 0,-4 6 146,4-2 0,-4 6 0,-4 4 0,-2 3 1,-1 1-1,1 0 0,3-2 0,4-4-116,1 0 0,4-3 0,1 0 0,1-1 0,-2 2 0,-2 3-109,0 0 0,-4 2 1,-2 3-1,1 1 0,0-1 1,2-2-1,4-2 0,6-4-11,-9 16 0,8-5 1,8 2-451,8 3 0,7 2 1,10-8 583,8-11 1,12-5 0,4-1 0,8 3 0,5-2 0,1-9-41,-1-12 0,3-7 0,1-4 0,-1 1 288,2 3 0,0-1 1,0-2-1,-4-3 248,6-3 0,-2-4 0,-11-9 674,-11-21 0,-13-9-645,-10 7 1,-8-3 0,-1 0-450,0 6 0,-2 0 0,-1-1 419,-7-16 1,-2-3 0,-2 11 270,1 19 1,-2 4-1171,-9-11 1,-2 6-900,-4 9-316,-15 12 1,-2 5 1439,21 4 1,2 0 44,-14 0 0,5 2-3611,15 3 3251,23-5-4317,0 0 4767,12 18 0,-4-8 0,11 15 0</inkml:trace>
  <inkml:trace contextRef="#ctx0" brushRef="#br1" timeOffset="88574">21589 3425 7533,'-29'-35'8725,"0"5"-7556,28 22-809,-5 2 180,6 6-1080,17 0 540,-6 0-90,22 5 0,10 2-45,1 2 0,2 2-555,-1-3 1,3 2-1,-8 11 262,-15 17 1,-6 12 0,-6 4 0,-3-5 367,-5-6 0,-5-2 0,-5 4-258,-3 6 0,-4 4 0,-6 1 1,-8-6 820,-8-10 1,-10-2 0,-4-2-1,0-4 1,5-3 93,-5 1 1,2-4 0,-3 2-95,7-3 1,-3 3 0,-1 1 0,2-3 0,7-6-1212,-9-1 0,7-5 1247,-9 4 451,35-12-1,6-5-2673,1 5 1684,12-6 1766,13 0-1721,27-10 0,10-3 269,-3 5 1,4-1 68,-7-1 0,5-2 1,1 0-1,-3 2-443,0 2 0,-3 1 1,0 0 88,1 0 1,0 1 0,-5 0 60,-7 2 0,-2 3-2069,10 3 1,-5 1 2607,-16-1-449,32 3-180,-58-5-180,0 0 180,0-22 0,-5 4 0,-2-19 0</inkml:trace>
  <inkml:trace contextRef="#ctx0" brushRef="#br1" timeOffset="88842">22175 4634 7533,'-18'-13'0,"9"0"0</inkml:trace>
  <inkml:trace contextRef="#ctx0" brushRef="#br1" timeOffset="94491">21212 10601 7533,'-7'1'269,"-5"-8"1,5-13 0,-6-6 0</inkml:trace>
  <inkml:trace contextRef="#ctx0" brushRef="#br1" timeOffset="95604">21121 9067 7533,'-15'0'-180,"4"0"2788,11-6 181,-18 5-1620,3-16-630,-12 3 1,-7-4-120,-2-6 0,-3-6 0,-6-4-125,11 8 1,-3-3-1,-3-2 1,-1-1-1,-2-2 1,1 0 0,0 0-299,4 4 1,0-1 0,-1 0 0,0 0 0,0-1 0,-1-2 0,0-1 0,-1-3-103,6 3 0,-1-2 0,-1-2 0,-1-2 0,0-2 0,-1 1 0,2-1 0,-1 0 1,2 2-1,1 1 0,2 2 0,2 3-368,-11-11 1,3 3-1,2 4 1,1-1 0,1-3-1,0-3 543,7 5 0,-1-4 0,0-3 0,0-1 0,1 0 0,2 1 0,3 4 0,2 4 0,4 6 155,-5-18 0,4-1-165,5 10 0,-2-8 0,-1-5 0,1-2 0,1 0 0,3 3-317,3 6 1,2 0 0,1 1 0,1-1-1,0-2 1,0-5 229,0 8 0,0-3 0,0-2 0,1-2 0,-1-1 0,1-1 0,1-1 0,0 1 0,1 1 0,1 1-102,1 1 1,2 0 0,0-1 0,1 1 0,0 0 0,1 0 0,-1 1 0,1 0 0,0 2 0,-1 2 128,0-10 0,0 2 0,-1 1 0,1 1 0,1 1 0,1 0 0,3 0-129,2-1 1,2-2-1,1 0 1,2 1-1,0 3 1,0 4-1,-1 5 271,6-12 0,1 8 1,0-1-31,-4 5 0,1-1 1,0 1-1,-1 3 474,2-2 0,-1 3 1,-4 8 1482,0-2-1016,-3 15-3391,-1 2 4687,4 9-3204,6-6 1,7-3 44,19-8 1,1 0 494,-18 8 1,0 0 1029,13-6 0,-10 4-984,-27 14 179,-6 5-7016,0 0 7106,11-6 0,-2-1 0,9-6 0</inkml:trace>
  <inkml:trace contextRef="#ctx0" brushRef="#br1" timeOffset="96204">19392 3542 7533,'-22'-22'3732,"1"0"1,-9-13-3553,59 32 0,28 9 0,7 3-210,-18-3 0,5 3 0,3 0 0,1 0 0,-1 0 0,-3-2-210,-2-1 1,-3-3 0,0 1-1,1 0 1,1 3 209,3 2 0,6 2 0,1 1 0,-4 0 0,-8 1 0,-15-1 275,-2 11-245,-9 4 0,-2 2 0,-4 13 0,3 3-90,-15-2 0,4 4 90,-5-16 0,-2 2-45,-3 0 0,-4 1 15,-2 4 0,-4 3 0,1-3-689,-3-2 0,0-1 689,1-3 0,-1 2 0,-2 4-802,-7 6 0,-4 5 0,1 0 0,3-6 202,2 2 1,0 1-1,2-7 0,-4 7 1,0 3-1,3-4 1,8-9 314,7-5 0,5-3 315,-3 8 0,5-4 0,20 0 0,0-6 0</inkml:trace>
  <inkml:trace contextRef="#ctx0" brushRef="#br1" timeOffset="96322">20640 4985 7533,'-19'-5'3276,"0"4"1,44 33 0</inkml:trace>
  <inkml:trace contextRef="#ctx0" brushRef="#br0" timeOffset="103572">22630 11420 4907,'-40'33'-229,"1"1"1,-1 0 0,0-1 0,1 1-1,8 6 1,3 3 0,6-1 0,12-4 222,15 9 0,16-4 1,18-3-1,4-5 1,-18-16-1,1-1 1</inkml:trace>
  <inkml:trace contextRef="#ctx0" brushRef="#br0" timeOffset="104544">21707 11212 12984,'-16'-35'-382,"1"1"1,6 1 0,8 5-273,28 8 947,7 1 92,-2 11 0,8 3-69,4 1 0,6 2 0,8 1-361,-16 0 0,4 2 0,4-1 1,2 1-1,0 0 0,0 1 1,-3 0-528,4 0 0,0 1 0,-1 1 0,0-1 0,0 1 0,0 0 486,1-1 0,0 0 0,0 1 1,0-1-1,-4 1 0,-2 1 100,3 0 0,-1 1 1,-6 1-1,-7-1 15,17 7 52,-14-6 0,-2-1 1042,-10 1 1206,-10-1-2422,-23-12-392,-29-24 340,8 11-508,-1-3 0,-4 2-44,3 12 1,-1 2 386,-8-4 0,-3 1-937,-15 4 1,2 3 1299,22-1 0,3 0 1657,-7 3 0,14 0-1181,69 0-342,-18 0-94,7 0 0,2 0 547,-4 0-948,-2-6 200,-19 5 58,-7-5-2092,-6 6 2075,6-6 0,7-7 1,7-7-1</inkml:trace>
  <inkml:trace contextRef="#ctx0" brushRef="#br1" timeOffset="-148529.73">7205 11407 7533,'-36'-42'1169,"18"0"-359,27 28 1438,4 1-988,-1 7-901,-11 6-179,5 0 1169,0 6 361,13 7-901,2 1-449,5-1 180,4-7 494,8-2 0,4-2-314,-3-4 0,3 0-752,-5 1 1,3 1-1,-1-1 302,13-2 0,3-1 149,-5 0 1,4 0 0,-1 0-390,-2 1 0,0 1 0,2 0-224,-3-1 0,3 0 0,0 0 0,1-1 261,-2-1 1,0-2 0,1 1-1,0 0-45,3 0 1,1 1 0,-1-1-1,1 1-45,-1-2 1,-1 1 0,1-1-1,2 1 23,-3 0 0,2 1 0,2 0 0,-3 0 0,-2 1 22,-5 1 1,-2 1 0,-1 1-1,3-1-4,4-2 0,2 0 0,2 0 0,-1 1 0,-3 0 207,1 2 0,-3 1 0,0 1 0,-1-2-180,-2-2 0,-1 0 0,0 0 0,-1 0-68,-1 3 1,-1 0-1,0 0 1,-2-1-42,5-3 0,-3 0 0,1 0 64,1 3 0,0 1 0,0 0-30,0-2 0,0 0 0,0 0 60,0 2 0,-1 0 0,-2 0-30,9 0 0,-2 0 45,4 0 0,-1 0 45,-17 0 0,1 0-90,1 0 0,3 0 0,-3 0-45,-3 0 0,-1 0 200,16 0 1,-1 0-156,-13 0 0,-3 0 0,-2 3 0,1 0 489,5-2 0,2-1-489,5 3 0,0 0 0,3 0 0,0 0 90,8 0 0,1 1-90,0-1 0,-2 1 45,-4 2 0,-1 0-45,-6-5 0,-2-1 336,-8 3 0,0 0-1551,8 0 1,-3 0 944,-3-2 270,12 5-90,-41-6 810,-6 0-9085,0 0 8365,-35-6 0,9-1 0,-2 0 0,0 1 0</inkml:trace>
  <inkml:trace contextRef="#ctx0" brushRef="#br1" timeOffset="-147024.73">7140 11641 7533,'24'-13'8455,"-12"6"-7916,30 0 1,20 1 0,-6 1-180,-10 4 0,0 0-1154,7-5 1,7-1 0,-6 2 972,-4 5 1,-2-1 120,-5-2 0,1-2 0,1 1-76,-1 4 0,1 0 0,0-1 16,3-2 0,1-2 0,0 2 120,-7 2 0,0 1 0,2 1 0,4-3-46,-2-2 1,5-2 0,1-1 0,1 0 0,-2 1 0,-6 1-510,12 2 1,-6 2 0,8-2 271,-13-2 0,8-1 0,4-1 0,0-1 0,-3 0 0,-7 1 1,-9 2 11,1-1 1,-2 2-68,13-2 1,12-1 0,-2 0-1,-10 2 133,-15 1 1,-3 1-96,3-1 0,2 0 0,3 0 180,10 2 0,2 0 0,-2-1-136,-8-1 1,-2 0-1,5-1 22,0 1 0,6 1 0,3-1 0,-1 0 0,-4 0-14,-2 1 1,-3-1-1,0 1 1,1-1-192,4-1 1,3 0 0,-2 0 0,-1 1 198,4 1 0,-1 1 0,-3 0-30,-7-2 0,-2-1 0,1 2-90,6 2 0,0 1 0,-3 0 0,-4-3 0,5 0-358,-1 3 0,11 0 0,6 2 0,1-1 1,-5 1-1,-10-1 328,-7-1 0,-6 0 0,5 1 60,6 0 0,9 2 0,4-1 0,-1 0 0,-8 0 0,-13 0 485,9-1-470,4 2 0,3 0 294,-18-2 1,1-2-340,9 1 0,1 0 405,-5 0 1,0 0-406,2 0 0,-2 0 3309,11 0-3309,1 0 250,-40 0-250,-6 0 0,-1 0 0,-6 0-9831,0 0 9680,-6 0 0,-12 12 0,-9 2 1</inkml:trace>
  <inkml:trace contextRef="#ctx0" brushRef="#br1" timeOffset="-134526.73">14293 9744 7533,'0'-13'1889,"0"5"-810,0 3-449,0 5 5216,0 0-5216,-11 5-270,-12 26 0,-4 9-91,-1-6 1,-1 2-135,-4 9 0,-1 2-135,10-15 0,0-1 0,0-4-180,0-4 0,-1-2-720,-12 14 1,-3 0-270,1-8 0,0-2 224,2-2 1,1 0 314,0-3 0,1-1-135,2-1 1,2 2 764,0 2 0,3 0 0,-8 8 0,7 6 0</inkml:trace>
  <inkml:trace contextRef="#ctx0" brushRef="#br1" timeOffset="-134171.731">13994 10121 12210,'54'-3'1043,"-1"0"1,-6 4-1,4 2 1,4-1-1,0-4-3010,-3-5 1,3-4 0,0-1 0,-1 0 0,-1 4 1299,3 5 1,-1 5 0,-2-2 0,-5-5 527,6-12 1,-4-5 0,-19 9 138,-25 12 0,-6-11 0,0 5 0</inkml:trace>
  <inkml:trace contextRef="#ctx0" brushRef="#br1" timeOffset="-133858.731">14801 9653 7533,'-14'51'1619,"0"1"0,1-1 0,-2-3 0,1-2 0,0-1-1799,0 8 0,0-4-135,-2-5 1,0-1-901,3 5 1,0 0 629,2-11 1,2-1-811,2 6 1,1-2 1394,1 9 0,5-6 0,0-24 0</inkml:trace>
  <inkml:trace contextRef="#ctx0" brushRef="#br1" timeOffset="-133536.731">14072 10380 7533,'0'-13'2878,"0"6"-3058,35 2 2294,9 4 0,7 2-1845,-15 0 1,2 2 0,2-2-476,2 0 1,2-1-1,1 0 1,0 1-178,0 1 1,0 1 0,0 0 0,1 0-405,3-1 0,1-1 0,0 1 0,-5 0 787,-1 1 0,-4 1 0,-3 2 0,10 2 0,-20 3 0,-55 9 0</inkml:trace>
  <inkml:trace contextRef="#ctx0" brushRef="#br1" timeOffset="-133264.731">14241 10549 7533,'-7'14'4227,"1"-2"-3687,0 28-990,3 2 0,-1 8 450,1-3 0,1 4 0,0-2 0,1 7 0,2-4 0,3-5 0,0 0 0</inkml:trace>
  <inkml:trace contextRef="#ctx0" brushRef="#br1" timeOffset="-132840.731">14345 10731 7533,'55'-5'472,"0"0"0,1 0 0,-1-1 1,0 1-1,-1-3 0,0-2 0,-9 5 1,-20 12-533,-28 22 0,-20 11 0,-3-5 60,-8-3 0,-4-8-135,-8-3 0,0-5-378,14-8 0,0 0 872,-19 5 1,0-2 407,13-6 0,3-2-767,-13 2 719,60 1-539,15-5-553,15-3 0,13-3 0,-3 1-2326,-1 2 1,-1-1 2698,-10-1 0,2-1 0,-6 3 0,-1 3 0,-12 5 0,-23 7 0</inkml:trace>
  <inkml:trace contextRef="#ctx0" brushRef="#br1" timeOffset="-132589.731">14437 10913 7533,'-15'0'4677,"3"17"-4137,12 11-360,-2-1 0,-2 4 134,-4 9 1,-3 3-194,3-7 0,-1 1 0,-1 2-61,-3 4 0,0 0 0,0 2-750,3 3 1,1 1 0,1-3-152,-4 7 1,5-3 840,12-3 0,7-14 0,0-29 0,18-22 0</inkml:trace>
  <inkml:trace contextRef="#ctx0" brushRef="#br1" timeOffset="-132345.731">14098 11173 7533,'12'-33'4857,"31"7"-5082,-16 15 0,3 9 225,12 24 0,5 15 0,-7-4 0,-11-16 0,-3 2 0,1 19 0,0 0 0,0-1 0</inkml:trace>
  <inkml:trace contextRef="#ctx0" brushRef="#br1" timeOffset="-132138.731">13903 11485 7533,'43'-16'299,"-1"0"1,0-1 0,0 1 0,14-4 0,0 2 0,-6 10-1470,-9 15 1,-6 5 1021,-4-6 0,-5 3 1,-9 22-1,-17-11 0</inkml:trace>
  <inkml:trace contextRef="#ctx0" brushRef="#br1" timeOffset="-131967.731">13851 11615 7533,'22'-26'1574,"16"3"0,12 3-2414,-9 8 1,4 3-1,1 0 840,1-3 0,1 1 0,-2 2 0,8 1 0,-7 4 0,2 4 0</inkml:trace>
  <inkml:trace contextRef="#ctx0" brushRef="#br1" timeOffset="-131632.731">14684 11043 7533,'0'-13'5037,"0"6"-3868,0 1-930,-6 24 1,-5 30 0,-4 18 0,-2 7 0,2-3 0,3-16-360,3-5 0,2-7 1,-1 7-27,-2-3 0,-2 8 0,-1 4 0,0 1 1,1-2-1,2-5 0,3-11-1518,1 15 0,6-13-315,6-6 1942,30 5 0,-4-46 1,24-5-1</inkml:trace>
  <inkml:trace contextRef="#ctx0" brushRef="#br1" timeOffset="-131381.731">14670 11186 7533,'-14'-7'5846,"20"-5"-4496,39 11-1485,3-3 0,6 8 135,-11 18 0,1 10 0,-2-4 0,4-10 0,-6 2 0,-8 27 0,-1 1 0</inkml:trace>
  <inkml:trace contextRef="#ctx0" brushRef="#br1" timeOffset="-131192.731">14670 11446 7533,'15'-27'4857,"10"2"-5172,10 17 0,6 9 315,6 17 0,-3 4 0,-13-11 0,-3 1 0,2 19 0,0-1 0</inkml:trace>
  <inkml:trace contextRef="#ctx0" brushRef="#br1" timeOffset="-130982.73">14488 11732 7533,'-14'-15'5666,"8"-2"-5306,35 4 0,19 8-360,-9 10 0,6 8 0,2 1 0,-4-4 0,2-8 0,-3-2 0,2 5 0,-1 11 0,0 1 0,0 0 0,0-1 0</inkml:trace>
  <inkml:trace contextRef="#ctx0" brushRef="#br1" timeOffset="-130420.73">16452 10081 7533,'-49'27'692,"-1"0"1,1 0-1,0 0 1,-1 0 0,1 0-1,2-1 1,1 0-1,1-1 1,3-2 0,3-1-1532,-3 0 0,4-2 0,1-1 704,-9 6 0,0 0-1185,9-6 1,0 1 0,-1-1 479,-2 1 1,0-2 0,3 1 839,-12 8 0,7-4 0,0-4 0,36-13 0</inkml:trace>
  <inkml:trace contextRef="#ctx0" brushRef="#br1" timeOffset="-130033.73">16257 10419 7533,'50'6'-180,"1"0"0,0-1 0,-1 1 0,1 0 0,-7-3 0,-3 3 764,6 8 1,9 6 0,-8 2 0,-27-5-941,-46 4 446,-12-10 2187,3-8 0,-3 0-1333,5 0 1,-2 1-586,-6 3 1,-4 2 0,1 0-688,3-2 1,0-1 0,1 2 327,-1 2 0,0 1 0,-4 0-72,0-1 0,-4 2 0,-2-1 0,0 0 0,3 0-715,1-1 0,1-1 0,1 1 0,-2 0 67,-9 2 1,-3 2-1,2-1 1,7-2-181,-7 3 1,13-3 899,12-4 0,26-1 0,5-6 0</inkml:trace>
  <inkml:trace contextRef="#ctx0" brushRef="#br1" timeOffset="-129838.73">15711 10731 7533,'53'-12'1331,"0"0"0,0 0 0,1 6 1,0 2-1,-5 8-1556,-2 12 0,-1 8-555,-6-1 1,5 5 0,0 1 0,0-2-323,-4-1 0,0-1 0,-1-1 0,0 1 933,-2-1 1,0 0 0,-1-1 0,-3-1 0,19 10-1,-11-5 1,-16-7 0</inkml:trace>
  <inkml:trace contextRef="#ctx0" brushRef="#br1" timeOffset="-129434.73">15425 11134 7533,'45'-17'1641,"1"0"1,-4 6-1,4 2 1,5 4-1516,-6 3 0,5 3 0,2 1 0,1 3 0,-2 0-144,-2 3 0,0 2 0,0 1 0,-1 0 0,-2 0-5,7 0 1,-1 0-1,-3 0 1,-5 2 381,-3 4 1,-5 1 0,-10-2-180,-8 1-90,-18-17 1079,-24 35-2383,-3-9 0,-4 3-136,-3 9 1,-3 4 839,4-8 1,-3 1-1,4-3 510,-1 4 0,4-2 0,5-4 0,3-2 0,4 2 0</inkml:trace>
  <inkml:trace contextRef="#ctx0" brushRef="#br1" timeOffset="-129191.73">16153 11173 7533,'0'-14'5217,"-23"19"-5757,5 16 0,-4 9 540,-6-3 0,-9 5 0,-3 2 0,1-1 0,6-3 0,2 1 0,4-3 0,-3 3 0,-12 4 0,1 0 0,-1 1 0,0-1 0</inkml:trace>
  <inkml:trace contextRef="#ctx0" brushRef="#br1" timeOffset="-129038.73">15516 11550 7533,'49'3'425,"0"0"0,0-1 0,0 1 0,0-1 1,5 2-1,1 0 0,-5 1 0,-11 1 1,6 8-1,-13 5 0</inkml:trace>
  <inkml:trace contextRef="#ctx0" brushRef="#br1" timeOffset="-128664.73">15698 11212 7533,'-54'0'4767,"4"17"-4497,21 3 0,1 5 1529,-3 18 0,2 5-1530,9-13 1,2 0 0,1 4-180,-1 11 0,2 4 0,7-1 209,6-9 1,5-1 0,3 0-690,-1 4 1,3 1-1,15-7-346,9-20 0,14-3 0,8-5 0,4-1 1,0-2-1,-4 1 0,-11 1 436,4 5 0,-8 0 1,8 2-770,-5-5 1,10 1 0,6 1 0,2 0 0,-1 1 0,-6 0 0,-9 0 0,-12 0 891,-7 8 1,-6 3 0,12 15 0,3 7 0,-8-4 0,-15-13 0,0 0 0</inkml:trace>
  <inkml:trace contextRef="#ctx0" brushRef="#br1" timeOffset="-128476.73">16504 12655 7533,'-21'-34'9534,"15"3"-9534,47 17 0,13 9 0,-2 8 0,5-1 0,0-1 0</inkml:trace>
  <inkml:trace contextRef="#ctx0" brushRef="#br1" timeOffset="-76100.73">12954 13058 7533,'-15'-7'-270,"-2"-5"1169,15 11 271,-9-16-91,9 14 0,2-14 271,19 15-451,-3 2-539,3 2 2159,10 3-1440,23 1-585,-6-5 1,6 0-315,-6 0 0,2 2 0,1-2-302,1-1 0,0 0 1,3 0 143,-2 2 1,3 0-1,1 2 1,-1 0-452,-5 1 0,0 2 0,0 0 0,1 0 447,-5-1 0,2 1 0,0 0 0,-2 0 0,-2 0-18,7 4 0,-3 1 0,4-1 126,0-2 0,6-1 0,2 1 0,-3-1 0,-5 0-66,-2 0 0,-6-1 0,8 1-15,-3-2 0,6 1 0,5-1 0,0 1 0,-2-1 0,-5-1-23,2 1 1,-5-1-1,-1 0 1,2 0-23,6 0 0,1 0 0,1-1 0,-2 0 44,-5 0 1,0 0 0,-1-1 0,0 0-303,1-1 1,-1 0-1,0-1 1,0 1 302,-2-1 0,-1 1 0,0 0 0,0-1-126,3-1 0,1 0 0,-1 0 0,-3 0 141,4 0 0,-3 0 0,-2 0 192,-5-2 1,-1 0 0,-4 0-298,-1 1 0,-3 0 1247,9-4-1022,-34 5 1593,-1 0-1413,-6 0 511,0 0-1231,-6 0-1799,-41-18 1799,9 7 1,-5 1 119,5 0 0,-2 1 0,-2 0-365,-8-2 1,-1 0 0,-1 2 424,0 4 0,0 0 1,-2 1 269,5-1 0,-2 0 0,-1 0 0,-1 1-158,-3 0 1,-1 1-1,0 0 1,3 0-215,10 1 0,1 0 0,1 1 0,-2-1 264,-1 1 0,-1-1 0,-2 1 0,2 0 0,2 0-42,-11 1 0,3 0 1,-5 0 23,6-1 0,-4 0 0,-2 0 0,0 0 0,2 0-36,4 0 0,1 1 0,0-1 0,0 1 0,1 0-36,1 0 0,1-1 0,-1 1 0,2 0 0,-1 1 63,-7 1 0,1 1 0,0 1 0,1 0-68,2 2 1,1 0 0,1 1 0,0 0 52,-9 2 0,2 0 0,1 1-444,3-2 0,1 1 1,5 0 458,5 0 0,5 0-45,-16 4 539,5 0 1,0-3 0,-1-1-225,16-1 0,0-1 179,-23 0 1,4-1-315,19-1 1175,-10-5-1535,40 0 1275,1 0 255,47-5-1036,-2-1 1,8-1-45,-10 2 0,4 0 0,3-1 0,4 1-397,-4 2 0,5-1 0,1 1 1,2-1-1,-3 1 0,-3 0 172,6 0 0,-6-1 0,3 1 0,7 0 36,-16 1 0,6 1 0,3-1 0,4 1 0,1 0 0,0 0 0,-2 0 0,-2 0 0,-4 0 0,-6 1 9,5-1 0,-7 1 0,-2-1 0,1 1 0,6 0-254,1 0 0,4 0 0,4-1 0,2 1 0,0 0 0,-2 0 0,-4 1 0,-5-1 164,11 1 0,-5 1 0,-3 0 0,2 0 36,-8 0 0,2 1 0,-1 0 0,-1-1 0,-2 1-6,13 2 0,-2-1 0,-1 0 120,2-1 0,0-1 0,0 1 270,-2 1 0,0 0 0,0-1-61,1-1 1,1-3 0,-2 2-450,-6 1 0,-2 0 1,-2 0-136,14-2 0,-15 0 225,-30 0 90,-7 0 2743,-6 0-1934,0 0 3402,-17 0-4931,-19-7 1,-15-5-1,-5 2 18,7 5 1,-6 1-1,-2 1 1,0 0-1,3-1 325,8-2 1,2-1 0,0 0-1,-2 0 1,-2 2 299,1 2 0,-2 0 0,-3 1 0,0 1 0,0 0 0,1 0 0,4 1 220,-3-1 1,3 1 0,1 1 0,-2-1 0,-5 0-311,2-1 1,-4 0 0,-4-1 0,-1 0 0,0 1 0,0-1 0,3 0 0,4 1 181,0-1 0,3 1 0,1 0 0,2-1 0,-2 1 0,-1-1-246,-7 0 1,-3 0-1,-1 0 1,2 0-1,4-1 1,6 1 349,-5-2 1,6 0 0,1 0-515,0 3 0,-1 1 1,-1 0 371,2-1 1,-2-1-1,-2 0 1,-2 1 123,1 1 0,-2 0 0,-2 0 0,1 0 0,2 0-119,4 0 0,1 0 0,1 0 0,-1 0 0,1 0 565,-1 1 0,-2 0 1,1 1-1,3-1 1,4 0-1028,-6-1 0,5 0 0,8 1 390,-7 5 270,89-6 0,-11 0 59,2-1 0,12 0 0,3-1 0,-3 0-209,-4 2 0,-2 0 0,3-1-8,-1-1 1,3-2-1,1 1 1,-2 0 22,-1 3 0,-1 0 0,-2 0 0,-3-1-346,11-2 1,-1 0 330,-7 3 0,2 0 0,7 0-15,-9 0 0,6-1 0,2 0 0,2-1 0,-2 1 0,-3 1-409,6-1 0,-2 1 0,0 0 0,4-1 379,-5 0 0,4 0 0,3 0 0,-2 0 0,-2 0 0,-6 0-185,8 1 1,-6 0 0,4 0 199,-7 1 0,3 0 0,2 0 0,-1 1 0,-3-1-113,-4 1 1,-3-1 0,2 1-1,6 0 34,-5 1 0,6 0 1,4 0-1,2 0 0,1 1 1,-2-1-1,-4 0 1,-5 0 257,11 0 1,-6-1 0,-1 0 0,3 1-18,1 1 0,4 2 0,0-1 0,-4 0 0,-6-2-192,-5-2 0,-6-1 0,-3 1-15,-3 2 0,-4 0 1146,7-3-921,-35 0 3530,0 0-2450,-12 0 2215,-2 0-4240,-15-5 1,-8-2 134,-2 0 0,-5 0 1,-2 1 156,4 0 0,-2 1 1,-2-1-1,-4 1 233,2-1 0,-4 0 0,-2 0 0,-2-1 1,0 1-1,1 1-122,6 0 1,-1 1 0,0 1 0,0-1 0,-1 0 0,0 1 0,-2-2 529,1 1 1,-2-1 0,0 1 0,-1-1-1,0 0 1,0 0 0,1 0 0,1 0-332,-3-1 0,-1 0 1,2 0-1,0 1 0,0-1 1,2 0-1,1 1 283,-1 0 0,2 0 0,0 1 0,1 0 0,0-1 0,0 1-1,0-1 1,-1 1 0,1-1 0,0 1 0,1 0 0,1 1-193,0 1 1,1 0 0,1 1 0,0 0 0,1 0-131,-10-1 1,0 1 0,2-1-1,2 1 223,-3 1 1,2 0 0,9 0-1100,-9 0 419,28 0-419,18 0 179,23 0 811,5 6-91,17 1 2959,11 6-2419,-2-5 17,-14-4 1,11 0 0,4 1 0,3 0 0,-1 0-19,3-1 1,2 1 0,0-1 0,1 0 0,0 0-548,-7 0 1,0 0 0,1-1 0,0 1-1,-1 0 1,-1-1 259,4 1 0,-1 0 0,-1-1 0,1 0 0,2 0 63,-3-1 0,1-1 0,2 0 0,-1 0 0,1-1 0,-2 1-311,-3-1 0,-1 1 1,-1-1-1,1 0 1,2 0-1,3 0 166,-4 1 0,2-1 0,3 0 0,1 1 0,1-1 0,0 0 0,-1 0 0,-1-1 0,-3 0 10,6 0 0,-1-2 0,0 1 0,-2-1 0,0 0 0,-2 0 0,-1 0 30,2 0 0,-2-1 0,0 1 0,-2-1 0,-2 0 0,-2 0 419,7-2 1,-2-1 0,-5 0 0,-4 1 0,8-1 0,-11 1-540,-15 1 591,-23 5-2840,0 0 1799,-29 0-180,-17-3 1,-13 0 991,10 1 0,-5 0 0,-5 1 0,0-2-437,12 1 0,-2-2 0,-1 1 0,-1-1 0,-1 1 1,-1 0-196,0 1 0,-2 1 0,-1-1 0,0 1 1,-1 0-1,1 0 0,2 1 247,3-1 1,1 1-1,1-1 1,0 1 0,0 0-1,0 1 1,0 0 22,-8 0 0,0 1 0,0 0 0,1 1 0,-1 0 0,0 0 60,1 2 0,0 0 0,-1 1 0,2-1 0,0 1 0,2-1 192,-2 0 0,1-1 0,2 0 0,-1 1 0,1-1-125,-3 1 0,-1 0 0,0 0 0,3 0 0,5-1-277,-6 1 0,6-1 0,3 0-402,-7 0 0,10-1-3585,12 3 4227,70 12 0,12-2 0,-3-1 0,-1 1 0</inkml:trace>
  <inkml:trace contextRef="#ctx0" brushRef="#br1" timeOffset="-55622.73">28560 1462 7533,'-50'-19'239,"1"0"1,18 7 0,-1 1-285,-23-8 0,2 2 225,8 2-135,13 4 0,2-2-405,3-19-89,13 3 269,16-9-270,17 1 450,-4 14 0,-2-13 0,-8 15 0</inkml:trace>
  <inkml:trace contextRef="#ctx0" brushRef="#br1" timeOffset="-54877.73">28404 616 7533,'-11'10'8365,"-10"35"-7916,8-20 1,-1 2 1,-2 11 0,0-1 628,-4 15-180,4-19 1,-3 3-1,1-1-269,-4 11 0,-2 2-1116,2-7 1,-4 6 0,-1-1 0,3-5 620,-6 9 0,1-3-75,6-11 0,0 2 0,1-2 300,-8 8 0,-1 2-95,5-3 1,-2 2 0,3-1-476,4-7 0,1 0 0,0 0 0,-2 5 0,0 1 1,7-7 1018,9 4 540,24-9 1,5-2-901,-2-1-359,18 1 0,13 4 0,-7-7-90,7-3-54,-9-3 0,8 4 1,-2-3 53,4-3 0,-2-3 722,-1 3 1,0-1-723,5 0 0,-3-2 0,-19-5 0,-3-2 509,16 5-509,-18-5 0,-11-3-2968,-17-5-1260,0 0 4343,0 6 0,-6 2 0,-1 5 0</inkml:trace>
  <inkml:trace contextRef="#ctx0" brushRef="#br1" timeOffset="-54071.73">30004 1006 7533,'-13'-13'5756,"-6"6"-3597,-24 1-1529,5 12-360,8 2 0,-2 3 314,2 5 1,-4 7 404,-1 2 1,-7 6-1,-1 7 1,3 8-1118,16-7 1,0 8 0,2 6 0,0 3 0,1 2 0,0-1 0,0-1 0,-1-5 0,0-6 91,-10 5 0,-2-8 0,1-2 0,3 4 0,6 9-324,10-6 0,3 9 0,2 5 1,2 5-1,2 0 0,2-1 1,2-4-1,2-6 0,3-9 0,1-12-180,12 2 1,6-5-1206,-2 4 0,6 8 0,2 3 0,-3-5 0,-5-11-234,5 3 1979,-6-10 0,2-4 0,2-13 0,4-6 0</inkml:trace>
  <inkml:trace contextRef="#ctx0" brushRef="#br1" timeOffset="-53269.73">30680 1994 14009,'13'0'6656,"18"-5"-5756,-3-14-541,6-9-269,-10-22-449,-22 2-181,-10 16 0,-9 0 180,-22 0 1,-10 6 269,1 5 0,-4 5-504,7 7 0,-3 2 0,1 6 564,7 5 0,2 5 1,-1 4 51,2 2 0,-2 4 1,0 5-1,2 5-882,2 9 0,1 10 0,0 3 1,2-1-1,1-6 800,-8 0 0,2-4 0,4 4-9,3 7 0,2 7 0,6-3 0,15-13 69,32 1 142,14-26 1,15-4-1,-3-1-7,-7 4 0,3-3-23,-1-7 1,8-2-1,2-4 1,-1-6-127,-1-8 1,1-7 0,-2-2 0,-2 2-32,-9 6 0,-2 1 0,-1 0 0,2-1 876,12-8 1,3-2 0,-4 0-1,-9 5 1418,-9 5 0,-9 3-1889,4-5-94,-29 17-7372,0 0 10375,-23 81-3359,12-46 1,-1 2 208,1 2 1,0 4 0,0-3 969,-3 7 1,3-5-6217,4 5-2069,19 8 6297,-8-38 899,25 1 0,-15-37 0,13-9 0</inkml:trace>
  <inkml:trace contextRef="#ctx0" brushRef="#br1" timeOffset="-52779.73">31747 1487 12840,'18'24'2128,"0"0"1,8 10 0,2 6-1680,-4-3 1,1 5 0,-1 3-420,-4-3 1,-1 2-1,-1 2 1,-3 1 36,-1 3 1,-3 1-1,-2 1 1,-3 0-91,0 4 1,-3 0-1,-3 0 1,-3 0 237,-1-10 1,-2-1 0,-3 1 0,0-1 0,-2-1 98,-2 7 1,-2-2 0,-2 0 0,-4-2 89,-3 0 1,-4 0 0,-2-2 0,-2-2-180,-2 0 0,-1-1 0,-4-2 0,-3-3-10,-2-7 1,-4-2 0,-3-2 0,2-2 0,4-1-570,-6 5 1,4-3 0,-1-3 353,3-6 0,-2-1 0,2-2 0,10-5-719,-12 0-3318,1-1 349,13-1 3688,-3 5 0,14 10 0,-10 12 0</inkml:trace>
  <inkml:trace contextRef="#ctx0" brushRef="#br1" timeOffset="-52628.73">31083 3607 7533,'-14'0'9830,"2"0"-4909,12 0-6300,0 0 0,0 0 0</inkml:trace>
  <inkml:trace contextRef="#ctx0" brushRef="#br1" timeOffset="-51080.73">27585 2996 7533,'-7'-7'9830,"1"1"-6798,6 6-2672,0 0 2159,-23 46-675,9-18 0,-1 2-1743,-11 16 0,-6 6 34,6-11 0,-3 4 0,-2 1 0,0 0-765,1-3 0,-1-1 1,0 1-1,-3 4 630,5-7 0,-3 2 0,-1 2 0,0 1 0,0 0 0,1 1 0,3-3 0,0 2 0,0 0 0,0 1 0,2-2 0,0-1 0,2-2 0,-8 10 0,2-4 0,3 0 0,3 1-23,1 6 1,2 4-1,7-5 1,17-13 22,29-11 0,17-12-422,3-4 0,7-6 1,2-2 421,-9-2 0,0-3 0,3 1 0,2 1 0,-5 1 0,4 0 0,2 2 0,-1-1 0,-2 0 0,-4 0-378,1-1 1,-4-1-1,-1 0 1,1 2 377,5 2 0,3 1 0,-3 2 0,-6 0 664,8 6 1,-12 0-665,-11-3 0,4 4 0,-5-3 0,-17-12 1310,-6 5-7696,-1-6 7194,-12 0 0,-7-6 1,-6-1-1</inkml:trace>
  <inkml:trace contextRef="#ctx0" brushRef="#br1" timeOffset="-50559.73">28963 3685 7533,'-28'-22'9830,"-1"10"-321,16 43-9195,-4-4 1,-4 5-781,-3 5 1,-5 4-1,0 2 466,2-2 0,-2 2 0,0 1 0,0-1-68,-1-1 1,0 0 0,-1 0-1,1 2-76,2-1 0,-1 1 0,1 2 0,0-2 1,3-2 292,-5 8 1,3-3 0,0 1-15,5-10 0,-2 0 0,5 0 0,8 2 163,12 16 0,13 1 0,8-4-328,8-10 0,8-4 0,4 1-1733,-7-5 0,4 1 0,1 1 0,1-3 0,-2-5 1021,8 1 0,-1-6 0,1 0-8,2 4 1,0 1 0,-6-9 443,-14-14 1,-1-2 0,5 3 0,0-3-1,-4-7 1,-1-1 0</inkml:trace>
  <inkml:trace contextRef="#ctx0" brushRef="#br1" timeOffset="-49841.73">30407 4764 7533,'-14'-32'4915,"0"0"0,-9-11-970,21 10 0,4 0-4485,-2-3-765,-13-15 1,-21 5 1059,1 35 1,-14 9 0,-8 6 0,-5 2 0,1 1 0,5-3 0,9-5-83,-5-13 1,7-5 0,-7 10 390,2 11 0,-11 5 0,-5 5 1,0 4-1,4 2 0,11 2 0,14 0 116,11 19 0,11 5-390,-3-6 0,0 3 1,3-2 74,2 9 0,3-2 173,3-11 0,4-1-893,8 1 1,10-3-1067,23-8 0,6-3 2191,-13 5 0,7-6-166,0-17 1,10-7 0,7-4 0,2-4 0,-2-1 0,-6 1 503,0-3 1,-3-3 0,-2 0 0,4-1 164,2 1 1,4-1 0,1 0-1,-4-1 1,-7 2 275,0-2 1,-6 1-1,-13 3-1049,-16 5-19,-11 11-1780,0 0-719,-17 23 1888,1 0 450,-2 4 0,-2 3 180,6-4 0,1 1 1265,-1 1 1,2 3-2211,0 10 1,5 5-1102,5-9 0,1 3 0,2 0 2046,2 17 0,2-1 0,1-8 0,2-5 0,11-3 0</inkml:trace>
  <inkml:trace contextRef="#ctx0" brushRef="#br1" timeOffset="-49355.73">31383 4361 7533,'7'7'9830,"-2"22"-7594,-1 10 0,-2 14-1967,0-12 1,0 7 0,0 7 0,-1 3 0,0 1 0,-1-3-1,-1-4-413,-2 4 0,-1-2 0,-1-2 1,0 1-1,1 3 27,3-6 0,3 4 0,0 1 0,0-1 1,-2 0-1,-4-4 0,-5-5 342,-10 10 0,-6-5 0,-4-6 0,-3-6 1424,-8-7 0,-5-8 0,2 1-1649,1 11 0,0 1 0,-5-3 0,-2-9 0,-6-4 0,-1-2 0,7-2 0,11-1 0,3-2 0,-3 1 0,-9 3 0,-5 2 0,1-1 0,7-3-90,0 1 0,4 0-1856,-10 10 0,12-5 687,31-18-3239,1 8 900,12-5-180,7 1 3778,7 0 0,12-1 0,1-6 0</inkml:trace>
  <inkml:trace contextRef="#ctx0" brushRef="#br1" timeOffset="-49234.73">30472 6285 7533,'-21'0'3276,"15"-11"1,20-4 0</inkml:trace>
  <inkml:trace contextRef="#ctx0" brushRef="#br1" timeOffset="4804.269">25738 8196 7533,'27'6'-1709,"-2"-4"1709,-18 3 0,-1-5 0,0 0 0,1 0 0</inkml:trace>
  <inkml:trace contextRef="#ctx0" brushRef="#br1" timeOffset="20474.27">5723 2735 7533,'-21'-41'2068,"1"9"1,-2 5-1799,-2 8 494,-5-7 1,-3-2-360,6 10 0,-2 2 404,-8-7 1,-6-1 179,-5 4 1,-7 1-1,1 2-599,5 5 0,0 3 0,1 0-440,-2-3 0,1 1 0,-1 4 259,-2 6 1,0 5 0,4 4-30,0 10 0,2 3-30,7-6 0,-1 0 0,3 4 75,-9 13 0,7 5 269,10 2 1,6 5-225,10-6 0,3 4 0,2 1-31,-1 3 1,1 2 0,4 5-132,4-8 0,3 4 0,1 3 0,2-2 0,-1-2-224,0 1 1,1-2 0,1-1 0,1 4 295,0 0 0,2 4 0,0 1 0,0-2 0,-1-2 67,-1 1 0,0-3 1,-1 0-1,-1-1-180,0-2 1,0-1 0,-1-1-1,-1 0-157,-2 12 0,-1-1 0,0-1-840,0-3 1,0-1 0,0-4-690,-2 0 0,0-4-135,2 13 0,-4-20-8077,-27-79 8765,19 16 0,1-4 652,-9-15 1,-1-2 0,6 2 0,1 2 0,2 16 0,-1-1 0</inkml:trace>
  <inkml:trace contextRef="#ctx0" brushRef="#br1" timeOffset="20897.27">3967 3659 13739,'17'-35'1966,"0"1"0,1 0 0,5-3 0,4 1 0,7 5-1545,6 10 0,7 5 0,4 2 0,0-1-363,-8-1 1,1 0 0,2 0-1,1 0 1,3 2 300,-3 2 1,3 0 0,3 1 0,0 1 0,1 1 0,-2 2 0,-2 1-1008,1 3 1,-2 2 0,0 2-1,-1 1 1,0-1 0,-1-1 593,10-2 0,1-2 0,-1 0 0,-4 3 0,-8 5 24,3 8 0,-7 5 0,-20-4 922,-21-7-4670,-5 0 2519,-3-5-5577,-34 28 2203,7-4 1,-2 2 4632,7-4 0,-1 0 0,-7 6 0,4-3 0,8-7 0</inkml:trace>
  <inkml:trace contextRef="#ctx0" brushRef="#br1" timeOffset="21727.27">6971 2580 7533,'-34'-28'2788,"0"-1"0,-4 1 1,-3 9-945,0 21 0,-2 11-1095,6 6 1,-1 5 0,0 3-481,-2 2 1,1 2 0,-2 7-180,11-4 0,-3 6 0,1 3 0,0 2 0,1-2 0,4-2 404,-2 3 1,4-1 0,1-1 0,-1 2-495,0-4 0,-2 2 0,1 0 0,1-1 0,6-2 0,0 5 0,6-1 0,3-3 305,3 6 0,5 0-305,4-3 0,2 2 0,2-3 0,0 3 0,5-3-45,10 11 0,7-5 90,5-17 0,4-3-1125,3 4 1,2-2 331,-2-2 0,1-4 208,4-1 1,0-4-1170,-3-4 0,2-2 899,-9-2 1,3 1-1,2-2-427,0-2 0,3-1 1,1-3-1,-1-3 1237,0-4 0,0-5 0,-1-1 0,0 0 0,9 0 0,-1-1 0,-2-4 0,-7-9 0,0 0 0,0 0 0</inkml:trace>
  <inkml:trace contextRef="#ctx0" brushRef="#br1" timeOffset="22212.27">8297 2644 13559,'29'0'1439,"0"0"0,6 14 1,2 7-541,5 6 1,0 7-513,-11-2 0,-2 4 1,-2 1 151,0 4 1,-3 1 0,-3 0 59,-5-5 1,-3 0 0,-3 2-91,-1 7 1,-3 4 0,-4-4 74,-5 7 1,-5 0-315,1-9 0,-2 2 0,-1-4-135,-6 1-1,-3-5-989,3-4 1,-1-4 253,-7 2-2817,-3 5 0,0 2 0,-7 6 2565,5-4 0,-5 5 133,1-6 1,-3 3-1,4-6 324,8-8 1,-1 0 0,-9 8 0,-6 5 0,6-7 0,10-16 0,1 1 0</inkml:trace>
  <inkml:trace contextRef="#ctx0" brushRef="#br1" timeOffset="23354.27">10691 1994 7533,'-29'0'3013,"0"0"0,-2 6-2563,-3-4-180,26 9 419,-1 20 1,-2 14 0,1-4-331,1-11 1,1 4-852,1 4 0,-1 12 1,0 8-1,0 3 1,0 0-1,0-5 0,1-9 372,-1 6 0,0-8 1,0 6 150,2-8 0,0 5 0,0 3 0,0 0 0,-3 0 0,-2-3-445,-5 4 0,-3 1 0,-2-2 1,1-4-1,1-6-1129,-5 8 1,-1-1 1236,4-6 0,-2 9 0,-2 1 1,-1-4-1,1-10-279,-10-2 1,-2-9 314,-9 4 0,-1-8 225,11-16 0,3-9 2151,-5-26-846,64-19-837,-1 30 1,5 7 475,6 10 1,6 8 0,-1 1-271,0 2 1,-1 1 0,2 3 121,8 6 1,1 4 0,-2 0-422,-7-3 0,-1 0 0,-6 4 569,-5 6 1,-3 2-1,-6 2-584,4 8 0,-12 8 734,-16-10 0,-8 9 1,-4 4-1,-4 2 1,1-3-1,3-6-645,1-2 1,0-5 0,0 0 0,-2 4-405,0-2 0,-3 3 0,-1 2 0,1-1 0,1-3 0,3-6-1799,-7 22 0,8-12 90,14-10-90,19 11-89,20-23-2520,-7-15 1,1-2 4407,12 4 0,2-7 0,-34-6 0</inkml:trace>
  <inkml:trace contextRef="#ctx0" brushRef="#br1" timeOffset="24430.27">5059 9353 7533,'0'-52'7825,"12"12"-6026,2 3 0,35 16-1439,-15 8 0,4 2-1215,15 8 1,0 3 674,-10-7 0,-2 10 300,-4 24 0,-2 18 0,-4 5-385,-14-9 0,-2 6 1,-3 2-1,-1 0 1,2-3 264,1 0 0,0-2 0,0 0 0,0 4 18,-1 5 0,0 5 0,0 1 0,-2-2 0,-2-8 72,-2-5 1,-3-6 0,1 2 148,1 9 1,1 1 0,-1 0-540,-2 1 0,0 1 1,-1-3-106,0 8 0,2-4 180,3-6 1,2-1-46,-2 1 0,-1 0 270,1-8 0,-3 1 539,-7-1 1,-3 3 0,0-3-360,2 1 0,-4 1-60,-7 5 0,-3 4 0,0-1-480,7-11 0,1 0 0,-2 1-457,-5 11 1,-3 2 0,3-2 771,2 4 0,1 0 164,1-4 1,-1 3 0,2-7 371,3-12 1,0-2-492,-5 21 0,1 0 239,5-20 0,1-4-3207,-1 1-1889,2 0 4857,5-35 0,5-10 0,2-11 0</inkml:trace>
  <inkml:trace contextRef="#ctx0" brushRef="#br1" timeOffset="26333.27">17337 2553 7533,'27'-39'5487,"-14"-11"-5397,-9 20 179,-1-13 1,0-2 540,0-10-2158,-5 4 1,-2-10 0,-1 8 1482,1 17 0,-4 1 476,-9-6 1,-7-7-1,-3 2 1,1 11-1242,-2 12 0,-2 5 600,1-7 0,-2-2 0,2 7 806,-21 9-1496,3 25 1,-1 6 449,-1 0 599,13-4 1,-6 3 0,6 1 749,4 8 1,4 1-675,2-5 0,3 2-765,0 10 0,8 3-180,17-1 1,8 1 89,5 1 0,5 1-330,3-3 1,4 1 0,0-2 149,7 4 0,1-4 540,-4-1 0,3-9 45,10-20 1,1-14-136,-5-15 0,-2-8 1324,10 2 0,-1-1-1099,-16 1 0,-5 4 225,3 1 1030,-27 17 2927,3 4-3957,-5-3-270,0 5-3148,0 0 4947,0 34-720,-5-2-405,-1 9 1,-1 10-108,1-10 0,-1 3 0,0 4 0,1 0-603,1-4 0,1 1 0,-1 1 0,1 2 0,0 1 96,0 2 0,0 1 0,0 3 0,-1-1 0,1 1 0,1-2 119,-1-2 1,1 0 0,0 0 0,0-1 0,0-1 0,-1-1-18,1 2 0,-1 0 0,0-2 0,0-2 0,-1-1-192,0 14 0,-2-4 0,-1-2 0,-3-5 0,-2-2 0,1-5-465,1-4 1,-1-2-136,-6 3 0,-2-5-539,-6-9 899,0-31 0,1-13 45,3-8 1,0-5-91,-1-3 0,-1-3 465,3 5 0,1-3 0,1 3 164,1-5 1,1 2 450,-1 3 1,7 2-406,27-19-360,-2 22 0,6-2-120,6-1 0,5-1 0,1 2-349,10-5 1,1 1 438,-7 7 0,3 0 0,-1 4 704,14-2 1,-1 6-405,-6 2 0,-1 2-135,-1 3 0,-2 2 134,-6 4 1,-2 1 0,9-1-630,-3-5-449,-20 10 809,-14-4-90,-5 6-9677,0 0 9767,-5 0 0,-8-5 0,-7-3 0</inkml:trace>
  <inkml:trace contextRef="#ctx0" brushRef="#br1" timeOffset="35017.27">18637 2151 7533,'-13'0'4317,"0"-6"-2338,-6 4-1169,10-4-361,-8 6 1350,10 0-1079,-6 0-180,0 0-181,6 0 811,-5 6-720,5-4 539,-6 10-629,6-5-180,1 0 809,-5 33-1169,-4 15-135,5-8 1,0 5-181,2 3 0,3 1-225,1-8 1,2-2 449,2-9 0,0-4-359,0-1 89,0-3 0,0 16-629,6 11-1,-1-17 1,3-1 90,12 9 770,14-33 1,16-7-1,3-4 1,-8-1 0,-4-1-1,1-3 1,8-3 0,1 0-1,0 0 1,0 0 0</inkml:trace>
  <inkml:trace contextRef="#ctx0" brushRef="#br1" timeOffset="35496.27">19834 2086 7533,'-36'0'4227,"7"0"-4856,52 0 3867,29 5-3013,-10 11 0,2 4 584,8 5 1,-4 5-1,-8 8 1,-6 4-46,-6-10 1,-7 8-190,-17 2 1,-7 10 0,-5 5-1,-1-1 1,3-9-306,2-4 0,-1-5 0,0 4-919,-1 4 1,-2 8 0,0 1-1,0-5 1,0-12-72,-9 12 541,16-32 179,-5-18-900,6 5 450,0 2-809,-6 18 270,-1-9-3685,-1 9 4674,2-18 0,1-1 0,-2-6 0</inkml:trace>
  <inkml:trace contextRef="#ctx0" brushRef="#br1" timeOffset="71582.27">13500 13149 7533,'-6'-30'1169,"-1"0"0,-1-15 2070,2 20-2430,6 18-269,6-4 539,13 3-674,9 2 0,7 0-196,6-1 1,7 0 0,3 2-293,-4 1 1,2 2-1,4 0 1,4 1-8,-10 0 0,5 1 0,2-1 0,3 1 0,0 0 0,0 1 0,-2-1 0,-3 1-260,3 0 1,-2 0-1,-1 0 1,-1 1 0,2 0-1,4 0 390,-9-1 0,4 1 0,2 1 0,1-1 0,0 0 0,-1 1 0,-4-1 0,-2 0 0,-6 0-650,8 0 0,-5-1 1,-4 1-1,2 0 700,1 0 0,0 1 0,-1 1 0,0-2 150,10 1 0,-1-1 0,-5 0-219,-12 2 1,0 0 8,17-1 0,8 1 0,-13 0-652,-10 3 83,2 0 2492,-21-1-1593,-18-6 4827,0 0-4737,-29 0-1260,-12-7 1,-12-3-281,10 5 0,-7 1 0,-4 0 1,0 0-1,2-1 910,7 0 0,2-1 0,-1 0 0,-2 0 0,-5 2 40,3 1 0,-6 1 0,-3 1 0,-3 0 0,0 0 1,0 1-1,1 0 0,4 1 0,5-1-22,-10 1 0,7 0 0,1 0 0,-1 1 1,-7 1 152,14 0 0,-3 0 0,-3 1 0,-2-1 0,-1 2 0,-1-1 0,2 0 0,2 0 0,2 0 0,4 0 158,-7 0 1,4 0 0,2-1 0,1 1 0,0 0 0,-2 0 104,-6 1 1,-2 1 0,0-1 0,2 1 0,2-1 0,4-2-408,-12 1 1,5-2 0,5 0 287,-1 1 0,10 0-315,16-3 90,66-6 180,-10 2 0,12-1 0,9-1 0,6-1 0,5 0 0,0 0 0,-1 0 0,-4 1 0,-8 1-490,7-1 1,-5 2-1,-2-1 1,3 1 0,8-1 391,-16 1 1,6-1-1,3 0 1,4 0-1,1 0 1,1 0-1,1-1 1,-2 1-1,-1 1 1,-3 0-1,-4 1 1,-5 0 237,9 0 0,-6 1 0,-3 1 0,-1 0 0,0 1 0,4 1-359,3 1 1,2 1-1,2 0 1,0 1-1,-1 0 1,-2 0 0,-3-1 56,2 1 0,-3-1 0,-2 0 0,0 0 0,-1 2 27,12 2 0,1 1 0,-5 1 0,-8-1 936,-5-2 1,-13 1 817,-15-2-1844,-49-6 1,-29-3 194,15 1 0,-4 1 0,-7-1-671,14 2 1,-4 0-1,-4-1 1,-1 1 0,0 0-1,1 0 405,6 0 0,1 0 1,-1 0-1,0 0 1,-1 1-1,-1-1 1,0 0 160,-2 1 0,-3 0 0,-1 0 0,0 0 0,0 0 0,2 0 0,2 0 0,4 0 135,-4 0 0,4 0 0,2 0 0,1 0 0,-1 0-36,-2 1 0,-3-1 0,2 1 0,5-1 0,11-2 485,-11-3 542,22 3-1171,-6-3 360,28 5-1529,47 0 1109,-6 0 0,8 0 0,4 0 327,-6-1 0,3-1 1,3 1-1,2 0 1,2 0-204,-6 0 0,2 1 1,1 0-1,2-1 0,0 1 1,-1 0-1,0 0 38,-1 0 1,1 0 0,0 0 0,-1 0 0,0 0 0,-2 0 0,-1 0 23,10 1 0,-2 1 0,-2-1 0,-2 1 0,-2-1-59,-2 1 1,-1 0-1,-4 0 1,-6 0 202,-3 0 0,-7 1 2681,10 3-2142,-20-4-179,-13 3-540,-6-5-90,-116-5-540,73 1 0,-4-1 1,-1 0-1,1 0 518,3 1 1,2 0-1,-2 0 1,-4 0-303,-7-2 0,-7 0 0,-1-1 0,6 1 1,11 1 732,9 0 1,3 1-1010,-14-2 1,-6 1-1,8 4-1109,-6 13 1799,15 8 0,7 7 0,24 5 0</inkml:trace>
  <inkml:trace contextRef="#ctx0" brushRef="#br1" timeOffset="71797.27">14982 13305 7533,'9'-39'0,"-1"0"0,0 0 0,5-6 0,1-1 0</inkml:trace>
  <inkml:trace contextRef="#ctx0" brushRef="#br1" timeOffset="71995.27">15490 13501 7533,'-5'-56'0,"-1"0"0,1 0 0,2 12 0,-1 0 0,1 0 0</inkml:trace>
  <inkml:trace contextRef="#ctx0" brushRef="#br1" timeOffset="72107.27">15737 13422 7533,'2'-54'0,"0"0"0,-1 1 0,2 11 0,-1 1 0,0-1 0</inkml:trace>
  <inkml:trace contextRef="#ctx0" brushRef="#br1" timeOffset="74627.27">13851 13136 7533,'-7'-39'-270,"-1"-1"0,2 3 0,1 16 270,5 46 0,0 4 0,0 15 0</inkml:trace>
  <inkml:trace contextRef="#ctx0" brushRef="#br1" timeOffset="93143.27">17831 12461 7533,'-8'0'-1439,"2"-6"1349,6 4 90,0-4-180,0 6 180,0 0 0,-17 6 0,7-4 0,-15 9 0,13-9 0,-1 3 0</inkml:trace>
  <inkml:trace contextRef="#ctx0" brushRef="#br1" timeOffset="96433.27">17649 12357 7533,'-15'-8'2788,"-8"-10"-1169,20 10 0,3-5-1439,15 7 0,11 12 180,0-5 89,11 5 1,12 4 0,-5-2-225,-10-3 0,1 0-815,12 1 0,7 0 0,-3 1 740,-12-1 0,-2 0 0,4-1-38,9-1 1,6 0-1,1-1 1,-3 0-471,0 2 0,-2 0 0,5 0 340,-4-1 0,5 0 0,2-1 0,-2 1 0,-5-2 18,3-1 0,-6-1 0,3 0-31,-7 0 1,1 1 0,0-2 0,-3 1-150,3 1 0,-3-1 0,-4-2 225,-5-4 0,-7 0-1214,-4 5-2339,-24-5 2694,0 6-1614,-24 0 2428,-5 12 0,-3-5 0,-5 0 0,0 6 0,0 1 0</inkml:trace>
  <inkml:trace contextRef="#ctx0" brushRef="#br1" timeOffset="96743.27">17558 12928 7533,'17'-46'4002,"14"16"1,12 4-3883,-5 10 0,4 2 0,5 2-483,-1-1 1,4 1 0,3 1 0,0 2 362,-5 3 0,1 1 0,1 1 0,1 1 0,-1 1-180,0 0 0,1 0 0,-1 1 0,1 0 1,-2 1-339,9 1 1,0 0 0,-2 1 0,-4 1 217,2 1 0,-3 1 0,-6-1-780,-3 0 1,-9-1 540,-10 3 330,-23-6-600,0 0 809,-11 0 0,-10-11 0,-12-4 0</inkml:trace>
  <inkml:trace contextRef="#ctx0" brushRef="#br1" timeOffset="97330.27">18507 11758 7533,'-29'-37'2923,"-14"38"0,-8 16-2773,5 8 0,-1 9 0,-3 1 164,5-6 1,0 0 0,-4 2 0,-3 3-124,12-7 0,-3 2 0,-3 3 1,-2 0-1,1 0 0,2 0 0,2-3 1,6-4-402,-6 5 1,5-5 0,2 0-1,-5 2 30,-2 2 0,-6 3 0,-2 1 1,3-2-1,8-4 0,13-7-90,5 2 174,5-5 96,17-17-780,0 0 3838,69 52-2744,-35-29 1,2 2-518,2 4 1,4 4-1,0 0 323,2 0 0,0 0 0,0 2-255,-10-5 0,1 1 0,0 1 0,-1 0-203,1 1 0,-1 1 1,0 0-1,-1-1 188,8 8 0,-1-1 1,-5-2 14,-3-1 0,-6-4 45,-2 4-244,-18-30-206,-6-2-5216,6-5 5756,7 12 0,1-3 0,5 9 0</inkml:trace>
  <inkml:trace contextRef="#ctx0" brushRef="#br1" timeOffset="105798.27">13161 14203 7533,'0'-15'719,"0"-2"1,0 15 2878,6-9-2069,-4 9-180,10-4 0,1 6 360,30 0-720,7 1 1,7-2-720,-16 0 0,1-1 0,0 0-395,0 1 1,0 1 0,2-1 303,6-2 1,2-2 0,-4 2-662,-4 2 1,0 0 391,-1-1 0,3 0 1,4 1-384,2 1 1,5 1 0,0 1 0,-2 0 22,-9 0 0,-2-1 0,0 1 1,1 1 359,6-1 0,2 2 0,-2-1 0,-5 0 0,12 1 0,-13 0-270,-19 1-629,-14-5-91,-6 0-1438,-6 0 2518,-23 0 0,-12 6 0,6-2 0,-1-1 0</inkml:trace>
  <inkml:trace contextRef="#ctx0" brushRef="#br1" timeOffset="106140.27">12954 14449 7533,'-29'-7'8275,"40"2"-7331,33 3 1,25 4-716,-29-2 1,8 0 0,5 0 0,5 0 0,2 0 0,1 0 0,-3 0 0,-3 0 0,-6 0-1886,9 0 0,-6 0 0,-2 0 0,2 0 0,4 0 1228,-4 0 1,7 0 0,4 0 0,0 0 0,-2 0-1,-6 0 1,-8 0 0,-11 0 608,22 0-991,-58 0 919,-5 0 1,-14 0-1,-9 0 1</inkml:trace>
  <inkml:trace contextRef="#ctx0" brushRef="#br1" timeOffset="106684.27">13669 13747 7533,'-44'17'462,"1"0"1,-1 0-1,0 0 1,-3 3 0,-1-1-1,1 1 1,4 1-164,3 1 1,3 0 0,2 0-1217,-12 7 0,-1-2 1007,8-6 0,-1-1 0,2 0 179,2 3 1,1-1-58,-8 2 1,1 0-123,11-7 0,4 0-521,-3 12 162,56-4 2547,7-2 1,11 4 0,-1-2-1875,4 3 1,3 0-371,-8-6 0,5 2 0,1-1 0,-3-1-154,5 2 0,-2-2 0,0 2-667,-8-5 0,0 1 0,0 1 0,-1 0 157,5 6 1,-3 0-1,-2-1 628,6 4 1,-9-2-2518,-4 14-180,-17-9 2699,-1 14 0,-1-7 0,-6-2 0</inkml:trace>
  <inkml:trace contextRef="#ctx0" brushRef="#br1" timeOffset="106936.27">13682 15152 7533,'-18'-29'2968,"0"0"0,-5-17-2968,36 51 0,18 8 0,10 7 0</inkml:trace>
  <inkml:trace contextRef="#ctx0" brushRef="#br2" timeOffset="136942.27">13426 2540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1:52.496"/>
    </inkml:context>
    <inkml:brush xml:id="br0">
      <inkml:brushProperty name="width" value="0.09071" units="cm"/>
      <inkml:brushProperty name="height" value="0.09071" units="cm"/>
      <inkml:brushProperty name="color" value="#00FF00"/>
    </inkml:brush>
  </inkml:definitions>
  <inkml:trace contextRef="#ctx0" brushRef="#br0">15255 8248 7533,'53'-7'2406,"0"0"0,-15 4 0,0 1 0,1 1-2226,14 3 0,5 3-514,-9 0 0,5 2 0,3 0 0,-1-1 603,-11-2 1,-2 1 0,2-1 0,1 0 0,4 1-91,0-1 1,3 2 0,3 0 0,1-1 0,2 1 0,-1-1 0,0 0-34,-5-1 0,1 0 0,-1 0 1,1-1-1,1 0 0,0 0 0,2 1 1,1-1-303,-7-1 0,1 1 1,1-1-1,2 1 0,-1-1 1,2 1-1,-1-1 0,0 0 1,-1 0-1,-1 1 0,-1-1 146,4 0 0,-1 0 0,-1 1 0,0-1 0,-1 0 0,1 0 0,1 0 0,1 0 1,3 0-129,-9-1 0,2 0 0,3 0 1,0 0-1,1 0 0,1 0 0,0 0 1,-1 0-1,0 0 0,-2-1 0,-1 1 1,-3 0-1,-2 0 104,8 1 0,-4 0 0,-2-1 1,-2 1-1,1 0 0,0 0 1,2-1-1,3 0-86,-3 0 1,3 0 0,1 0-1,2 0 1,1-1 0,0 1-1,-1-1 1,0 1 0,-2-1-1,-1 1 1,-3 0 107,4-1 1,-2 1 0,-2 0 0,-1 0 0,-1 0 0,1-1-1,0 1 1,1-1 78,3 1 0,-1-1 0,2 0 0,-1 0 1,0 0-1,1-1 0,0 1 0,0 0 124,2 0 0,1 0 0,2 0 0,-1 0 1,-1 0-1,-1 0 0,-2 0 0,-3 0-116,1 0 0,-4 0 0,-1 0 0,-1 0 0,1 0 0,1 0-60,4 1 0,0 0 0,1 0 0,0 0 0,-1 0 0,-1 0 182,4 0 1,-2 1 0,0-1 0,-2 1 0,0-1-551,2 1 0,-1 0 1,0-1-1,3 1 173,-4 0 0,4 0 0,1 1 0,1-1 1,-2 0-1,-4-1 198,-2 0 0,-3-1 0,-1 1 0,0-1 0,1 0 249,4 0 1,0 0 0,1 0 0,-2 0 0,-3 0-246,-1 0 1,-2 0 0,-1-1-1,-2 0 158,7-2 0,-2-2 0,-2 1-450,10 3 0,-1 1 64,-13-2 0,1-1 1,1 2-185,4 2 0,1 1 0,0 1 330,-2-1 0,0 1 0,-2-1 1324,11 2 1,-5 0-680,-18-1 0,-4 0 2592,-1-3-1918,-3 5-83,-2-3-727,11 4 503,-4-6-502,-4 0-270,-17 0 629,-1 0-1888,-6 0-4768,0 0 5847,-12 0 0,-13-24 0,-16-5 0</inkml:trace>
  <inkml:trace contextRef="#ctx0" brushRef="#br0" timeOffset="8673">21290 11758 7533,'-28'-29'5307,"5"6"-7736,28 23 1799,8 11 91,1-2 3147,5 4-269,12-1-1350,-5-8 1,6-1-421,12 2 1,9-1 0,0 0-822,-2-1 1,0 0-1,9-2 354,-15 1 1,4-1 0,5 0 0,1-1 0,2 1 0,0 0 0,0-1-380,-4 1 0,0-1 0,1 0 1,1 0-1,0-1 0,1 1 1,1 0-1,1 0 304,-5 0 0,0 0 0,2 0 0,0 0 0,1 0 0,0 0 0,1-1 0,0 2 0,1-1 0,1 0-109,-8 1 0,1-1 0,1 1 1,0 0-1,2 0 0,-1 0 1,1 0-1,-1 0 0,0 0 1,-1 0-1,-1 0 0,-1 0 1,-2 0 120,10 0 1,-2-1 0,-2 1 0,-2 0 0,1 0 0,0-1 0,1 1 0,3 1 0,1-1-63,-10 1 0,1-1 0,1 1 0,2 0 0,0 0 0,1 1 0,0-1 0,1 0 0,0 1 0,-1-1 0,1 1 0,-1-1 0,0 0 0,-2 1 71,3-1 0,-2 1 1,0-1-1,0 0 1,0 1-1,0-1 1,0 1-1,0-1 1,0 1-1,1 0 1,1-1-1,0 1 1,2 0-81,-5-1 0,1 1 0,1 0 0,0 0 0,1-1 0,0 1 0,1 0 0,0 0 0,-1 0 0,1 0 1,0 0-1,0 0 0,-1 0 0,1 0 0,-2 0 0,0 0 14,1 1 0,-1-1 0,1 0 0,-1 1 0,1-1 0,-1 1 0,0-1 0,-1 1 0,1-1 0,-1 1 0,0-1 0,0 1 0,0-1 0,0 1 0,-1-1 4,5 1 0,0-1 0,-1 1 0,1 0 1,-1-1-1,0 1 0,0 0 0,0-1 0,-1 1 1,-1-1-1,0 1 0,0-1 0,-1 1 46,3-1 1,0 1 0,-1 0 0,-1-1-1,1 1 1,-2-1 0,0 1 0,0-1 0,-1 1-1,0-1 1,-2 0 55,5 1 1,-1 0 0,-1 0-1,0 0 1,-1-1 0,0 1-1,-1-1 1,1 1 0,0-2 210,1 1 1,1-1 0,0-1 0,1 1 0,-2-1 0,-1 0 0,-2 1-1,-3-1 1,-4 1 104,16 1 1,-7 0 0,-3 0 0,1-1-135,-1-1 0,3-1 0,-6-1 0,-17 1 1050,-16 0-1320,-7 0 1975,-12 0-2245,5 0 794,-5 0-10355,6 0 9385,0 0 446,-12 0 0,-8 6 0,-14 1 0</inkml:trace>
  <inkml:trace contextRef="#ctx0" brushRef="#br0" timeOffset="8853">28912 12577 6017,'-5'-45'912,"1"-1"0,0 0 1,-10 3-1,13 28 0,2 54 1,0 1-1</inkml:trace>
  <inkml:trace contextRef="#ctx0" brushRef="#br0" timeOffset="9892">7699 12434 7533,'-13'-48'2788,"6"17"-3418,7 19 1110,24 22 0,18 15 0,-3-2-480,-9-10 0,1 0-698,11 6 0,10 4 1,2 0-1,-4-4 518,-2-7 0,-1-4 1,1 1 1618,-4 0 0,1 1 0,3 0 0,6-2-709,-9-3 1,5-1 0,4 0 0,2-1 0,1-1 0,0 1 0,0 0 0,-2-1-993,-4 1 1,-1 0 0,0 0-1,0-1 1,0 1 0,2-1-1,2 0 1,3 0 295,-9 0 1,2-1-1,1 1 1,2-1 0,1 0-1,1 0 1,1 0 0,0 0-1,0-1 1,0 1-1,0 0 1,-1 0 0,-1-1-147,-1 1 1,-1 0-1,-1-1 1,1 1-1,-1-1 1,0 1-1,1-1 1,0 1-1,1-1 1,1 0-1,1 1 1,2-1-1,2 0 17,-9 0 1,1 0-1,2 1 1,2-1 0,0 0-1,2 0 1,0 0-1,1 0 1,0 0 0,1 0-1,-1 0 1,1 0-1,-1-1 1,-1 1 0,0 0-1,-2 0 1,0 0-1,-2 0 1,-1 0 0,-2 0-112,9 0 0,-3 0 0,-1 0 1,-2 0-1,0 0 0,-2 0 1,0 0-1,1 0 0,-1 0 1,2 0-1,1 0 0,1 0 1,3 0 145,-7 0 0,2 0 0,3 0 0,0 0 0,2 0 0,1 0 0,0 0 0,1 0 0,-1 0 0,0 0 0,-1 0 0,-1 0 0,-2 0 0,-1 0 0,-3 0 0,-2 0 0,-2 0 0,-4 0-30,19 0 0,-5 0 0,-4 0 1,-3 0-1,-2 0 0,0 0 0,1 0 105,2 0 0,0 0 0,0 0 0,-3 0 0,-2 0 0,-4 0 382,18 2 0,-6 0 1,-26-6-6965,-28-2 6567,-32 5 0,-22-5 0,18 6 0,0 0 0</inkml:trace>
  <inkml:trace contextRef="#ctx0" brushRef="#br0" timeOffset="10074">12017 13526 7533,'17'-40'0,"-1"0"0,0 0 0,12 3 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19:59:54.320"/>
    </inkml:context>
    <inkml:brush xml:id="br0">
      <inkml:brushProperty name="width" value="0.09071" units="cm"/>
      <inkml:brushProperty name="height" value="0.09071" units="cm"/>
      <inkml:brushProperty name="color" value="#FF0000"/>
    </inkml:brush>
  </inkml:definitions>
  <inkml:trace contextRef="#ctx0" brushRef="#br0">16907 8375 7533,'-13'-13'1169,"-17"-6"-1079,12 10 854,0-3 1,0 1-495,4 2 269,-11-10-179,11 6 269,-11 6-449,17-4-3212,-15 3 3212,14 1-334,-10 2 154,12 5 270,-11-6-270,10 4 449,-22-4-449,8 6 2957,-4 0-3047,7 0 90,-1 8 0,-2 2-180,-4 0-4,4 1 1,1 2-87,2 6-270,-5 7 270,2-4-384,-4 3 429,13-10 0,1 0-135,-2 8-1444,1 1 1,1 1 1623,-2 4-45,4-5 0,1 1-252,2 4 162,1-11 0,0 2 45,5 3 0,0 3 90,-2 1 0,1 0-942,2 1 1,0-1 896,-3-4 0,0-2-45,2 3 509,-2-3 1,0 2-420,3 1 0,0 1 0,0-1 0,0 0 0,0-2 0,0-3 281,0-4-191,0 4-4,0 0-86,0-5 2318,0 5-2318,0-6 180,0 7 0,0 2 0,6 4-180,-7-2 0,3 1 0,9-3 0,1-1-180,-2 4 298,2-7 0,1 0-28,6 1 180,7 7-270,-10-13 0,1 1 135,-1-1 0,1 0 90,7 3 0,1-2-135,-4-5 0,0-2-90,2 6 0,1-1 1269,-5-8 0,-1-1-1179,8 9 90,1-3 0,1 0-360,5 1-183,-6 2 0,1 0 318,-6-8 0,-1-1-45,10 4 90,-1-4 0,0 0 0,1 3-45,-7-6 0,1 1-134,8 5 179,0-5 0,2-2-1529,-3 1 1,0 0 1528,-6 0 0,1 1 0,-2-2 0,5-2 0,-3 0-172,-4 2 1,0 1 171,8-3 0,-1 0 0,-8 2 0,1 2 0,5-1 0,2 0 0,-2 0-850,-3 0 1,0 0 849,7 0 0,0 0 0,-6 0 0,-2 0-35,-4 0 0,1 0 35,4 0 0,0 0 0,-5 0 0,1 0-90,8 0 0,4 0 120,-5-4 0,1 0 0,-2 0-30,4 3 0,-1-1-30,-4-3 0,2-1 0,-4 0 30,9-1 45,0 1 0,2-1 0,-15 0 0,0 1 662,17-1 0,-2 1-707,0-1 405,-7-2 0,0 0-315,-7 8 0,0 0 90,11-11 0,-1 0-180,5 4 44,-14 1 1,-1 1 45,5-6 90,0 10-450,6-9 360,-5 4 0,-1-6-180,-1 0 180,7-6-832,-15 9 1,0 0 741,3-1 0,-1 1 90,13-8 1688,-12-1-1778,5 5 45,-12-4 0,0-1 135,14-4-893,-10-1 0,-2-1 803,5-4 0,-1-2 244,-6 6-244,-6 11-90,-1-4 0,0-1 90,1-4-135,3-9 0,-1-2-66,-1 1 111,0 6 0,1-4 0,-2 5 0,-4-2 135,6-7 0,-1-1 45,-6 0-135,3 10 0,1 0-45,-5 6 0,0 1 45,2 0 0,0 1-45,-3-10 314,0 6 1,0 1-45,0-2-630,-6-8-1165,4 12 1346,-4 5 1187,1-16-1188,3 8-135,-6 1 1,-1-1 314,6-1-90,-9-1 0,0 0-90,10 1-45,-14-3 0,-3-3 257,5 2 1,-1 1 102,-7-2 0,-2 1-90,3 1 0,-3 1-195,4 9 0,-1 2 0,0 1 633,-1 1 0,-1 1-663,-2-2 0,-3 0 1,2 3 134,1 2 0,0 1 0,-2-2 0,-3-1 15,6 4 0,-2-1 0,2 1 30,1 2 0,0 0 30,-1-2 0,-2-1 0,2 3 15,3 2 0,2 2-90,-4-2 0,1-2-822,-1 1 0,1 0 822,2 3 0,-1-1 103,-6-4 0,-3-2 0,2 2-13,4 3 0,-1 1-227,-6-4 0,-4-3 1,4 3 91,9 4 0,1 1 45,-9-3 0,-2 0 45,7 1 0,-1 0 0,2 0 0,-5 2 0,-1-1 168,-1-2 1,-1-2 0,2 2-169,5 2 0,1 0-467,-13-2 0,0 0 512,16 3 0,-1 0-15,-7 0 0,-4 0 0,4 0 504,5 0 1,0 0-565,-4 0 0,-2 0 0,3 0 30,6 0 0,0 0 60,-5 0 0,-2 0 0,3 0-105,1 0 0,1 0 0,-10 3 0,-2 0 45,1 0 0,1 1 45,6 6 0,1-1-45,-6-5 0,1 1 0,11 3 0,2 1-90,-8-2 430,-4 7 0,0 2-610,1 2 270,-1-3 0,0 0-135,13-2 0,2-1-1033,-8 10 1078,2-4 0,1 1 90,-2 9 599,0-1 0,1 1-509,9-12 0,0-1-135,-3 10 0,0-1-45,-3 2-456,5-1 0,-1-1 591,3-8 0,1 0-45,-3 9 0,1-1 455,-1 3-230,1-1 0,0 2-91,1-5 1,0-1-135,-2 10 0,0 0 45,3-12 0,1-1 0,-1 3 0,1-1 411,0 8-456,-2 1 0,-1 1 0,4 1 45,1-10 0,1-1 2051,-6 4-2186,11 6 135,-5-8 0,0 0-1103,5 1 1,1 0 1057,-3-1 0,0-1 0,3 10 1031,0 1 0,0 0-1031,0 4-202,-1-1 1,2 0 201,5-3 0,-5 0 0,11-1-285,-6-14 0,1 1 285,2 7 0,2 0 0,-2-7 0,2 0-60,0 4 0,2 3 1,0-4 59,10 4 45,-3-2 0,3 1-45,-1-8 0,1-2 0,-6-4 0,2-1 0,8 6 0,1-1-180,7-7 180,-2 4 0,2-1-90,-10-6 0,0-1 90,7 3 0,0-1 0,-10-3 0,0 0 210,4-1 0,2 0 0,-2 0-255,1-2 0,1 1 0,-1 0 0,3 1 0,1 0 1,-4-1-91,3-1 0,-1 0 75,4 0 0,1 0 0,-2 0 15,-7 0 0,0 0-184,8 0 0,5 1 0,0-2 229,-6-1 0,0 0 0,1 0 30,1 2 0,1 0 0,-2-1 0,-3-3 0,0 0 0,-3 0-75,1 1 0,0-1-15,2-1 0,3-2 0,-2 0 105,3-3 0,1 0-162,-6 5 0,4 0 0,-1 0 1,-4 0 161,1-5 0,-1 1-338,-2 2 1,3 1 0,0-1-1,-3 2 248,5 0 0,-1 0 15,-3-3 0,1-1 0,-2 3-60,0 5 1,-1 1-583,3-9 0,1 0 537,5 5 0,-1 0 90,1-3 0,-1 1 468,-7 0 1,0 0-155,1 3 1,0-1-90,-2-2 0,-2-1-135,1 0 0,0 1 180,6-3 0,1-1-90,-10 1 0,-1-2-45,7-5 0,-2 0-45,-4 3 0,-3-1-90,-1-2 0,-2 0 135,5-4-90,2-9 0,-2-2-90,-1 2 60,-6 9 0,3-4 0,-3 2 75,-2 0 0,-2-1-251,2-1 1,0-3-1,-1 2 116,2-2 0,-2 0 60,-1-2 0,0-4 1,-2 6 118,-3 7 1,-1 2 0,0-10 0,0 0 0,-3 2 0,0 1 0,0 4 0,0 0-475,0-10 1,0 0 653,-3 10 1,0 0-90,0-2 0,-1 1 1730,-10-10-1640,1 6 228,0-5-138,-5 3 15,3-3-105,-9 4-180,14 12 0,-1-1-45,-10-4 0,-1 1-45,8-1 0,-2-1 60,-5 4 0,-3 0 0,2 1 570,3-4 0,0-1-660,-4 2 0,-3 0 0,2 1 75,2 0 0,0 0-473,0 1 1,-3-2 0,-1-1 0,3 3 382,-5-2 0,1 0-351,2 2 1,-2 0-1,-1-1 1,4 1 395,-5-4 0,2 2-30,4 7 0,-1 2 0,1-1-30,0-3 0,0-1 0,0 2-209,-8 1 1,-1 1 223,6-2 0,-3-1 0,0-1 0,2 2-90,-7 0 1,0 2 104,3-1 0,-1-1 0,3 1-15,2 2 0,2 2 0,-1 1 0,-1-1-75,-2-2 0,-3-1 0,1 2 75,0 1 0,0 0-23,5 1 1,-2-2-1,-1 1 1,2 1 67,-10 0 0,1 0 0,6 1 0,-1-1 0,1 1-45,-7 2 0,0 1 45,8-1 0,-2 0 0,4 0 45,1 4 0,1-1 90,-6-2 0,1 0-90,10 3 0,0 0-569,-9 2 0,-3 2 434,-2 2 1,0 1 44,-1 0 0,2 0 110,0 2 1,3 1-156,10-1 0,1 1 0,-6 5 0,-1 2-45,5-3 0,1 1 0,-6 5 0,1 3 356,2 5 1,2 0-267,3-6 0,1 1-23,0 3 1,0 5 0,0 2-1,1-3-22,2 0 0,2-2 0,-1 2 77,-1-3 0,-1 2 1,0-1-1,3-1 73,2 2 0,2-2 0,0-2-15,-5 5 0,1-2-90,5-1 0,0 0 270,-5 1 0,-1 1-135,6-2 0,1 1 0,-1-2 604,-3 3 1,0 2-560,1-1 0,-1 5 0,1 1 0,1-5-180,-1 5 0,0-1-7,2-7 0,0 4 1,-1 1-1,0-1 1,2-5 140,-2 6 1,2-2-150,1 1 0,1 3 1,0-5 104,1-9 0,0-2 44,0 3 1,1 1-225,1 14 1,0-1-271,-2-12 0,0 0 225,5 14 0,2-2-90,3-3-45,-1-14 1,1-1-46,12 10-356,-12-9 0,0 0 446,18 8 180,-5 5 110,6-6-470,0 0-225,0-4 1,3-1-66,-7-6 0,1 0 290,3 2 0,2 0 1,-1-1 89,0-2 0,1-1 378,-6-2 0,2-1 0,-1 1 1,4 2-1,-1 0 0,4 0 0,-1 0 1</inkml:trace>
  <inkml:trace contextRef="#ctx0" brushRef="#br0" timeOffset="6665">10691 5708 7533,'-19'8'180,"4"4"359,2-11 451,2 5-810,10-6 1079,-11 0 270,11 0-1169,-5 0 269,6 0-89,0 0-270,6 0 540,24 0-676,-4-1 1,2 2-1774,-1 1 1,2 1 1719,-2-2 1,2-1 0,0 1 98,8 2 0,-1-1-606,1-1 0,1-2 358,-9 1 1,3 0-1,-1 0 1,-1 0-23,-3 0 0,-1 0 0,2 0 45,2 1 0,3-1 0,0 0 0,-4-1 45,-1 0 0,-4-1 0,0 0-45,7 1 0,-4 0-315,-3-4-142,-18 5 1221,-6 0 1710,0 0-2069,-6 0-181,-1 0 91,-12 0-720,1 2 1,-1 1-1,-17 5 1108,-1-2 1,0 1-884,14-1 1,1 1-271,-12 0 0,0-1 495,11-2 0,0-1-68,-1 1 1,-2 0 0,1-1-53,0 0 0,1 0 0,-2-1-812,-8 0 1,-2 1-1,3-1 842,-2 1 0,0 0 240,-1-2 0,-2-2 0,4 1-242,12 0 0,0 0 301,-6 0 1,-5 1 0,6-2 690,-10-5-720,17 5 0,1 1 269,0-6-1610,13 6 261,6 0 1049,0 0-419,12 0 180,13 0 1,5 0 133,-10 0 1,2 0-75,7 0 0,6 0 1,-2 0-151,4 0 0,-1 0 186,-1 0 1,0 0 38,2 0 0,-1 0 135,-3 0 0,-2 0-1104,-6 0 0,0 0 969,7 0 0,-1 0 225,2 0-90,-8 0 0,-1 0-90,1 0 2170,11 0-2260,-29 0 540,-1 0 387,-6 0 1862,0 0-2699,-6 0-90,-7 0 269,-7 0-89,-6 0-855,2 0 1,-2 0 584,-11 0-210,12 0 0,-3 0 1,2 0 74,4 0 0,-1 0-249,-7-1 0,-5 1 1,3 1 383,5 1 0,1 2 30,0-4 0,-1 0 0,-1 1-210,-2 1 0,0 0 0,3 0 180,-1-2 1,1 0 268,-2 2 1,-2 0 0,6 0 180,-5-1-45,12 5 0,1-1 134,2-3 1,2 4-2429,8-6 90,22 5 2519,-1 3-495,2-5 0,1 1-45,9 8-135,1-9 0,3 1 45,-10 2 0,1 1 11,3-2 1,4-1 0,0 0 78,-3-2 0,-1 1 0,1-1-1,-3 2 1,1 0 0,1 0-120,10-3 0,3-1 0,-4 0 30,-8 3 0,0 0 90,3-3 0,3 0 0,-4 0 45,-5 0 0,-1 0-495,1 0 1,-1 0-1,8 0 90,-12 0-90,-6 0 3636,-6 0-2365,-1 0 1839,-6 0-2030,0 0-810,-6 0-90,-1 0-270,-29-6 360,12-1-360,-9-2 1,-1-1-263,16 3 0,-2-1 532,-5 1 0,-6-1 0,0 0 0,4 1 45,0-1 0,0 0-102,1 2 1,-5-1-1,0 1 1,5 1 326,4 1 0,1 1 494,-10-1 1,0 2-675,7 1 0,2 2 90,1-1 0,1 0 225,-2 0 0,1 0 315,-1 0-1620,4 0 1307,12 0-1127,6 0 900,6 0-180,18 0 360,5 6-180,1-3 0,2 1-1164,-11 2 1,1 1 1013,3-3 0,4 0 0,-3 1-75,2 1 0,0 1-351,-2-4 0,3-2 0,-1 2 711,5 3 0,0 0-849,-3-6 1,-1 1 802,-6 5 1,-1 0-552,-2-5 0,-2-1 282,9 6 821,11-6-641,-17 0 2950,4 0-2500,-18 0-270,-1 0 2258,-6 0-189,0 0 768,-17 0-3376,-11-12-1,9 11 0,-2-1 225,-1-6 0,-1-1-958,-4 4 1,-3 1 0,2 0 832,3 0 0,-1-1 200,-9-1 0,-5 0 0,7 1-1221,-1 4 1461,7-2 0,1 0 629,6 3-269,5 0-540,4 0-2878,11 0 2428,17 0 180,17 0 360,2 0-225,-3 0 0,0 0 90,-14 0 0,-1 0 319,18 2 1,2 2-275,-4-1 0,-1 1 45,-2 2 0,-1 1 0,-3-3 0,-2-1 135,5 3-90,-16 0 0,5-5-90,-6 5-90,-6-6 90,-1 0-90,6 6-90,-10-5 0,10 5-90,-12-6 3208,6 0-3028,-5 0 557,11 0-827,-11 0-630,11 0 361,-5 0-1170,6 0 1799,0 6 0,0-5 0,0 5 0</inkml:trace>
  <inkml:trace contextRef="#ctx0" brushRef="#br0" timeOffset="10523">11575 4330 7533,'-7'0'1349,"1"0"-989,6 0-90,-6 0 809,-1-6-719,-1 5-180,2-5 0,1 6 179,4 0-89,-5 0 180,0 0 90,5 0-360,-11 0 539,5 0-539,0 0 180,-5 0 90,5 0-271,0 0 271,-10 12-270,2-4 90,-3 9 0,-2 3-360,-2 3 45,5-7 0,3 0 135,1 2-540,-6 13 540,10-14 0,1 4 0,-1 0 0,2 1-45,0-2 0,1 3-225,-1 5 0,1 2-306,3-5 0,1 2 1,0 0 425,0 0 0,0 1 0,0-2 15,-1 10 0,0-1 90,2-3 0,0-2 134,-2 0 1,0-1-90,3-4 0,0-1-90,0 4 0,0-1 90,0-4 0,0-1-45,0 4 0,0 2 0,0-2 0,0 1 0,0 5 0,0-2-3013,6 6 2968,-2-5 0,0-1 0,3 6-132,2-8 0,0 0 177,-5-1 0,0-2-45,8 2 0,1 0 0,-6-4 0,0 0 0,2-1 0,1-1-45,0-4 0,-1 0-1943,5 16 1943,-2-14 1,1 0-91,-3-3 0,0 1 354,2-1 0,2 1-354,2 2 0,0 0 135,5 2-180,-1-5 0,4 1 0,-2-2 180,6 4-45,2 0 0,1-2 0,-9-9 0,-1-3-92,15 2 92,-14-3 0,1-2 90,8-1 0,-1-2 45,-11-1 0,1-2-60,10-1 0,5-2 0,-3 0-75,-8 0 0,0-2 15,7-3 0,4-3 0,-5 0-699,-9 4 0,-3-1 729,10-3 0,-1-2 591,-10 4 0,-2-4-351,2-6 0,0-5 0,0 0-240,-4 3 0,-1 1 0,0-2-78,4-8 1,-1-1-1,-2 1 78,-2-2 0,-4 3 705,-3 4 1,-1 0-676,2 1 0,-1-3 0,-1 2 656,-2-7 1,0-1-665,1 8 1,2-3-1,-1 0 1,-1 3-68,-1-8 0,0 1-585,0 5 1,2-1 0,-2 2 674,0-2 0,-2-1-23,-1 4 1,-1-3-1,0 0 1,0 2-435,0 3 0,1 2 0,-2-3 479,-2-7 1,-2-4-1,-1 0 1,2 6 3,-1 3 0,0 1-71,-2-1 0,-3-3 0,0-1 0,1 5 0,0 3 0,0 0 30,-2-3 0,-1-3 0,0 2 105,-1 0 0,1 4-46,1 7 1,0 0 135,-2-9 0,0 1 45,-4 0 135,5 11 0,0 0-271,1 3 1,0 0 45,-13-7 394,6 10 0,0 1-304,-8-4-270,10 9 0,-1 1-135,1-1 0,0 2 90,0 4 0,0 2 45,-16 3 45,16-1 0,0 1-585,-2 5 1,-1 1 299,-2-1 0,0 3 60,1 3 0,-1 2 0,0-1 180,-4-1 0,1 1-90,6 3 0,0 2 1,1-3-46,-1-6 0,2 0 45,2 5 0,0 4 0,0-2 0,-3-1 0,0 2 157,4 1 1,-1 5-1,2 0 1,1-1-308,2-5 0,3-1 0,-2 2 240,-4 6 0,-1 4 0,0 0 0,4-3-45,2 4 0,2 0 22,0-8 1,-2 2 0,0 0-1,2-2 23,0 8 0,1 0-23,2-5 1,0 4 0,1-1-1,0-1 310,1 0 0,1-2 0,0 0-287,-1 5 0,1 0 0,1-1 30,2-2 0,1-2 0,1 1-60,0-1 0,2 0 0,0 1 0,1 1 0,1 0 0,0-1-30,-1-2 0,0-1 0,2 1 90,4 3 0,1 1 0,-2-2 448,1 2 1,-1-1-509,1-2 0,1 0 0,0 0 30,0-3 0,0-2 0,-2-1-45,0 1 0,2 0 45,3-1 0,3 1 0,-1-2-7,-3-4 1,1-1-84,5 5 1,2-1 134,-1-2 0,0-4-45,6 0-90,-4-3 0,2-1 180,2-4 0,1-3 179,3-1 1,-1-1-180,-1 1 0,-1-2 135,2-4 0,-1-2-180,-6-2 0,0-1 0,0 1 0,-1-2 0,-1-4 0,-1-1 179,7-2 1,-1-2-270,-10 3 0,-1-1 105,9-4 0,4-3 0,-4 3-615,-9 3 0,-1 0 510,10-9 0,0 1 135,0-2 133,-9 5 1,0-2-224,4-5 0,-1-3-30,-7 8 0,-1-2 0,1-1-368,1-1 0,0-1 0,-2 0 398,-3 3 0,-2 1 0,0 0 0,4-5 0,0-1-128,-5 1 1,-1-3-1,-1 2 38,1 1 0,0-3-90,-1 2 0,0-6 1,0 0-1,-1 4 120,-1 6 0,-1 2 0,1-1 0,0-10 0,2-2 0,-2-2-120,0 3 0,-1-1 0,0 0 1,-1-1-202,0 3 0,0-1 1,-1 0-1,1 0 327,0 5 0,1-1 0,1 0 0,-2 0 1,0 0-1,-1 1 0,-2 0 0,1 1 0,-1 0 0,0 1-104,-1-2 1,1 1-1,-1 1 1,-2-1 224,-1-2 1,-2-1-1,-1 1 1,1 0-46,2 4 1,0 0-1,0 0 1,-2 2 216,-6-4 1,-1 0 0,1 4-60,2 1 0,-1 1 196,-1 1 1,-1-1 0,1 3-197,-1 2 0,-1 1 299,0 0 1,-1-1 0,-1 2-255,-5-2 0,-3 3-105,0 2 0,-2 1 0,0 1-31,-1 2 1,0 1 0,-1 2-113,3 3 1,-1 2 0,0 1-1,2 1 23,0 1 0,1 1 0,0 2 30,-5 3 0,0 2 0,5 1 15,5 3 0,0 2-378,-5 3 1,-4 4-1,4-2 153,6-4 0,2 1 120,-2 2 0,0 2 0,2 0-30,2 4 0,2 1-335,1-6 0,1 3 335,0 4 0,0 3 0,1-2-45,-2 0 0,1 2 90,4-4 0,1 3 0,0 0 0,1-2 15,0-2 0,0-2 0,1 2 7,-1 3 1,1 3 0,0 1-1,0-1 165,1 5 0,0-2 0,0 3-322,2-1 0,-1 3 0,1-1 1,0-2-211,1 0 0,0-1 0,0-1 180,2 3 0,-1-1 1,2-5 29,2-6 0,0-3-1304,0 3 0,2 0 1214,6 7 0,2 0 135,-3-7 0,2 1-225,4 0 0,4 2 1,-1-3 359,-1-5 0,1-3 0,1 0 0,2 0 0,-1-2 0,2-1 0,0-1 0</inkml:trace>
  <inkml:trace contextRef="#ctx0" brushRef="#br0" timeOffset="45966">10925 5943 10861,'19'0'899,"-5"0"-719,5 0 0,5 0-180,-2 0 135,-1-1 0,1 2-135,7 4-135,-5-4 0,1 0 225,10 5-114,-7-6 0,0 0 114,9 0-458,-9 0 1,4 0 0,-3 0 367,-7 0 0,0 0 30,5 0 0,3 0 0,-3 0 15,-6-3 0,-1 0-45,5 2 0,1 0 45,-7-1 0,2-1-380,5 1 0,2 0 0,-2 0 335,-5 1 0,0 1-30,4-2 0,4 0 0,-5 0 30,5 2 0,8 0 0,-18 0 0,0 0-90,10 0 90,2 0 0,-6 0-180,7 0 180,-3 0 0,3 0 0,-14 0 90,-5 0 98,-6 0-8,5 0 1221,-11 0-951,5 0 1195,-6 0 1631,0 0-2774,-6 0-1312,-1-6 451,-6-1 359,-17-12-270,7 6 0,0 0 225,1 5 0,0 0-570,-5-4 1,0 1 344,7 7 0,1 1 135,-1-4 0,-1 1 0,-1 2 0,-1 0 0,-2 2 1,-1-1-46,5 0 0,0 0 0,-1 2 0,0 1-135,-6-3 0,1 0 405,-5 3-135,5 0 0,-1 0 45,-5 0-60,4 0 0,-7 0 0,4 0 150,6 0 0,-1 0-347,-5 0 0,-3-1 0,5 2 257,10 2 0,1 0 135,-12 0 0,0 1-90,8-1 0,1 1 134,-15 2 1,0 0-135,16-3 0,0 1 450,-16 2 0,1 1-1874,16-1 0,1 1 1514,-4-3 0,3-1-225,2 3-180,17-6-1970,-5 0 2240,6 0 548,0 0-728,6 0 2943,24-6-3123,-5 4 270,4-3 0,2-1-3187,5 4 3174,-13-1 1,-1 1-78,15 2-576,-10-2 0,4 0 0,-4 0 756,-3 1 0,-1 1-536,5-2 0,4 0 1,-3 0 445,-3 1 0,-1 2-41,5 2 0,1 0 131,-4-3 0,1 1-90,3 2 0,-1 0 0,-10 0 0,0-1 135,4-1 0,-1 0 45,4 5 558,-4-6-738,-22 0 2607,5 0-2067,-6 0 2826,0 0-937,-6 0-1980,-1 0-988,-6-6 449,-17-1-90,7 0 1437,-10-5-1167,3 8 0,2 1-180,4-5 90,-11 5 0,0 1-180,12 2-90,-15 0 360,18 0-89,7 0 89,7 0 3276,6 0-6553,0 0 2119,6 0 1158,7 0-90,19 0 24,-10 0 0,2 0 21,-4 0 0,2 0-1048,6 0 1,5 0 0,-5 0 691,10 0 446,-1 0 0,-2 0 45,-9 0 0,-6 0-90,16 5 0,-18-3-45,3 1 0,0 0 45,-6-3-270,22 0 329,-27 0-59,7 0 3276,-17 0 0,0 0-320,-6 0-2776,-1 0 270,-18-6-270,-2-1-540,5 1 0,-1-1 0,-11-6 180,-3 3 1,1 1-2415,8 0 2684,-6 0 0,2 1 0,17 7-180,-4-5 180,7 0-989,11 4 179,-5-4 180,6 6-2428,0 0 2338,12 6 450,2-4 225,4 6 0,1 1-225,1-4 1,1-1 928,14 8 1,-1 1-885,-11-6 0,-1 0 135,12 2 0,-1 1 90,1 3 180,-11-9 0,-1-1-180,5 3-3179,-8 0 3269,-7-5 630,-11 5-361,5-6 1,-6 0 2338,0 0-1907,-17 0-881,1 0-45,-4 0 0,-3 0 135,0 0 0,-1 0 866,-3 0 1,1 0-957,5 0 0,2 0 45,-3-3 0,1 0-225,0 2 0,-11-5 0,12 6 180,7 0 90,1 0-90,11 0-539,-5 0-721,6 0-2017,0 0 4435,29 0-798,7 0-360,-13 0 0,2 0-1639,3-1 1,-2 2 1163,4 5 295,7-5 225,-18 2 0,0 0 225,10-3 90,2 0-180,-12 0 180,-6 0-270,-5 0-90,-2 0 809,-6 0 2467,0 0-371,0-6-3265,-12 5 180,3-5-450,-10 0 630,6 5 180,0-11 0,0 10-90,6-3-90,1 5-270,0 0 90,5 0 180,-5 0 0,6 0-3277,0 0 2956,12 0-128,14 5-2828,-3 3 3251,7-1-217,-22-1 423,3-6 0,-4 6-270,6-5 90,-6 5 270,-1-6-180,-6 0 1079,0 0-1169,0 5 0,-6 8 0,-1 8 0</inkml:trace>
  <inkml:trace contextRef="#ctx0" brushRef="#br0" timeOffset="49404">6672 2497 10771,'7'0'629,"-1"0"451,17 6-810,-11 1-90,18 0-270,-17-1 449,12-3 1,3-1-180,1 0-13,2 4 0,-1 0 13,2-5 0,-10 2 0,1 0-1,13-3-305,-3-3 0,6-2 0,-4 1 306,-8 3 0,-1-1-60,8-3 0,3-1 0,-4 0-31,-7 2 1,0 1-917,0-1 0,2-1 0,-1 1 917,3-2 0,-1-1-227,0 1 0,1-1 0,-2 1 226,2-1 1,-1 0-801,4-3 1,0 1 800,1 2 0,2 1-90,-4-1 0,2 1 0,2 0-182,-8 2 0,1 0 1,1 1-1,2-1 242,-2 1 0,2-2 0,1 1 0,1 0 0,-2-1 0,-2 2-15,5-1 0,-3 0 0,0 1 0,1 0-45,-4 0 0,2 0 0,0 1 0,0-1 0,0 0 90,1 0 0,0-1 0,0 1 0,-1-1 0,0 1-161,4 1 1,0 0 0,-1 0-1,1 0 71,-2-1 0,1 1 0,0-1 0,1 0 0,-2 1 121,-1-1 0,0 1 0,-1-1 0,-1 1 0,-2 0-91,4-1 0,-3 1 0,3 0-75,4-1 0,2-1 0,1 1 0,-3 0 15,-5 0 0,-2 1 1,4 0 73,-5-1 1,3 0 0,3-1 0,0 1 0,-2 0 0,-4 1-15,8 1 0,-4 1 0,3-2 42,-5 0 0,2-2 0,2 0 0,-1 0 0,-2 1 40,0 1 1,-1 0-1,-1 1 1,1-1-351,2-1 0,0 0 0,0-1 1,-1 1 192,-2-1 0,0 1 0,0-1 0,0 2 75,8-1 0,1 1 0,-2-1 45,-3-1 1,-1 0 0,-1 1-166,-5 2 0,0 1 0,0-1 0,3 0 0,0-1 0,1 0-30,-1 0 0,0 0 1,-1 0-82,2 1 0,-1 1 0,1 0 231,-1-2 0,0-1 0,1 2-60,3 0 0,2 2 0,-5-1-219,-4 0 0,-1 0 159,3 0 0,2 0 0,-3 0 45,-4 0 0,-2 0 180,8 0 0,-1 0-571,9 0 526,-3 0 90,-1 0-180,-1 0 1014,0 0-1014,-5 0 0,5 0 135,-11 0 0,1 0-135,14 0 135,-13 0 0,-1 0 1562,10 0-1517,-18 0-180,10 0 0,-21 0 180,20 0 2088,-20 0-2358,20 0-90,-20 0 3392,8 0-3122,-5 0-270,1 0-90,6 0 270,-6 0 0,-1 0-90,0 0 270,-5 0 630,5 0-180,-6 0-3907,0 0 2612,-6 0 0,-7-18 0,-7-3 0</inkml:trace>
  <inkml:trace contextRef="#ctx0" brushRef="#br0" timeOffset="62474">18989 8674 6723,'-14'12'0</inkml:trace>
  <inkml:trace contextRef="#ctx0" brushRef="#br0" timeOffset="66114">8402 9896 7353,'-13'-6'1439,"-1"5"-989,7-5-3727,-4 6 1613,10 0 1844,-5 0 1089,0-6-999,5 5 813,-11-5-543,5 6-181,-1 0 361,-9 0-540,8 0 0,-9 0-1993,5 0 2263,-1 0 90,-16 6-360,13-5-90,-13 11 89,16-11 1,-4 11 0,3-5 180,-15 6-180,8 6 0,-4-11-90,11 4 0,0-1-90,-1-2 0,-9 10 1324,12-6-1054,-6 6-180,5-11-405,-4 12 0,0 1 45,-5-2-45,7-1 1,0 1 314,-3 6 0,6-11-90,6 5 0,-5 6 180,5-4-225,1 3 0,-1 1 135,-6 6 0,9-4 0,1 0 3104,-3 2-3059,3-2 0,1 1-45,1-8 0,0 2 581,1 12 0,0 1-581,4-7 0,0-1-1406,-1-1 1,1 0 1405,1-7 0,1-1-135,3 10 0,1-1-2333,6 1 2333,-4-1 0,0-1 135,7 0-673,1 2 718,-7-13 0,0 1-150,6 3 0,0 0 420,-2-2 0,1 1-271,7 7 1,0 0 45,-4-4 0,-1-1-90,-1-1 0,1 1 0,-1-1 0,-1-1 90,10 4-60,-7-5 0,3 3 0,-3-4-30,-3-5 0,-1-1 90,14 11 0,-1 0-90,2-3 135,-10-8 0,0 1-45,-1-1 0,0 0-90,3-3 0,3-1 120,-4 0 0,2 0 0,0-1 15,10-1 0,1 1-168,-4 0 0,1 2 1,-1 0 77,1 0 0,0-1-16,-4-4 1,1 0 0,-3 1 716,-4 3 0,0-1-716,8-2 0,4-1 0,-4 1 15,-8 0 0,0 1-23,7 0 0,2 0 1,-3-1 22,-7-2 0,1 0-45,4 1 0,5 1 0,1 1 0,-5-2 45,2-1 0,-1 0-15,3 1 0,3 0 0,-4 0 15,-8-2 0,-1 0 90,9 0 0,0 0-91,-6 0 1,1 0-15,6-3 0,4-2 0,0 1 60,-4 1 0,0 1 0,-1-2-60,1 0 0,0 0 0,0-1 0,1 1 0,0 0 0,-1 1-165,5-1 0,-2 1 15,-8-1 0,-1-1 1,1 1-638,9 0 0,0 0 757,-5-1 0,1-1-90,-3 3 0,0 1 0,0 0 302,-2-2 1,-2-1 0,1 0-213,3 1 0,0-1 0,-1 2-90,4-1 0,-2 0 135,-9-1 0,3-1-52,6 1 1,5 1-1,-3 0 97,-2 0 0,0-1-90,-3 0 0,4-2 0,0 0 0,-6 3 135,-3 3 0,-1-1-75,5-4 0,2-3 0,-2 1-528,-4 3 1,0 1 497,4-1 0,3-2 0,-4 1 15,-6-1 0,0 0 550,8 4 1,1-1-776,0-4 0,0-1 180,0 4 0,1 1-468,1-2 0,-1-1 423,-7 1 0,-1 1 45,11 3 91,-1-6 1,0-1-182,4 0 225,-5 4 0,-1-3 45,3-9-135,-7 7 0,2 0-45,-5-4 0,-1 0 314,2 2 1,-2-2 45,-3-10 314,-2 5 1,-1 0-585,2-11 135,-1 8 0,-2 0 45,-6-4-1,-2 8 1,-1-1 0,-4-10-180,2 8 0,0-1 0,-3-1 0,0 1 45,0 1 0,0 0 45,0-10 0,0 0-90,0 10 0,0 0-1,0-4 1,0-1-90,-2 1 0,-2 0 0,1 4 0,-1 0 90,-2-10 0,-1 0-45,4 10 0,-1 0-225,-2-1 1,1 0 89,1-6 0,0 1 0,-9-5 150,7 3 0,0-6 0,-1 4 507,0 9 0,0 1-987,-1-14 0,0-4 0,0 4 150,1 12 1,-1 0 119,-3-10 0,-2-3 0,1 2 195,1 7 0,-1 1-165,-3-4 0,-2-2 0,-1 1 60,2 8 0,-2 1 0,1 1 30,1 1 0,1 0 0,-4-1-245,-2 0 1,-3-2 0,-3 0 0,2 1 0,2 3 274,3 2 0,1 3 0,-2-1-23,-5-6 1,-3-2-1,-1 1 1,5 4-23,-1 3 0,0 4-135,-7-2 0,-4 0 0,2 1 0,1 0 1,-2 1 156,9 3 1,-2 0-1,0 0 1,3 2-213,-7 1 1,1 3 144,1-3 0,-2 1 0,-3 1 90,1 3 0,-3 1 0,-1 1 0,2-1-263,6-2 1,1 0 0,-1-1 0,-1 2 208,-3 2 0,-2 1 0,0 2 0,1-1 0,5-1 24,0 0 0,4-1 0,-1 2 26,0 1 1,-1 2 0,0 0 0,3-1-57,1-1 0,2-1 0,-3 1 240,-2 1 0,-3 2 0,-2 0 0,1-1 0,4 0-150,-1-1 0,3 0 0,-3-1 14,-6 3 1,-3 0 0,-1 0 0,5-1 117,-2 0 0,0-1-132,2 0 0,-3 0 0,1 0 29,7-1 1,2 0 0,-2 0 30,-5 1 0,0 1 0,1-1-60,6-2 0,2 0 0,0 1 15,-7 1 0,-2 1 105,2-3 0,-3 0 0,2 1-60,7-1 0,1 1 0,-2-1-229,-2-1 1,-3 0 0,0 0-1,1 1 161,2 0 1,1 1 0,0 0-1,0 0 8,-7 0 0,1 0 0,1-1 132,1 0 0,1 1 1,-1-1-283,1 2 0,-1 0 0,3-1 120,1 0 0,1-1 0,0 2 0,-2 0 0,0 1-90,-1-1 0,1 0 0,1 1 90,-2-1 0,-2 2-68,3-1 1,-3 1-1,0 0 1,4-1-68,0 1 0,2 0 135,2 0 0,-1 0 0,0 1-225,-7 3 1,2 0-46,5-1 0,-1 0-163,-6 5 1,1 0 342,14-6 0,1 0-325,-14 9-124,4 5 1527,4-8-1108,6 2 0,-1 4 0,2-2-60,-4 7 172,4-8 1,-3 3 0,4-2-173,-2 7 90,-3 5-90,7-6 45,6-8 0,0 1-45,-3 16 30,1-6 0,-1 5 0,3 0 30,4-3 0,2-1 1,-1 1 89,-3 3 0,-1 0 0,2-1-30,2-5 0,1-1 0,1-3-30,-2-1 0,2-1-142,3 6 1,3 3 0,-1-3 276,-1-3 0,1 0-474,1 4 0,2 1 0,-1-5 159,5 2-32,-4-8 0,1 0 257,2 4 0,2-1 0,2-1 0,1 0 45,5 7 0,1 0-45,-2-7 0,-1-1 583,-1 0 0,1-1-493,-2-3 0,1-1 526,6 4 1,1 0-392,3 1 0,3 0 94,-8-4 1,2 0 0,0 1 0,-2-2-215,-1 0 0,-3-1 0,4 0 47,3 1 1,3 2 0,2 0 0,-1-1 0,-2-2-48,0-1 0,-1-1 0,0 1-15,0 1 0,2 2 0,0-2 0,-2-1-122,-1-4 0,-1-1 0,0 1 47,5 5 0,1 1 0,-1-2 60,-6-6 0,-1-2 0,2 1-124,4 5 0,4 3 0,-1-1 1,-1-3 123,-3-3 0,-1-3 0,3 1 15,2 2 0,2 1 0,1 0 0,-1-1-45,-4-2 0,0-1 0,-1-1 0,1 0 22,-1 0 1,-1 1-1,1-1 1,-1 0-46,1-1 1,1 0-1,-2-1 1,-2 0 67,8-1 0,1 0-210,-2 0 1,4 0 0,1 0 0,-4 0 194,-7 0 0,-3 0 0,1 0-30,3 0 0,2 0 0,-1 0 0,-3 0 642,7 0 1,-4 0-643,-4 0 0,2 0 90,7-2 0,4 0 0,-4 0-86,-2-2 1,-1 1 152,0 0 0,3-1 1,1 1-1,-6 0-489,0-1 0,-1 0 362,7-1 0,3-1 0,-4 0 15,-2 2 0,-1 0 207,0-4 1,3-1-1,1-1 1,-4 0-223,-6 3 0,-2 0 0,3-2 37,6-2 1,4-2-1,0 0 1,-4 1-23,0-2 0,0-1-242,-4 2 1,3-1 0,0 0 0,-4 0 241,3-4 0,-1 0-97,0 3 0,2 1 0,-2-2 52,-3 0 0,-2-1 0,0 1 45,6 1 0,2 0-180,-8 2 0,2-1 0,1-1 1,-4 2 89,3-2 0,-1 1 75,2 1 0,3 0 0,-4 1-30,-9 2 0,-1 0 0,5 1 0,0-1 90,3-2 0,-1 0 840,8-4-930,-8 4 0,1-1 134,-2-2 1,-3 0-135,5-2 180,-4 2 0,0-1 270,-1-2-810,0-3 450,-1 1 90,-6-4 0,0 3 542,0-10-362,-5 9-46,-2 2 1,-1-2 45,-3-13 257,1 7 1,-1-1-528,-1 5 0,-2 0-135,2-10 0,-2 0-353,-1 12 1,-1 1 486,0-10 1,-2-1-180,-4 3 1,-1 1 880,3 4 0,0-1-731,-2-4 0,-3-3 0,2 2-336,2 6 1,1 1 305,-1-2 0,0-1 0,-1 3 60,0 2 0,-1 3 90,-4-15 29,0 10 1,-3-3 0,0 2-120,4 6 0,0 1-150,-3-5 0,-1-3 0,1 5 150,-10-6-210,3 5 0,-3-3 0,3 3 165,4 3 0,0-1-280,-6-4 0,-4-3 1,5 3 189,7 6 0,1 1-15,-7-4 0,-3-2 0,1 2 60,1 0 0,1 1-60,-1-1 0,-2-2 0,2 3-120,1 5 0,1 1 90,1-3 1,-4 0-24,0 1 1,-4-1-1,-2 1 1,0 0-23,0 3 0,0 1 0,-1 0 0,0-1 112,0-2 1,-1-2-1,0 1 1,1 2-1,4 4 1,-1 1 0,2 1-1,2 1-22,-4-1 0,0 1-190,1 1 1,-4 0 0,-1 0 0,3 1 174,4 1 0,3 0 0,-3 0 105,-3 0 0,-3 0 0,0 0 0,3 1-105,3 1 0,2 2 0,-1-1-25,-6 0 1,-2 0 0,-1 0 84,-2 0 0,0 0 0,0 0-30,3 0 0,2-1 0,-3 2-39,5 0 1,-3 2-1,0-1 1,2 1 0,2-1 98,2 1 0,2 0 0,-2 0-12,-2 0 0,-4 1 0,-1 0 0,1 0 0,5 0-63,-8 2 0,0 1-9,8-3 0,-5 1 0,-1 0 0,1 1 0,4-2 54,2 2 0,2-1 0,-2 0-45,-5 1 0,-3 0 0,-1 0 0,2 1-75,-2 3 0,2 0 0,1 0 518,-1-2 0,-3 1-638,10-1 0,-6 2 0,-2 1 1,0 0-1,3 0 0,3-2 30,0 0 0,4-1 0,-3 1 7,0 0 0,-4 1 0,-1 0 0,2 0 1,4 0-113,-4 2 0,0 2-279,5 0 0,-5 3 1,-2 1-1,2 1 1,3-3 233,1-1 0,3-1 0,-2 3 44,-1 0 1,-2 3 0,-2 1 0,3 0-1,5-3-719,-3 5 1,6 0 1034,1 2 0,2 2 0,-3 4 0,1 2 0,1 0 0,1 0 0</inkml:trace>
  <inkml:trace contextRef="#ctx0" brushRef="#br0" timeOffset="70990">16530 12925 7533,'20'-21'0,"-5"2"0,1 3 180,5 6-451,-8-5 1,1-1 360,4 3 0,0 0 90,5-9-180,4 4 0,0 0 0,4-3-610,-9 7 0,4-1 0,-2 0 655,-4 1 0,-1-1-45,9-3 0,0-1 45,-11 6 0,-2 0 45,11-13 90,-7 8 0,0-2-230,-7 4 0,-1-2 139,4-5 1,0-4 0,-3 3-45,-6 1 0,-2 0 135,5-11 0,-1 0 180,-7 6 0,-2-1-31,0 4 1,-1-1 0,0 0-195,-1-10 0,-2 1-783,-3 4 0,-3-2 0,0 4 737,1 4 1,-3 1 60,-2 0 0,-2-1 0,0 1-1,-6-4 1,0 1-31,3 3 1,0-1 0,0 3-8,-7-3 0,1 2-67,0 1 0,1 1 0,9 4 0,-1 2 90,-9-4 0,-3-1-106,9 4 1,0 1 0,-1-1-553,-10-4 0,0 0 343,-1 1 0,2 1 180,9 5 0,-3 0-68,0 1 1,-5-1 0,0 0-1,2 1 23,-7-1 0,-1 1-27,9 1 1,-4-1 0,-2 0 0,2 1 0,4 3 71,-4 3 0,1 0-169,3-1 0,-2-2 1,0 0-1,0 1 169,-4 1 0,1 2 0,0 0 30,0-1 0,-1 0 0,0 0 161,1-1 0,1 0 1,-3 1-170,-2 3 1,-2 2-1,-1 1 1,2-2-83,0-1 0,1 0 0,-3 1 89,4 2 1,-3 1 0,-1 0 0,1 1 0,3 0-30,-2-1 0,4 1 0,-2 1-90,4 2 0,-3 2 0,2 1 1,1-2 59,4-2 0,1 0 0,-2 1-115,-3 2 1,-2 2 0,0 0 0,4-2 99,-6 0 0,1 0 22,6 0 1,-3 2 0,0 0-1,2-2 392,1-2 1,2-1-1,0 0-309,-3 3 0,1 1 0,-3-1 7,0-3 1,-2 0-1,1-1 1,2 0-411,-3 4 1,0-1 372,-3-2 0,-2-2 0,4 2-30,7 1 0,0-1 74,-7 0 1,-5-1 0,5 0-75,6 1 0,0-1 0,-4 2 0,-4 1 0,6-3 0,-4-2 472,5 6 1,-1 1-473,-8-6 121,2 5 0,-2 1-211,12-2 0,1-1 90,-3 1 0,0 1-90,-4 4 1,2 0 89,-2 3 45,6-6 0,1 1-135,2 2 135,-2 0 0,1 1-45,4 3 0,1-4 0,0 1 89,-7 6-89,6-7 0,-1 1 0,5 1 0,0 0-45,-10 2 1,2 0-46,7 4 90,-2-4 0,0-2 0,2 2-135,1 1 0,0 2 0,5-2 0,0 0 135,-1 0 0,1 0-135,0 2 0,2 0-45,1 7 90,-3-5 0,2 1-90,5 3 180,-6-1 0,1-1 90,6-7 1102,-3 2 0,-1 0-1012,-1 4-90,4-3 0,-1 0 355,-8 2-445,11 10 466,-5-5-466,6 1 336,0-1-336,0-1 0,0-5-90,0-2 0,0 2-451,0 14 451,4-8 0,2 5 0,1-2-45,0 1 0,2 0 105,0-5 0,1 1 1,3 0-91,3 0 0,3-1 0,0-4-871,1-7 1,-1-1 990,0 5 0,0 2 0,0-4-45,-1-8 0,2-2-346,1 7 0,3 3 0,-2-3 301,2-3 0,0-1 0,2 2 0,2 2 0,-3-1 45,-5-2 1,1-1-114,8 0 1,8 0-1,1 1 1,-5-1-424,-6 2 1,-3-1-1,5 0 465,-1-4 0,4 0 1,4-1-1,1 1 1,0-1-1,-3-1 1,-4 1-373,9 2 0,-5 0 0,3-2 434,-3-2 0,3-2 0,1 0 0,-2 0 0,-2 0 22,3 1 1,-3 1 0,1-2 31,-5 0 0,2-1 0,0 0 0,0-1 0,2 0 0,1 0 0,-1-1 0,1 0 0,1 1 0,0-1 0,1 0 0,0 0 0,-6 0 0,-1-1 0,1 0 0,0 1 0,0-1 0</inkml:trace>
  <inkml:trace contextRef="#ctx0" brushRef="#br0" timeOffset="79071">20939 10728 7533,'-7'0'899,"1"0"91,0 0-631,5 0-179,-11 34 0,11-8-775,-3 6 0,-1 8 0,2-4 685,2-4 0,1 0-436,-2 2 0,0 3 0,0-3 436,2 1 0,0 1-19,0-8 1,0 3 0,0 1 0,0 1 0,0-4-704,0 6 0,0-2 0,0 3 767,0-3 0,0 4 0,1 1 0,-1 2 0,0-3 0,-1-3-46,0-2 1,-1-4 0,1 1 0,-1 3-30,1 0 0,0 4 0,0 1 0,0 0 0,-1-1 0,1-3-383,0 2 0,-1-3 1,0 0-1,0 5 379,0-6 0,0 4 0,0 2 1,-1 1-1,1 1 0,0-2 1,0-2-1,0-3-119,0 7 1,0-5 0,0 0 0,-1 5 82,1-9 0,-1 3 0,1 2 0,-1 1 0,0 0 0,0 1 0,0-3 0,0-2 0,1-3-66,-2 8 0,0-6 0,0 1 0,1 3 97,0-3 0,0 4 1,1 2-1,-1 0 1,0 0-1,1-3 0,-1-2-16,0 2 1,-1-4-1,1 0 1,0 5-24,1-5 1,0 4 0,0 2 0,1 0 0,-1 0 0,0-2-1,0-3-35,-1 3 1,-1-3 0,1 0 0,0 2 4,1 0 0,1 1 0,0 1 0,-1 1 0,1 1 30,-1-6 1,-1 1 0,0 0 0,0 1 0,1-1 0,-1-1 0,2-2 31,-1 8 1,2-3 0,0-1 0,-1 4-45,-1-3 0,0 3 0,0 1 0,0 0 0,0-2 0,0-4 30,0 6 0,0-4 0,0 1 70,2-8 0,0 2 0,-1-1 0,1-1-40,-2 6 0,0-1 0,0 1-105,1-4 0,1 0 0,1 1 0,-1-2 15,0 2 0,0-1 0,0 3 84,1 1 0,0 4 0,0 1 0,1-1 0,-1-3-24,-1-1 0,0-3 0,1 3 0,1-4 0,1 5 0,0 1 0,1 0 0,-1-3 0,0-5-22,0 0 0,-1-5 1,1 1-129,1 10 0,0 0 0,1-2 75,1-2 0,0-2-315,0 7 0,0-1 370,2-8 1,-1-1-236,0 1 0,-1-2 79,6 1-754,1-18 361,1-30 359,-6-4 0,-3-5 120,-2 7 0,-1 0 0,-1-2-300,0-3 0,-1-2 1,-1-1 359,-1-1 0,-1-3 0,0 1 0,-1 1 0,0 1 0,-1 3 0,0-4 0,0 6 0,0-1 0,0 0 0,-1 1 0,1-1 0</inkml:trace>
  <inkml:trace contextRef="#ctx0" brushRef="#br0" timeOffset="80420">20471 11884 7533,'-29'0'2698,"0"0"-2338,27 0 1259,-3 0-1259,5 0-270,0 0 989,23 0-899,-6 0-90,2 0 0,0 0 90,7 0-445,4 3 1,1 0 354,3 5-270,-4-3 0,4 1 1,-2 2-705,-3 2 0,-1 0 854,-3-5 0,2 0 0,-1-1-30,3 3 0,1-1 0,-2-1-1331,7-4 1,-1-1 1345,0 3 0,-1 0-99,-4-3 1,-3 0 143,2 0 0,3 0 0,-5-6 525,0 5-615,6-11 0,-10 11-89,8-5 904,-21 0-1265,3 4 3213,-12-3-2853,0 5 362,0 0-182,0 5 0,-6 9 0,-2 6 0</inkml:trace>
  <inkml:trace contextRef="#ctx0" brushRef="#br0" timeOffset="81267">20445 12938 7533,'-6'-7'0,"4"1"180,-4 6 269,6-6-269,0 5 180,0-5-180,0 6 809,0 0-629,0-6-90,0 5 450,0-11-541,0 11 1,6-11 180,7 11-180,14-11 0,0 11-90,3-2 0,1 0-551,-12 3 1,1 0 340,10 2 0,6 0 0,-6 0 210,-9-2 0,0 1-270,10 3 0,3 0 0,-3 0 135,-11-4 0,-1 1 0,9 5 0,0 0-135,-9-5 0,0-1 0,14 6-45,-2-3 1,0 0 134,-11-3 0,-1 1-225,9 2 0,-1 0-314,5-3 359,-5 0-720,-1 0 451,-13 0 539,5 0 0,-15 6 0,8 1 0</inkml:trace>
  <inkml:trace contextRef="#ctx0" brushRef="#br0" timeOffset="82414">20263 14472 7533,'-8'0'1259,"-3"0"-899,10 0 0,-5 0-181,6 0 1261,0 0-1081,6 0-179,-5 0 0,10 0-180,2 0 360,14-11-90,0 8-841,5-14 571,0 15-180,-2-6 0,2-1-408,-10 4 0,2 1 468,9-2 0,4 0 0,-4 0-1376,-9-1 0,-1 1 1451,14 1 0,0 2 0,-14 1 0,-2-1-336,-1 0 1,1 0 155,10 3 0,0-2 90,-12-4 0,0 1 135,17 3 0,0 2 180,-4-5-270,-7 1 0,-1 2 487,-4 0-307,-1-4 793,-6 6-703,-6 0 3070,5 0-3160,-11 0 521,5 0-701,-6 0-428,0 0 1,-6 6 0,-1 2 0</inkml:trace>
  <inkml:trace contextRef="#ctx0" brushRef="#br0" timeOffset="83032">20367 15227 7533,'-29'-6'2788,"6"-7"-2518,23 4 450,0-19-541,0 23 361,17-24-360,-1 26-281,10-6 0,3 1 371,3 6-180,-4-1 0,-1 0-180,0 3-45,6 0 0,1 0-428,-15 1 1,2-2 532,11 0 0,5-1 0,-4 0-1387,-8 1 1,-2 0 1416,14-4 0,0-1 45,-8 5 0,-2 0-993,-5-4 1,0-1 947,6 5 0,0 0 67,5-5-157,-2 3 0,-1 1-180,3 0 180,3-1 0,0 1-270,1 2 360,-17 2 0,-1 1 242,5-1-422,-10 3 0,-7-5 2272,-1 6-3622,-1-4 1171,-4 4-901,5-1 1260,-6-3 0,-6 9 0,0-4 0</inkml:trace>
  <inkml:trace contextRef="#ctx0" brushRef="#br0" timeOffset="84693">19846 11404 7533,'-12'-8'-630,"5"2"630,1 6 1889,0-5-1169,4 3 89,-4-3-269,6 5 359,0 0-629,0 5 270,-5 26-360,4-12 0,0 3-798,-7 13 1,-1 1 617,5 0 0,-1 1-525,-2-8 1,-2 2 0,1-2 524,0 6 0,1 0-45,0-1 0,1 1 0,0-4 0,1 0-544,1-3 0,0-1 589,1-3 0,-1-1 148,-2 6 1,1-4-59,3-8 843,-3 14-843,16-18 0,-2-6 90,10-1 180,5-1-270,-2-3 1438,10 4-1304,-11-6 1,1 0-90,-2-3 0,2 0 181,9-1 1,1 1-227,-7 0 0,-2-1-45,0-3 0,-1 2 225,10 4-630,-8-5 0,1 0 360,6 5-531,-3-2 1,0 0-460,-1 3 271,-1 0-900,-7 6 1093,-12-5-1722,10 16 2248,-14-8 0,15 16 0,-11-5 0</inkml:trace>
  <inkml:trace contextRef="#ctx0" brushRef="#br0" timeOffset="85224">19821 12574 7533,'-15'-15'1638,"1"1"0,-9-9 213,23 23-1851,0 6 90,0 1 179,-3 12 1,0 4-315,2-2 0,0 1-1594,-1 5 1,-2 0 1536,1-2 0,1-1 281,1 9-575,-5 0 441,3-3 0,0 1 90,0-6 0,-1 0-298,-1 2 0,1 1 0,0 0 253,0 5 0,0 0 0,1-3 0,1-1-86,1-6 1,2-1 130,-1-2 0,0-2-45,0-2 2735,5 13-2735,-3-27 1081,27 10-1081,-18-6 1383,25-5-1383,-21 5-45,8-5 0,1-2-3322,3 1 3293,-3-2 1,1-2-107,-3 1 0,-1-1-2178,9-3 2223,-8 1 0,0 0-40,4 5-860,-2-5 1,1 0 764,1 5-1459,6-2 1,1 0-1639,-9 3 3274,-5 0 1,0 0-1,0 6 1,-6 1 0</inkml:trace>
  <inkml:trace contextRef="#ctx0" brushRef="#br0" timeOffset="85964">19313 13952 7533,'-14'-21'539,"2"3"-449,12 18-180,0 0 450,0-5 180,6 3 90,-4-4-271,4 6 361,-1 0-540,-3 0 1799,3 0-1440,-5 0-269,0 6-3302,0 7 3122,0 2-159,3 5 1,0 1 338,-2 4-330,1-1 0,0 4 0,0-2-120,1-6 0,0 0 300,-1 6 0,1 2 0,-1-2-435,1-4 0,1-2 135,2 2 0,0 1 90,1 8 0,7-4-449,-6-9 0,2 1 179,10 10 180,-4-9 1,0-3 89,6-2 3059,2 2-2789,-5-15 152,1 4-63,1-5 1,2-2-45,3-10 0,1-2-1415,-5 8 0,-1-1 1415,2-11 0,-3-2 45,-7 3 0,-2 0-121,-3-4 0,0-1 31,5 5 0,-1-2 45,-5-13 0,-2 3-45,3 7-46,-5-11 1,-1-1-135,-2 14 0,0-16 270,0 21-630,0 1 271,0 0 2180,0 6-2631,0 2-1222,0 5 942,0 0 1,0 5 0,0 2 0</inkml:trace>
  <inkml:trace contextRef="#ctx0" brushRef="#br0" timeOffset="86577">19339 14993 7533,'-29'0'1979,"6"0"-1440,23-6 271,6 4-630,1-3 359,1 5 1,3 11-270,-4 10-45,0 0 0,-1 2-616,1 3 1,-1 2 480,1 7 0,-1 0 45,1-1 0,0-1-225,-1 3 0,0-1 45,0-11 0,1-1-198,5 6 0,1-3 153,3-3 45,-1-7 0,0-1 135,-1-2-45,9-8 0,2-3 45,2 4-495,8-7 0,2-4 57,-15-3 0,-1-3 482,8-1 1,0-3-45,-5-7 0,-3-1-90,-7 6 0,-1-1 180,6-12 0,-2 0-180,-1-2 240,-6 9 0,1-3 0,-2 3-105,-1 4 0,-1 0-1,0-7 1,-1 2 871,0-3-647,-6 3 410,0 9-590,0-9 91,0 4-180,0 5 640,0-14-550,0 25-90,0-19 0,0 16 180,0-6-1260,-6 6 540,4-5-2827,-4 5 0,6-1 3206,0 3 1,0 16 0,0 4-1</inkml:trace>
  <inkml:trace contextRef="#ctx0" brushRef="#br0" timeOffset="101046">20587 11963 7533,'0'-20'-1709,"0"7"1709,0 7 0,0 0 0,-5 5 0,-2-5 0</inkml:trace>
  <inkml:trace contextRef="#ctx0" brushRef="#br0" timeOffset="105121">20705 11989 7533,'7'-8'1439,"-1"3"-1169,-6 5 2788,0 0-2698,6-6-180,-5 5 269,17-5-269,-10 0 0,17-1 0,-11-1-720,5 3 450,-6 5-539,6-6 269,-5 5-360,5-5 451,-12 6 808,-1 0-449,-6 0 180,0 0 0,-6 6-270,-1 1-90,-6 6 90,0 0 90,0 0 180,-5 5-90,3-9-90,-10 3 0,16-12 89,-8 0-179,16 0 0,-5 0 90,6 0 540,0-12-90,0-2-360,0-1 1079,6-8-809,1 20-540,12-14 90,-5 16-540,17-5 90,-10 6 360,5 0-359,-7 0-1,-6 6 270,-6-5-540,5 16 451,-11-8 448,5 10 1,-6-6-90,0 0 0,-6-6-180,-1 4 270,-12-3-270,-1-1 270,-12-1-540,5-6 1,-5-12 269,11 4 359,9-11 451,0 0-360,11 4-270,-11-3-3302,11 5 3392,-5 0-331,6 6 241,0-5-90,0 11-540,11-17 450,-2 15 90,10-8-90,-6 5 2554,6 5-2644,-5-5-360,11 6 270,-5 6-90,0 1 180,-7 0-269,-1 10 1348,-11-8-449,5 10 719,-18 0-1079,4-11 90,-7 7 0,-1-1-90,1-9-45,-6 6 0,0 1 135,-3-11-90,-7 5 0,12-6 0,6 0 0,-6-6-1,11 5-89,-4-17-179,12 10-181,6-29 360,1 14 0,2 4 0,1 1-90,10-8-1549,-2 9 1,1 2 1613,10-1-20,-10 6 0,0 3 135,1 7 90,10 0 90,-7 0 179,2 5-89,-12 3 0,-1 10 2916,-11 3-2710,5-1-836,-12 10 270,-1-14 0,-6 3-180,-6-2 0,-1-8 180,0 4-45,2-6 0,0-3 315,-5-2 90,-9 4-360,13-12 270,6 4-1,6-3-89,1-7-540,0 4 91,5-11 179,1 6-450,13-6 540,-5 4-315,10 5 0,-1 2 135,-11 1-90,15 0 1,4 2 89,-8 3 90,15 2 0,-13 2 90,0 15 90,-11-8 180,4 16-90,-12-11 269,-6 16-89,-1-8-315,-5-6 0,0 0 45,-4 4 0,-15-1-90,11-12 180,-6 5-90,6-11 90,-11-1-90,10-7-270,-5-12 90,7 5 0,12-11 0,1 11 0,6-11-180,6-7 270,1 9-201,2 1 1,1 2 20,4 4-90,3 0 0,2 2-269,10 5 359,5-2-90,-10 11 0,-5 0 270,-5 5 0,5-3 810,-6 10-990,-6-5 270,5 17 0,-11-8 200,3 5 1,-2 0-21,-8-4-225,-2 4 0,-3 0 134,-10 1-348,2-6 0,0 0 79,-2 4 360,-10-7-180,11-7-90,-6-6 90,6 0 270,1-6-90,6 5 0,6-22 158,1 12-698,6-25 270,6 15-306,0 2 0,1 0 396,7-3-1729,4 1 1,0 0 1097,5 4 541,-7 1 0,1 2-489,12 6 489,-12-3-180,13 9 360,-16 2 180,5 19-270,-6-3-1938,-6 20 2028,-1-14 0,-6 4 700,-2 1 0,-2-1-880,-3-4-929,-2 11 1,-1-1 658,-4-9 180,-5 9-362,4-13 1,0-2 451,-3 0 1032,-3-3 1,1-3-1123,3-5-90,-13-12 180,10-13 0,6-14-90,2-2 270,12 16 0,0 1 0,0-8 134,0 4 1,0 0 0,6 5 0,0-2 15,-3-6 0,2 0-240,14-3 911,-7 12 1,0 2-822,4-1 406,2 5 1,1 2-1846,2 0 89,11 3 705,-12 10 195,-7 3 1150,-1 10-521,-11 3 103,5 5-282,-6-6-180,-6 16 90,-1-19-45,-2 2 0,-1-1-135,-4-4 360,-11-1-270,5-7 270,0-6-90,1 0 90,0-12-90,4-2-90,3-7 89,6 3-179,6-1-89,0 5-721,11-17 630,-2 15-315,6 4 1,1 0 224,0-1 0,8 6-180,-5 1 270,1 6 0,0 6 1,5 7 448,-11 7-44,-6 1 0,-3 1 45,1 3-225,-5-4 0,-2-1 135,1-5-45,-4 3 0,-3 0 45,-8 5-136,3-3 1,-2-2 45,-6-4 45,2-7 0,-1-2-45,-3-5-45,2 1 0,2-2-45,3-5 90,-2-1 0,10-6 90,-6-12-90,6-2 0,1-7-180,6 8 90,5 8 0,1 1-90,3-1-90,5-1 0,2 2 0,0 8-180,2 0 1,1 1 89,-4 6-360,16-3 360,-11 10 450,0 8-270,-7 2 180,-7 10 0,-6-11 180,0 22-180,0-19 0,-6 14 90,-1-12-180,-6-5 135,-1 2 0,-2-2 135,-8-4-1275,-7 8 1095,12-18-6,-17-6 185,11-1-179,3 1 0,1-1-180,7-6 270,-9-12-180,20 15-719,-9-13 629,12 16 440,12-12-440,-4 5-45,9 4 0,2 1-45,5-4 0,0 6 1,0 1 89,0-1 45,0 6 0,-1 2 135,-11 0 269,22 11-269,-25-5 391,10 12-301,-12-11 90,-1 21-180,-12-13-270,-1 16 360,-12-12-360,5 4 90,-5-15-90,6 9 180,-6-17 0,5 5-180,-17-6 180,15 0 989,-14-6-899,16 5 540,-5-17-720,12 9 0,1-9-180,6 5-179,6-18 269,1 14-45,4-4 0,3 0-45,1 5 45,3 4 0,0 0-314,5-1 449,2 5 360,0 8-91,-11 8 91,5 11-90,-6 1-270,-6 0 180,-3 1 0,-2 0-90,-2 4-615,-2 4 1,-2 2 344,-3 0 225,-2-4 0,-1 0-45,2-4 225,-7-3 0,1-3 135,9-9-180,-29 4-3367,12-24 3930,-6 4-248,12-7 0,2-1-259,6 0 573,-4-4 1,1-2-360,8-1-180,-9-8-270,12 6 279,0 5-729,6-12 181,-5 10-91,10 3 0,1 2 3645,-2 7-3600,5-2 0,1 1-45,-2 10 180,5-5 54,-6 6-54,12 6 270,-4-5 180,5 11-90,-13-5-90,-1 6 0,-11-6 809,5 10-539,-6-14 270,0 26-450,0-19-270,-12 21 270,4-23-90,-17 15 0,11-20 360,-16 9-181,19-12 541,-18 0-90,20 0-450,-3 0-90,6 0-90,0-6-180,5 5-450,-5-11 360,6 11-270,6-17 451,-5 15-811,11-14 720,-5 10-180,17-1 180,-13 3-359,23 5 449,-24 0-450,15 5 270,-12 3 90,-6-1 360,-1-1-270,-6-6-359,0 0-1530,0 6 1979,0-5 0,-11 16 0,-4-2 0</inkml:trace>
  <inkml:trace contextRef="#ctx0" brushRef="#br0" timeOffset="117851">21239 12080 7533,'0'-7'-1619,"0"-5"1619,0 11 0,0-5 0,5 0 0,2-1 0</inkml:trace>
  <inkml:trace contextRef="#ctx0" brushRef="#br0" timeOffset="121445">23098 13354 7533,'-14'-20'0,"2"7"1709,6 7-900,5 0-179,-5 5 2158,0-11-2158,5 11 269,-5-5-539,6 6-90,0 0 540,0 6-451,0 1-179,0 12 90,0 1 90,-2 14 0,-2 4-1166,4-14 0,-1 1 1053,-2 2 0,0 3 1,0 1-1,0-3 68,3 4 0,-1 1-82,-2-5 1,-2 4 0,0 2 0,-1 0 0,2-4-721,0 2 1,2-3 0,-2 4 629,-1-1 1,-1 5 0,-1 1 0,0-1 0,1-4-796,-1 2 0,1-4 0,-1 1 742,2-4 0,0 1 0,0 0 0,0 0 22,-3 2 0,0 1 1,0-1-1,2-1-381,0 1 0,1-2 1,-1 5 358,0-3 0,-2 5 0,-1 2 0,0 0 0,1-2 0,1-3-266,2-2 0,0-2 1,1-1-1,-1 3 191,-1-1 0,-2 2 0,0 2 0,1 0 0,0-2 0,1-4-28,0 7 1,2-5 0,0 5-18,-2-4 0,0 4 0,0 2 0,-1 0 0,1-2 0,0-3 81,2-3 1,0-4 0,0 1 0,-1 5-102,2-3 0,-1 4 0,-1 3 0,1 2 0,0 0 0,-1 0 0,1-1 0,0-4 0,1-3 3,-1 7 1,0-5 0,1-1 0,0 3 31,0 0 0,-1 3 0,1 1 0,0 0 0,0-1 0,0-4 15,-1 1 0,1-3 0,0 0 0,0-1 55,-2 8 0,1 0 1,-1 0-56,1-2 0,0 0 0,0 1 157,1-8 1,-1 1-1,1 0 1,0-1-69,-2 4 1,1 0 0,0 4 15,1-8 0,-1 4 0,1 2 0,0 0 0,-1-2 0,2-2-131,-1 1 1,1-2-1,1-1 1,-2 2 7,0 5 0,-1 2 0,0 1 0,0-2 0,2-4 18,1 1 0,1-4 0,-1 0 152,-2 0 0,-2 0 1,2-1-93,2-2 0,1 0 0,-1 0-120,0 0 0,-2-1 0,2 0 60,0 7 0,2 3 45,-1-5 0,0 4 0,0 0 0,0-4 0,0 4 0,0 0-225,0-5 0,0 5 0,0 2 0,0-3 0,0-4 0,0 0 0,0-1 67,0-1 1,0 5 0,0-2 0,0-3 112,0-1 0,0-2-90,0 7 0,0 1 252,0-4 0,0 0-342,0-7 1,0 1 338,0 12 1,0 0-295,0-13 0,0 0-45,-3 16 1,0 0 134,2-17 0,1-1-45,-3 6 0,0-1 0,3-5 1374,-6-12-1734,5 5 1470,-5-11-2909,6 5 776,0-6 124,0 0-1710,11-64 1606,-6 34 1,-1-2 0,2-3 898,0 2 0,0-3 0,1 0 0,0 0 32,-3 5 0,0 0 0,0 0 0,-1 0 0,2 1 0,1-3 0,0 1 0,1 0 0,-1 0 0,-1-1 0,0 0 0,-1 1 0,1-1 0</inkml:trace>
  <inkml:trace contextRef="#ctx0" brushRef="#br0" timeOffset="122004">22681 14173 7533,'-34'-7'1079,"9"2"-449,8 5-181,14 0-269,-14 0 540,10 0-360,-6-6 629,6 4-539,-5-4 719,11 1-719,-5 3 1079,6-4-1169,0 1 449,0 3-719,6-3 990,1 5-541,12 5 136,-1 4 0,1 1-226,11 6-769,-8-1 1,0 0 589,9 0 0,-15-6 0,2 0 89,7 2 1,3-1 0,-2 0-928,-2-2 0,2 1 680,-1 0 1,4 0-1,0 1 1,-4-2 22,-2 0 0,0-1-1,3 0 1,5 1 0,-1 0 0,-3-1-45,-2 1 0,1 0 30,7 0 0,4 1 0,-5-1-210,-9-2 0,-2 0 135,4 1 0,1-1-270,-4 1 0,-1 0 45,8 0-225,-5 2 1,1-1 44,-2-5-989,7 8 359,-17-5 721,-6-4-1,-1 4 0,-6-6-3007,0 0 1938,-6 0 1339,-1 0 0,-6 0 0,0 0 0</inkml:trace>
  <inkml:trace contextRef="#ctx0" brushRef="#br0" timeOffset="122879">22110 13484 7533,'-14'-7'2158,"2"1"91,6 6-1079,5 0-1,-5 0-899,0 0 1978,4 0-1798,-4 0-90,1 0-90,3 0-90,-3 0 1439,-7 12-900,3 2-269,-10 18-225,10-15 0,0-1-335,-6 18 470,0-7 0,0 0-3296,5 5 3070,-5-7 1,1-1 45,11 2-63,-11-1 0,-1-1 153,5 8-270,1-7 0,-1-1 180,-2 8-225,9-12 0,-1-1 45,-3 4 87,1 6 273,18-16-270,-10 2-90,16 3 682,-5-5-502,13 6-90,2-4-270,-2-2 0,-8-2-899,19-4 899,-19 1-1382,12-5 1,0-1 1201,-12-2-810,7 3 1,-2 0 900,-7-1-1370,2 3 1,0 1 57,-2-4 1581,9 3 0,-12 7 0,0 3 0</inkml:trace>
  <inkml:trace contextRef="#ctx0" brushRef="#br0" timeOffset="123686">22513 15409 7533,'-36'0'3276,"1"-6"-975,28 5-1312,0-5-269,1 6 269,6 0 1889,0 0-1888,6 0-630,12-6-181,-2 5 1,15-5 225,-13 5 0,1 2-536,12-1 311,-7-1 0,5 1 0,-4 1 0,9 5-270,-4-3 0,6 2 0,-6-1-820,5 5 520,-11-3 0,4 0 1,-3-1 299,11 3-540,-7-2 0,-1 1 1,1 0-226,-8-4 1,0 0 134,-6-3 360,10 0-809,-18 0-30,-1 0 659,-6 0-1448,-18-6 1988,9-1 0,-8-2 0,-3-1 0,-7-10 0</inkml:trace>
  <inkml:trace contextRef="#ctx0" brushRef="#br0" timeOffset="124227">21928 14759 7533,'-28'-7'1092,"-1"-1"0,0 1 0,5 3 2184,9 4 0,2 5 0,2 8-2798,3 2-118,1 21-270,1-7-710,4 0 1,1 6-1,-2-2 710,0-8 0,-1 2 45,0 6 0,-1 7 0,0 1 0,1-7-45,0 0 0,-1-3-30,0 4 0,-2 2 0,2-3 75,1-2 0,0-1 164,-3 3 1,-2 3 0,1-2-90,2-9 0,1-2 0,0 2-31,-1 1 1,0 2 0,0 0 0,0-2 90,-1 2 0,1-2 0,-1-1-135,0 3 0,0 0 14,1 6 1,-1 5 0,1-7-60,2-11 0,1 0-30,1 3 0,-1 3 0,2-4 120,1 10 359,0-1-359,0-13 90,12-2-180,2-17 270,18 5-360,-4-6-307,3 0 307,7 0 0,-3 0 0,-10-3 0,0 0 0,10-4 0,-2 0 0,0 1-212,-13 2 1,-1 1 211,10-4 0,-1 2 0,3 4-601,-3-5 1,-1 0 420,7 5-585,2-2 1,0 0 494,-5 3-1169,6 0 719,-18 0-2557,5-6 1837,-8 5 720,9-5 531,-18 6 189,4-6 0,-9-1 0,3-6 0</inkml:trace>
  <inkml:trace contextRef="#ctx0" brushRef="#br0" timeOffset="124525">22213 17308 7533,'3'-31'0,"0"1"0,1 1 0,0 1 0</inkml:trace>
  <inkml:trace contextRef="#ctx0" brushRef="#br0" timeOffset="125079">22019 17502 7533,'-8'0'2248,"2"0"-1798,6 0 2826,0 0 0,0 6 0,6 1-2040,13 6-337,-3 1-359,2-8 0,0 0-323,4 7 502,10-3 1,3-1-1653,-1 5 1172,-8-7 1,5 0 0,-4-2-150,-5-1 0,-1 0 90,3 0 0,3 0 0,-3-1-90,0-2 0,2 0 59,6 2 1,5 1 0,-4 0-15,-8 0 0,1-1-105,3 0 0,4-2 0,-5 3 105,-7 1 0,-1 1-1228,12-3 1,5-1 0,-3 1 192,-8 0 1,1 1 629,5-2 0,2 0 1,-3 0-1370,-7-2 1,-4 0 686,16 0 483,-14 0 1,-2 0 18,3 0 90,7 0 573,-16 0-483,-1-6-1622,-7-1 543,-6-1-1928,-11-3 3033,-10 3 0,-12-5 0,14 7 0,-1 0 0</inkml:trace>
  <inkml:trace contextRef="#ctx0" brushRef="#br0" timeOffset="125760">21186 17594 7533,'-21'0'3276,"-2"11"0,15-8-2415,1 18 1,1 4-502,-1-5-789,4 7 1,1 6 0,1-3 518,1-9 0,0 0 135,1 4 0,1 6 0,0 0 0,-1-4-46,-1 0 1,1 1-23,4 0 1,1 5-1,1 0 1,-2-6-23,-3-2 0,1-1-780,7 6 1,3 3-1,-2-6 915,-1 3 0,7-2 0,3-1-377,1-4 197,6-3 0,1-4-90,4-7 90,-7 0 0,-1-1 180,8-6-405,1-7 0,2-2-286,-12 4 1,2-4 352,-1-5 1,4-6 0,-1 0-1,-4 1 68,1 1 0,-2-3 0,0-3 0,1-5 0,-1-2 0,-3 5-90,-3 0 0,-1 0 150,4-5 0,1-4 0,-5 4 75,-10 10 0,0 1-45,7-10 0,-1 1 1051,-9-1-737,3 7 1,1-1-90,-5 2 0,0-1-135,1 1 0,1 0-90,-3-12 179,0 7-58,-5 5 1048,-3-12-899,1 11 1037,-4-4-1127,3 12-90,1 0-1,-5 0 91,5-5 3006,-6 9-3926,1-3 650,4 12-2249,3 0 1131,-1 0-2159,4 6 0,-4-4 1646,6 15 1181,0-9 450,0 11 0,0 0 0,0 1 0</inkml:trace>
  <inkml:trace contextRef="#ctx0" brushRef="#br0" timeOffset="128005">22500 14668 7533,'-7'0'-1619,"1"0"1619,6 0 0,0 5 0,0-3 0,6 15 0,-5-8 0,10 10 0,-9-7 0,4 1 0</inkml:trace>
  <inkml:trace contextRef="#ctx0" brushRef="#br0" timeOffset="128635">22240 14355 7533,'-20'0'0,"0"6"270,8 1-450,4 1 180,-3 3-450,10-9 270,-5 9-540,12 2 541,-5 2 179,10 3 0,-3 1 0,5 2 0</inkml:trace>
  <inkml:trace contextRef="#ctx0" brushRef="#br0" timeOffset="128868">21966 16267 7533,'-21'-7'-270,"1"-1"0,-11-9-180,26 4 270,5-1 180,-1-9 0,2-2 0,4-1 0,-1 1 0,-1 1 0</inkml:trace>
  <inkml:trace contextRef="#ctx0" brushRef="#br0" timeOffset="130263">22162 18023 7533,'-8'-13'-810,"2"5"360,1-3 450,-3 3 0,1-4 0,1-1 0</inkml:trace>
  <inkml:trace contextRef="#ctx0" brushRef="#br0" timeOffset="159422">24568 5878 7533,'-8'-7'2518,"2"1"-1888,6 6 989,0 0-1079,0 6-360,0 1-1,0 6 181,0 17 180,0-7-709,0-1 1,0-1 618,0 7-360,0-10 0,0 2 494,1 10 1,-2 2-870,-1-10 1,-1 2 464,0 3 0,1 4 0,-1-4-90,0-5 0,-1-1 45,-1 16 0,-1 0-631,2-15 0,1 0 586,-1 9 0,1 0-90,-4-11 0,2 0 45,4 3 0,0-1 44,-4-3 1,-1 1-45,1 15 0,2 4-15,1-11 0,0 2 0,-1 0-90,1-3 0,0 0 0,0 3 60,1 2 0,-1 3 0,1 0 0,0-6 45,0-3 0,0 0 45,-1 6 0,-1 7 0,-1 0 0,2-6-90,1-3 0,0-2-309,0 4 1,-1 3 0,-1-4 353,1-8 0,-1 0 45,1 8 0,-1 3 0,1-2-45,-2-3 0,1 0-497,0-2 0,-1 4 1,1 0-1,1-4 407,1 1 0,0 0 15,-2 5 0,-2 4 0,2-3-5,2-7 1,0 1 64,0 3 0,-2 4 0,2-4-75,1-10 0,0 1 75,0 7 0,0 4 0,0-4-30,0-8 0,0 0-30,0 11 0,0 6 0,0-7 30,0 4 0,2-4 0,1-2-180,-1-2 144,1-6 1,-1 1-235,-2 2 135,3 1 0,0-2-585,-1-7 501,4 9-590,-6-18 2689,0 4-2510,0-9 1016,0 3-566,0-5-3097,0 0 3261,0-23 0,0-6 0,0 3 0,0 0 0</inkml:trace>
  <inkml:trace contextRef="#ctx0" brushRef="#br0" timeOffset="160099">24230 6528 7533,'-15'0'-540,"4"0"1529,11 0 2287,0 0-2324,11 0-862,-2 0 540,27 0-720,-13 0-409,-1 0 0,0 0 409,5 6 45,-8-3 1,0 1 133,8 3-268,5-1-2859,0 0 2678,-5-5 180,-1 5-4,-1-6 184,-11 0-539,16 0 539,-14 0-270,9 0 180,-18 0 0,-1 0 642,0 0-642,-5 0 3366,5 0-3432,-6 0-3075,0 0 3231,-6 6 0,-1 7 0,-7 7 0</inkml:trace>
  <inkml:trace contextRef="#ctx0" brushRef="#br0" timeOffset="160500">24190 7282 7533,'-14'15'1079,"3"-4"-989,11-11-900,0 0 361,0 6 359,0-4 270,0 9-90,0-10-1530,0 5 1171,0-6 269,0 0 0,5 0 0,-4 0 0,5 0 0,-6 0 1349,0 0-1529,0 6-90,0-5 90,0 5-180,0-6 360,0 0 0,-6 6 0,0 1 0</inkml:trace>
  <inkml:trace contextRef="#ctx0" brushRef="#br0" timeOffset="161269">23983 8244 9152,'5'-20'809,"3"2"-539,-1 4 989,16-4-1079,-19 3 360,25 2 180,-26 2 179,20 9-539,-14-3 0,9-1-90,1 4-91,1-4 1,0 6-480,5 0 480,-5 0-135,4 0 0,2 0-135,5 6-1391,3-6 1,-1 2 1120,-3 9-225,0-9 1,1-2 134,-1 5-90,-5-1 1,-1-2 89,4 0-270,-2 3 450,-8-5-269,-4 0 629,-7 0-180,-1 0 90,-6 0 80,0 0-80,-12 0 0,-2 0 0,-12 0 0</inkml:trace>
  <inkml:trace contextRef="#ctx0" brushRef="#br0" timeOffset="161990">23358 6476 7533,'-14'-22'0,"3"-1"0,11 22 1529,0-16-360,0 14-359,0-15 89,0 11-629,0 0 180,0-5 179,0 11 721,0-5-901,0 6 1890,0 0-2159,-6 0 90,4 0-180,-4 0 359,0 11-269,-1 4-360,-2 6 1,-1 1 89,-4 9-1427,4-1 1,1 0 1786,-4 1-315,9-9 0,1-1-1094,-9 5 600,11 0 179,-5-1 0,0-1 90,5 2 135,-2 1 0,0 0 135,3-6-180,3-2 1,0 0 179,-2 2-3,16 4 183,-8-12 45,8-1 0,2 1 45,-1 3-91,5-4 1,1 0-260,-1 1 125,-4-6 0,0-1-45,7 1 180,0 5-405,1-11 0,1-1 315,5 12 1268,-5-11 1,-1-1-1269,-1 6-405,-1-6 0,-1 0 225,-3 0 130,4 0 0,-4 0-130,-18 0 630,14 0-360,-15 0 363,3 0-93,-5 0-1270,0 0 1,-11 6 0,-3 1 0</inkml:trace>
  <inkml:trace contextRef="#ctx0" brushRef="#br0" timeOffset="162880">22968 8336 13739,'6'13'900,"-5"0"-720,5 11-270,0-8 359,-3 8 1,1 0-270,3-6 45,-4 6 0,0 0-372,3-2 507,-5 9-90,5-12 0,0 0-360,1 10 180,0 3 0,5-8-270,-11-9-359,16 15 539,-8-14 103,4 3 77,-1-8-180,-5-9-270,18 3 630,-9-5-90,19 0 0,-18 0-180,19-5 0,-15 3 450,5-9-91,-7 5 1,-1-1-90,-1-7 0,13-5-90,-17 6 225,-1-5 0,1-1-984,2-5 984,4-6 0,-1-1-225,-2 1 45,-1 0 0,0-1-1467,-7 13 1,-2 0 1331,1-7 0,-1 0 180,3-1 0,0 1-447,0-11 312,-1 2 0,2 1 135,3 2 0,-8 0 0,-3 1-180,4 7 270,-6-7 89,0 10-359,0 6 599,0-5-779,0 12 0,0-5 329,0 11-779,0-5 701,0 6 1,-6 6 0,-1 1 0</inkml:trace>
  <inkml:trace contextRef="#ctx0" brushRef="#br0" timeOffset="164505">24412 7334 7533,'-13'0'989,"5"0"-449,3-6-270,5 5 269,0-5 91,0 6-360,0 0 90,5 12-180,-3-9-1,9 14 181,2-4-450,2-4 90,15 8 90,-20-16-180,25 11 180,-31-11-90,25 5-90,-26-6-90,14 0 90,-15 0 270,10 0-180,-11 0 810,5 0-360,-6 0 2158,0 0-2518,-6 0-180,-1 0 90,-1 0 180,-3-6-270,3 5-270,-4-5 90,5 0 180,-5 5-179,11-5 89,-11 6 0,10 0 90,-4-6-90,1 5 360,3-5-90,-3 6-90,5 0 0,-6 0 0,4 0-360,-4 0-360,6 0-1798,0 0 2518,6 0-360,1 0 630,1 0-90,9 0-270,-14 0 180,15 0-180,-17 0 630,10 0-450,-9 0 179,4 0-179,-6 0-1439,0 0 1169,0 6 90,0-5 270,5 5 0,-3 0-270,9-5 270,-3 5-270,5-6 270,0 0-180,-1 0 90,-4 0-450,3 0 270,-4 0-1889,13 0 1619,-6 0 360,5 6 0,-7 1 0,1 6 0</inkml:trace>
  <inkml:trace contextRef="#ctx0" brushRef="#br0" timeOffset="166281">24594 5085 7083,'7'0'-450,"10"0"270,-8 0 90,10 0 630,-12 0-270,-1 0-90,-6 0-90,6 0 2518,-5 0-2248,5 0 1979,-6 0-900,0 0-1259,-6 0 899,-1-6-449,-1 4-180,-15-15-271,19 14-179,-25-14 0,27 10 180,-16-1-360,17 3 180,-11 5 0,10-6 90,-15 4-180,14-3 270,-9 5 450,7 0-360,-2 0 539,0 0-719,-5 0-90,10 0 180,-4 0-270,6 0-90,-5 0 0,3 0 1,-3 0-1,-1 5-180,4-3 180,-4 9 0,1-3 270,-3 22 0,1-13-1023,1 7 0,1 0 1113,4-1-135,-2 7 0,0 1-45,3 1 45,0-2 0,0 0-253,0-1-17,0-4 0,0-1-45,0-1 0,0-1 1,0-2 89,0-4-90,0 3 90,6-8-90,-5-9-180,4 9 2220,-5-4-3119,0 12 933,0 2-484,-5-3 1,-1 1 180,-3 10 8,0-10 0,0 0 352,-5 13-721,2-5 540,5-8 1,1 0 179,-7 8-270,0 5-179,-6-6 809,4-6 0,-3-1 0,5-6 0</inkml:trace>
  <inkml:trace contextRef="#ctx0" brushRef="#br0" timeOffset="166721">24099 5436 7533,'-13'0'3276,"6"0"0,-4 0-2093,9 0-463,-4 0-360,6 0-630,0 0 270,6 0 90,1 0 360,24 0-271,-14 0-179,4-1 0,0 2-90,-5 4 1,14-3 178,-9 9 1,-1-9-45,3 6 0,1 1-543,3-6 363,0 5 0,0 1-45,1-1-90,-6-5 0,-1 1 90,2 2-89,13-1 269,-21-3-270,9 4 90,3-1 90,-6-3 0,9 4 0,-15-6 360,4 0-180,-12 0 0,5 0 539,-5 6-539,0-5 679,-1 5-589,-6-6-3457,0 0 707,5 0 2570,3 0 0,5 5 0,0 2 0</inkml:trace>
  <inkml:trace contextRef="#ctx0" brushRef="#br0" timeOffset="167679">26492 6463 7533,'0'-14'629,"-5"2"-629,3 12 3276,-3 0-2324,5 0 1207,0 0-1800,0 6-179,0 1 900,0 23-720,0-6-1304,0-6 0,0 1 1394,0 7-180,0 6-472,0-2 0,0 2 337,0-10 0,0 2 0,0 2 0,0 5 0,1 0 0,-2-5 0,-2 0 0,0-1-504,2 4 1,1 4-1,-1-4 504,-1-5 0,-2-2-45,2 1 0,-1 0-90,-1 11 0,0 0-970,1-11 1,-1-1 1014,1 8 0,0 2-180,4-3 0,-2-2 431,-1-5 0,-2 0-341,4 15 0,-1 0-14,-2-15 0,0-1 59,3 7 0,0 0-90,0-8 0,0-1 135,0 1 0,0-1-45,0 0 0,0 1-30,-1 5 0,-2 3 0,2-1 30,0 0 0,0 1-30,-1 5 0,0 4 1,1-3 29,1-9 0,0 0 59,-2 8 1,0 4 0,0-4-60,1-9 0,0 1 0,-1 10 0,0 4 0,0-5 0,2-10 0,0-1-45,0 5 0,0 0-44,0 2 383,0-11 0,0 0-294,0 5-225,0-1 0,0-4-405,0-10-539,0 14 809,0-14 2241,0 10-2511,0-7 220,0 7 230,0-10 1073,0 8-1073,0-15 365,0 9 0,0-9 0,0 3 0</inkml:trace>
  <inkml:trace contextRef="#ctx0" brushRef="#br0" timeOffset="168898">26648 5683 8432,'0'-13'2429,"0"0"-1890,0 6 181,0-5 90,0 5-451,0-6-179,0 0 270,0-6-270,0 4 1079,0-9-1079,0 9 180,0-9-180,0 9-360,0-3 180,-5 10 90,3-3-360,-15-2 270,14-2-270,-20 2 180,20 8-180,-26-1 270,19 5 0,-20 1-90,10 1-269,-6 16 359,5-8 0,2 10-180,-5 5 90,14-8-582,-2-1 0,1 0 672,3 0-1079,1 10 899,1-11-989,6-1 809,0-2-270,12-9 450,-9 3 0,20-5 90,-14 0 0,9 0 90,12 0 90,-12-5-90,18-2 539,-21 0-359,3 1 180,-4 0-270,-7 4 359,4-4-359,-9 6 0,9 0 0,-9 0 895,10 0-805,-11 0-360,5 0 90,0 0 180,-5 0-90,4 0-90,1 0-90,-4 0 360,9 0-180,-9 0 270,3 6-90,-5-4 90,0 15 180,0-8-91,1 13 1,-2 3-270,-4 2-469,5-3 0,-2 1 109,-9 1 180,4 0 0,1 3 45,-1-10 0,-1 1 105,2 3 0,0 4 0,0-4-60,-1-2 0,0 0-150,1 6 0,0 4 0,0-3-210,-2-5 1,1 1 149,0 4 0,1 3 0,0-5-60,-1 11 0,1-4 0,1 0 91,-2-1-1,0-4 0,0-1 0,0-6 90,1 4-90,6-18 450,0-1-450,0-6 1619,-5 0-1169,-3 0 90,-10-23-270,3 5 251,5-3 1,2-1-162,0 0 404,2 1 1,1 0-405,3 4-62,-1-4 1,0 0 151,3 11-540,0-13 270,0 22-90,6-11-630,7-1 630,8-2-449,-1 2 269,-2 2-495,1 5 1,-1-1 404,0-7 270,0 7 0,0 1-809,1-6 359,-4 11 540,2-7 0,2-2 0,4 2 0,-5-2 0,1 1 0</inkml:trace>
  <inkml:trace contextRef="#ctx0" brushRef="#br0" timeOffset="170189">24554 7451 8432,'-7'0'1889,"2"0"-1709,5 0 1889,0 0-1889,0 6 899,0 1-809,5 0 270,-3 5-360,9-11-1,-3 11 1,5-5 450,11 6-450,-8 0 0,15 0 0,-17-5 0,16 3-270,-14-4 359,15 0-89,-11 5-90,6-10 0,0 9-90,5-9 0,-3 3 45,-7-4 0,1-2-45,7 1-45,1 0 0,1 0-740,1 0 830,-2 0 0,1 0-315,-3 0 135,3 0 1,-1 0 44,2 0-417,-1 0 1,-2 0 416,-6 0 45,4 0 0,0 0 45,-3 0 45,1 0 0,0 0 225,-4 0 180,16 0-271,-15 0-179,3 0 90,-6-5-461,-6 3 371,0-3 432,12-7-342,-10 9 0,16-14 0,-11 9-90,6-5-90,6 0 0,-10 0 45,-3 7 0,-2-1 45,-7 0 90,13-5-90,-21 11 900,4-5-810,-6 6 1391,0 0-3280,-12 0 720,3 0 539,-10 0 181,6 0-2700,0 6 3059,-11 1 0,2 6 0,-10 0 0</inkml:trace>
  <inkml:trace contextRef="#ctx0" brushRef="#br0" timeOffset="170686">25518 7360 7533,'-14'-14'3276,"7"2"-2145,1 12 488,6 0-989,0 0-360,17 0-180,-7 0-90,26 0-90,-19 0 90,19 6 0,-21 1 90,9 3 0,0-1-270,-5 0-180,5 6 0,0-1 90,-8-10 225,-4 11 0,0-1 45,1-11 270,0 14 360,-6-10-360,-1 0-90,-6-1-1,0 0 1171,0 1-990,0 6-91,0 6-179,0-4 450,-6 9-360,5-9 0,-5 3-720,0-5 450,5 0 90,-16 12 90,8-3-135,-3-3 0,0-1 225,-3 4-422,-4 8 332,6-16-180,-2 4 1,0 1-91,-3-2 45,-1 1 0,2 0-45,9-3-900,-7-3 1,1 0 719,9-3-89,-18 8-1710,22-15 900,-5 3 1259,6 1 0,0-4 0,0 4 0</inkml:trace>
  <inkml:trace contextRef="#ctx0" brushRef="#br0" timeOffset="172448">26298 6723 7533,'-8'0'2968,"-4"0"-2698,11 0 449,-5 0-359,6 0 1439,0 0-899,0 6-451,6-5 181,1 11-540,1-11 360,9 11-270,-14-5 0,14 0 179,-4 5-359,1-5 0,4-1 0,0 1 0,0 6-45,6-6 0,-1-1 45,-5 1-45,3 0 0,0-2 135,1-4-45,-1 5 0,1 0-314,7-5 134,-10 5 0,-1 0 45,3-5 180,9 5-90,-14-6 0,9 0 180,-18 0-180,-1 0 0,0 0 90,-5 0-1,5 0-178,-6 0-1004,0 0 1,0 0 0</inkml:trace>
  <inkml:trace contextRef="#ctx0" brushRef="#br0" timeOffset="174219">27169 6632 17067,'0'7'1529,"-6"16"-1349,5-13 0,-5 21-593,0-17 413,4 11 135,-6-4 0,-1 1-585,6 10 420,-4-7 0,-2 3 0,2-3-2622,4 8 2652,-6-5 0,1-1-89,7-1-334,-2-4 0,0-1 153,-3 4 270,6 0 0,-1-2-90,-5-7 180,6 20-90,0-20-202,0 14 292,0-21 118,0 8-118,0-16 1713,0 11-1803,0-11 964,0 5-1144,0 0 328,6-5-58,1 5-180,6-6 90,0 0 360,0 0-270,-1 6 90,8-5-180,-6 5 0,5-6 180,-1 0 0,-3 0-270,10 0 0,-11 0-180,10 0 90,-15 0 0,8 0-90,-15 0-270,10-6 451,-11 5-541,11-5 90,-11 6-269,5 0-451,-6 0-2017,0 0 3241,6 0 1,-5 12 0,5 2 0</inkml:trace>
  <inkml:trace contextRef="#ctx0" brushRef="#br0" timeOffset="174937">26168 8036 7533,'-21'-14'3276,"8"2"-2774,1 6 937,11-1-1079,-5 0 539,6-4-539,0 9 90,0-9-91,0 9 541,6-4-540,-5 6 89,17-5-179,-15 3 450,26-3-540,-14 5-135,4 2 0,0 1-45,3-1-135,1 3 0,1 1-45,1 1 25,2-3 0,1 0-924,7 2 944,-13-6 0,0 0-674,12 0 314,-12-3 0,-1 0-134,2 1-571,-2-4 0,0 1 300,-5 3 266,2-4 0,0 1 634,-2 3 0,9-9 0,-12 3 0</inkml:trace>
  <inkml:trace contextRef="#ctx0" brushRef="#br0" timeOffset="175607">26960 8075 7533,'-7'-7'3276,"2"2"-346,-1 5-2210,4 0-540,-4 0 269,6 5-449,0-3 540,0 15-360,0-14 989,-5 26-989,4-19 0,-5 14 0,6-5 90,0-4-405,0 5 0,0 2 315,0-4-225,0 6 0,0 0-45,6-2-405,-1-1 1,2 1 224,8 7-460,-3-9 0,0-3 280,3-2-256,0-2 0,0-3 526,1-7 227,3 3 0,-2 0-227,-6-6 270,18 0-90,-27 0-90,15 0 360,-3-12 270,11-8-360,-3-2-45,-6 1 0,-2 0-45,1 4-294,-8-1 1,-1 0 203,6 3 303,-11-4-124,16-11-89,-14 13-135,6-7 0,-1 0 135,-6 7-90,0-4 0,2 0 180,2 5-180,-5-9 90,5 1-90,-6 8 0,0-3 0,6 8 264,-5 3-174,5-5-90,-6 0 0,0 6 0,0 2 1269,0 5-2089,0 0 1,-12 0 0,-2 0 0</inkml:trace>
  <inkml:trace contextRef="#ctx0" brushRef="#br0" timeOffset="176993">23462 7087 7533,'-7'0'-1260,"1"0"1260,6 0-179,0 0-91,0-6 270,6 5 0,1-11 0,6 11 0,0-11 0,0 5 0</inkml:trace>
  <inkml:trace contextRef="#ctx0" brushRef="#br0" timeOffset="178860">10938 1885 7533,'0'-7'-630,"0"2"540,0 5-360,6-6 91,1 4 359,5-3 0,-4-1 0,3-1 0,-3-6 0</inkml:trace>
  <inkml:trace contextRef="#ctx0" brushRef="#br0" timeOffset="179041">11041 1925 7533,'-21'27'-810,"11"-8"1,3-2-11,7-7 1,6 13 0,1-16 0</inkml:trace>
  <inkml:trace contextRef="#ctx0" brushRef="#br0" timeOffset="180542">26128 7893 7533,'-19'6'0,"-1"1"0</inkml:trace>
  <inkml:trace contextRef="#ctx0" brushRef="#br0" timeOffset="181469">26401 7881 7533,'-7'0'-1260,"2"0"1260,5 0 0,0 0 0,0-6 0,0 4 0,0-4 0</inkml:trace>
  <inkml:trace contextRef="#ctx0" brushRef="#br0" timeOffset="181620">26415 7867 7533,'-15'0'0,"-2"6"0,9 2 0</inkml:trace>
  <inkml:trace contextRef="#ctx0" brushRef="#br0" timeOffset="181754">26427 7893 7533,'-27'13'0,"2"0"0</inkml:trace>
  <inkml:trace contextRef="#ctx0" brushRef="#br0" timeOffset="190077">10431 16917 7533,'-8'0'-1080,"2"0"900,6 0 3456,0 0 0,6 0-5444,13 6 2348,-3 1 0,2-1 0,0 1 1039,10 6-1039,-1-5-386,3-3 566,2 1-367,-12-5 1,0-1 96,0 3 0,1 0 135,13-3 0,-2 0-45,2 0 1036,-4 0 1,0 0-1038,4 0-89,1 0 0,3 0-135,-12 0 0,2 0-355,1 0 0,5 0 0,0 0 0,-4 0 490,2 0 0,0 0-55,-5 1 1,5 0 0,2 0 0,-1 0 0,-3 1 84,4 0 0,-2 0 0,3 1-467,-6 0 0,3-1 1,1 1-1,0 0 0,-1-1 414,4 0 1,1 0 0,-2-1-1,0 1-7,2 2 0,-1 1 0,0-2-244,-7-2 1,1-1 0,-1 0 0,0 0 243,7 2 0,0 1 0,1-2-38,-5 0 1,1-1 0,1-1-1,0 1-197,-4 0 0,0 0 0,1 0 0,0 0 0,-2 0 152,3 0 1,-1 0 0,0 0-1,2 0-49,2 0 0,3 0 0,0 0 0,-1 0 0,-4 0 42,1 0 0,-4 0 0,3 0-24,-3 0 0,2 1 0,0-1 0,0 0 1,-4-1 23,-2 0 0,-2-2 0,3 1-5,8 2 1,3 0-1,2 0 1,-5-1 34,-5-1 0,-2 0 0,3 0 36,1 1 0,5 1 0,3 0 0,-1 1 0,-2-1 0,-6 0-36,-2 0 0,-4 0 0,5 0 75,0 0 0,4 0 0,4-1 0,-1 1 0,-2 0 0,-6 1-15,0 1 0,-4 0 0,3 0-78,1-1 0,4-1 0,1-1 0,-1 2 0,-5-1 18,6 3 0,-1 0-30,3-2 0,2-1 0,-3-1-239,-8 1 1,-2 0 268,11 0 0,2 0-45,-6 0 0,0 0 438,-8 0 1,2 0-394,3 2 0,4 0 0,-4 0 0,-5-1 0,-2-1-30,6 2 0,3 1 0,-4-2 75,-8-1 0,-1 0 90,8-1 0,-3 2 45,-3 5 740,0-4-740,4 3 1764,-8-5-1764,8 0 2997,-11 0-2997,-5 0 829,-3 0-919,-5 0-3367,0 0 2457,6 0 1,1 0 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7T09:30:38.940"/>
    </inkml:context>
    <inkml:brush xml:id="br0">
      <inkml:brushProperty name="width" value="0.05292" units="cm"/>
      <inkml:brushProperty name="height" value="0.05292" units="cm"/>
      <inkml:brushProperty name="color" value="#FF0000"/>
    </inkml:brush>
  </inkml:definitions>
  <inkml:trace contextRef="#ctx0" brushRef="#br0">24637 841 24575,'0'0'0</inkml:trace>
  <inkml:trace contextRef="#ctx0" brushRef="#br0" timeOffset="1001">24616 2232 24575,'0'0'0</inkml:trace>
  <inkml:trace contextRef="#ctx0" brushRef="#br0" timeOffset="1547">24616 2232 24575,'0'0'0</inkml:trace>
  <inkml:trace contextRef="#ctx0" brushRef="#br0" timeOffset="2065">24616 2232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20:03:14.218"/>
    </inkml:context>
    <inkml:brush xml:id="br0">
      <inkml:brushProperty name="width" value="0.09071" units="cm"/>
      <inkml:brushProperty name="height" value="0.09071" units="cm"/>
      <inkml:brushProperty name="color" value="#FF0000"/>
    </inkml:brush>
  </inkml:definitions>
  <inkml:trace contextRef="#ctx0" brushRef="#br0">3394 10883 7533,'0'8'3238,"0"-2"-2698,0-1 1708,-11 2-1528,2 12-406,-3-3 1,-1 0-135,-1 13-1486,5-8 1,-1 1 1845,-2 11-1,0-1 1,-1 4-611,2-4 1,0 1-1,0 1 221,-1-3 0,0-1 0,1 1-30,0 2 0,1 0 0,-1 1 14,2-7 1,0 0 0,-1 0 0,2 2-45,0 3 0,1 1 0,0 1 0,0 1-322,0-2 0,-1 1 0,0 0 0,0 2 0,0 0 292,1-1 0,1 2 0,-1 0 0,1 0 0,0 1 0,1-1-254,0-4 0,1 0 0,0 1 1,1-1-1,-1 0 0,0 0 0,0-2 194,-1 7 0,-1-2 0,1 0 0,0 0 0,0 0-45,2 1 0,0-1 0,1 0 0,0 1 1,-1 1 89,0-4 0,0 1 0,0 0 0,0 1 0,0 1 0,1-1-93,1 0 0,0-1 0,1 2 0,0-1 1,0 1-1,0 0 0,-1 0 60,0 0 1,-1 1 0,0-1 0,0 1 0,0-1 0,1 1 0,-1-2-3,2 0 0,-1 0 0,1 0 1,0-1-1,0 0 0,1-3 0,-1-2 12,1 4 1,1-4 0,-1-1-1,1 3-22,-1 0 0,0 3 0,0 0 0,1 1 0,0 0 0,1-2 0,1 1 0,0 0 0,0 0 0,1 1 0,0 0-5,-1-2 0,1-1 1,-1 1-1,1 0 1,0 0-1,0 0 1,0-1-26,0 3 0,1-1 0,-1 0 0,1-1 0,0 1 0,1-1 15,0 0 0,1 0 0,0-1 0,1 0 0,-1 0 0,1-2-3,0 2 0,0-2 0,0-1 0,1 1 0,-1-1-18,1 0 0,-1-1 0,1 1 0,-1-1 0,1 0 13,1 5 1,0 0 0,0-1-1,1-2 23,0 0 0,1-1 0,-1 0-30,-1-2 0,-1 0 0,2 1-15,1 0 0,0 2 0,2 1 0,0 0-45,0-3 0,0-1 0,1 1 0,1 0 1,-1 2 29,-1 0 0,0 0 0,1 2 0,-1-1 0,1 1 0,0-2 0,1-2 0,0 0 0,0-1 0,0 0 0,-1-1 0,-1-1 37,3 7 1,-3-2-1,1 0 1,1 3 52,0-3 0,1 2 0,0 2 0,0-2 0,-1-1 0,-4-5 0,0-1 0,-4-4 0,3 4 6,2 2 0,3 5 0,0 1 0,-1-2 0,-4-5-126,-1 7 0,-2-6 842,2-8 0,-1-1-617,-4 4 0,1-2-944,5-4 1621,-11-16-2701,5 5 2665,-6-6-4053,0 0 1522,0-11 1755,-2-14 0,-2-5 0,-4-4 0,-3-3 0,4 9 0,0 1 0,0-1 0,0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20:03:29.548"/>
    </inkml:context>
    <inkml:brush xml:id="br0">
      <inkml:brushProperty name="width" value="0.09071" units="cm"/>
      <inkml:brushProperty name="height" value="0.09071" units="cm"/>
      <inkml:brushProperty name="color" value="#FF0000"/>
    </inkml:brush>
  </inkml:definitions>
  <inkml:trace contextRef="#ctx0" brushRef="#br0">18989 6268 7533,'0'-13'0,"0"0"0</inkml:trace>
  <inkml:trace contextRef="#ctx0" brushRef="#br0" timeOffset="152">19001 6203 7533,'0'7'-428,"0"-1"1,0 0 0,0 1 0</inkml:trace>
  <inkml:trace contextRef="#ctx0" brushRef="#br0" timeOffset="3572">19040 6216 7533,'0'-15'-450,"0"-2"1259,0 16-629,0-5 0,0 0-90,0 5-180,0-5 360,0 6 90,-6 0-270,5 0 360,-5 0-1,6-6 91,0 5-180,-6-5 1079,5 6-1259,-11 0 540,11 0-541,-11 0 271,5 0 0,-11 0-270,3 6 0,-4-5 0,6 11 89,-12 1-3211,4 7 3257,-1-4 0,0 0-225,5-1-264,2 1 0,1-3 264,7-10-270,-6 15 270,6-11-90,-5 6 0,5 6 180,-11 7-90,3-5-90,-4 10 180,12-17 0,-5 5 3096,-1 11-2839,5-6-411,-10 7 154,17-6-180,-5-5-3277,0 6 3072,5-6-1262,-5 10 1377,6-14-1662,0 15 1842,0-17-90,0 11-180,3-6 0,0-1 180,-2 7-90,2-5 0,0 2 90,0-3 0,0-1-180,-2 19 45,5-15 0,0 0 45,-4 10-90,9-12 952,-10 5-862,16 7 90,-14 2 899,6-11 0,0-1-899,-2 6-45,-1-10 0,1 0-45,0-2 270,5 8 90,-5 1-303,6-9 33,-4 2 0,1 0 0,5-2 0,9 8-269,-15-11 3052,19 6-2783,-17-10 0,13 8-90,-11-16 0,6 11-2585,-5-5 2855,5 1-601,12 3 601,-8-10-135,4 2 0,1 0 45,2-3-90,0 0 0,1 0 0,5 0 0,-8-2 0,0-2 0,-5 2 0,0-3-90,4-4 0,-2 0 135,-4 1 0,-1 1-45,-1-2 0,-1-1 0,8-3-203,-4 2 0,0-2 23,2-9 135,1 4 0,-2-1 225,-7-3-225,-1-5 0,0 0-45,0 1 90,-6-4 0,0 0 180,5 1-90,-11 10 0,1 0-90,7-7 180,-9-6-90,4 13 0,-1-1 1965,-3-14-1920,1 12 0,-1 0 45,-2-5 187,0-1 1,0 1-278,0 1 225,-1-4 0,-3 1-225,-4 11 0,1-18-2132,-10 10 2132,8-1 90,-9 1-45,8 7 0,1 2-26,-6-1-109,-2-8 0,-2-1 90,2 2 0,2 7 0,-1-1 180,-3-6-270,-1 5 0,-6-6 90,6 6-45,2 4 0,0 1 45,-5 0 209,7 2 1,0 1-390,-3-1 180,-11-6 0,7 5 25,-9 1-25,13 1 2849,1 5-3119,3 0 270,-9-5-90,9 11 0,-4-11 179,6 11 13,-6-5-192,-1 0-90,0 5 0,1-5 90,-6 6 90,-2 0 720,0 0-720,-4 0-90,17 0 359,-16 6-3636,14-5 3162,-9 11-64,12-5-1,-6 12-1999,5-5 1909,-5 5 90,6-6-359,0 11 539,0-2-180,0 4 135,6-8 0,1 0-283,-7 5 373,6 4 0,1 1-135,-7 3 180,3 4 0,1 2-90,1-4 45,-2-4 0,2 3 135,7-4 0,1 0-357,-6 0 0,0 1 222,5 0 0,1 1-45,-3 4 0,0-2 90,3 0-90,0-6 0,0 6 0,0-6-180,0 3 90,-1 1 0,2-1 90,5-15 1555,1 22-1645,6-1 180,0 0-90,-7-17 0,1 0-90,5 1 0,1 0 90,2 11 0,6 0 0,1 1-341,-6-1 251,2-12 0,1 1-45,-6 1 0,0-3-45,14 0 180,-13-2 0,-2 0-90,7-2-90,-1-3 1,1-1-91,11 6 135,3-6 0,2 0 90,-16-2 0,-1-1 1444,6-1 1,1-2-1311,-2 0 1,-2 0 328,9-3-373,-2 0 0,-1 0 135,-4 0-180,13-6 45,-17 0 0,-1-1-45,13-8 0,-9 6 0,-1-1 90,-1-3 269,5 0-629,-10 0 846,3-6-666,1-1 45,-6 5 0,0-2-45,9-10 0,-3 0 0,-2-1-510,-1-4 600,-6 8 0,1-4 0,-2 2-45,-1 7 0,-1-1 75,-1-3 0,1-3 0,-2 2-241,-1-1 0,0 2 301,2 0 0,-1 0-90,-4-6 0,0 3 90,4-5-45,-1 10 0,-2-1 45,0-10-90,4 5 135,-6-3 0,0-1-1156,0-2 1246,-2-1 0,-2 1-136,-3 4-78,-2-1 1,-2 0 258,-3-2-180,5 8 0,-1-1 45,1 6 0,0 0-1083,2 2 1,-1 0 1036,-1-3 1,-1 1 45,2-3 0,-2 0-128,-3 2 1,0 0 37,2 2 0,0 1 600,-1 1 1,-1 2-17,-5-5-269,-2 4-180,-1-3-90,-3 5-90,4 0-450,-1 6 1,-2 1-602,-7-7 961,9 8 0,-2 2 90,5 0 0,-1 1 670,-7-2 1,0 2-806,4 1 0,0 0-405,-8-1 1,0-1 584,9 0 0,1 0 249,-3 2 1,0 1-160,0-3 0,1 0-135,-5 3-180,-9 0-540,20 0 181,-9 0-1710,12 0 270,0 0 1529,6 6 90,-4 1 290,9 11 0,2 6 0,-6-3 0,0 1 0,2 14 0,1-1 0</inkml:trace>
  <inkml:trace contextRef="#ctx0" brushRef="#br0" timeOffset="5472">20211 7620 8162,'-7'0'1080,"1"0"-990,6 0 269,0 0-1978,-6 6 1619,4 1 0,-4 6 0,6 0 0</inkml:trace>
  <inkml:trace contextRef="#ctx0" brushRef="#br0" timeOffset="26263">6035 10987 7533,'-20'0'-270,"-5"0"-3007,5-5 1793,-6 3 3470,0-3-1536,4 1 0,0 2-1,-8 0-89,2-1 0,1 0-90,4 3 89,-2-2 1,2-1-90,5 1 449,-10-1 1,-2 0-90,-2 9-360,4-3 0,-1 1-649,9 5 1,1 1 648,-14 5-91,6 2 1,-1 2-245,7-5 1,-1 1 289,-7 6 0,0 2-45,6 0 0,1-1-135,5-2 0,1 1-45,2-2 0,2 1-73,-1 4 0,1 1 73,4 1 0,2 1 89,1-1 1,0 2 0,2 2 190,4-1 0,2 2 0,1 1 0,0-2-250,0 3 0,0-1 0,4 2 24,0-5 0,3 2 0,1 0 0,0-1 0,-1-3-24,2-1 0,-1-3 0,1 1-8,2 1 1,0 0-1,2 1 1,-2-3 7,-1-3 0,0-1 0,4 1-48,5 1 0,6 2 0,1 1 0,0-1 0,-3-3-436,0 1 0,-3-2 0,4 0 484,-1-3 0,5 2 0,2 1 0,0-2 0,-2-2 0,-4-4 0,-2-4 0,-2-2 0,1-1 192,2 1 1,2 0-1,1-1 1,1-1-178,3-2 0,1-3 0,0 0 0,-2-1-15,-1-1 0,-2 0 0,2-1-30,2 1 0,1 1 0,2-1 0,-3-5-90,-1-5 0,-2-5 0,0-1 0,-1 0-351,-1 2 1,-1-2 0,1 1 0,-1-1 372,2-1 1,1-1 0,-2 0-1,0-1-45,-3-4 1,0-2 0,-2 1-1,-4 3 113,0-2 0,-2 1-90,-1-1 0,1-1 1,-4 2-46,-3-1 0,-1 2 359,0-1 1,-2-1-90,-4 2 0,-1-1 944,4-8 1,-2-2-945,-3 0 0,-3-1 48,-2 10 0,-3-2 0,-1-1 0,0 1 416,-2-6 1,-1 1 0,-1 1-361,-3 1 1,-2 2 0,-1 0 30,-2-2 0,-1 1 0,-1 2 89,3 10 1,0 1 0,-1-1-91,-3-3 1,-3-1 0,0 0 0,2 3-210,-1 3 0,0 3 0,1 0 30,-2-5 0,0 0 0,0 4-540,-6 3 1,-1 3 134,-1-1 0,0 0-45,0 3 1,-2 1 269,4 3 0,-1 2 0,2 0 457,2 0 0,-1 2-1460,-5 3 1,-4 3 0,6-1-508,7-2 1,2 2 609,-7 8 1,-3 6 0,7-1 428,12-3 0,2 0-788,-11 10 0,4 4-290,13 7 1,5 0 1509,-4-8 0,4 1 0,4-1 1,4 2-1,0-3 0,4 5 0,0-1 1</inkml:trace>
  <inkml:trace contextRef="#ctx0" brushRef="#br0" timeOffset="26712">6359 12444 7533,'-13'17'1092,"-1"0"0,-2 11 0,2-2 2184,5-1-2184,2-4 0,-2 4 0,2 1-242,2 6 1,2 4-762,-2-4 1,0 4 0,0 0 0,1-2-819,0 0 0,2-3 0,0 1 751,0-2 1,1 2-1,-1-1 1,1-1 97,1 0 0,0-2 0,0 2-940,1 0 1,1 1 0,-1 1 0,1-2 368,0 2 1,1-1-1,0 1 271,0 0 0,0 2 1,0-1-1,1-4 45,-1-1 0,1 0-958,0 3 1,0 4 0,-1-3 343,1 1 0,-1-1 659,1 5 0,0-3-405,-2-14 1,1-3-1401,3 14 1895,-10-15 0,-3 8 0,-14-11 0</inkml:trace>
  <inkml:trace contextRef="#ctx0" brushRef="#br0" timeOffset="27041">5709 13601 7533,'0'-14'3276,"0"2"-76,0 12-2750,12 6 269,-3-4-44,16 15 0,3 6-3952,0-3 3059,-1 4 1,0 1 397,-1 1 127,-7-6 0,3 4 0,-2-1-217,0 0 0,1 1-30,-1-1 0,2 2 0,-2-3 30,-4-2 0,0-3 90,9 4-1,2 3-854,0-13 1,1-2 494,5 6 0,0-7 1,0-5 89,2-14 299,-11-1 1,2-4 0,-2 0-120,-1-1 0,0-5-315,-4 1 1,2-5 0,0 0 0,-3 3 224,4-4 0,-2 0-234,-4 2 0,0-4 0,0-1 1,-2 4 233,5-4 0,-1 1-360,-4 4 0,1-1 0,-1 2 45,-1-3 1,0 3 179,-3 7 0,0 0-1035,2-5 1,0 0 134,-1 3 1,-1-1 1034,2 0 0,2 0 0,-1-3 0,0 1 0,0 3 0,0-1 0</inkml:trace>
  <inkml:trace contextRef="#ctx0" brushRef="#br0" timeOffset="27576">6061 15149 7533,'-28'0'3276,"10"0"-166,6 0-1041,-7 6-1619,-9 7-271,12-2 1,-1 4 474,-5 6 0,1 2-474,9-2 0,1 0 179,-5 2 1,2-1 0,0 10 0,7-6 198,1-6-198,1 10-540,3-2 90,-3-1-1259,5 4 449,11-5 811,-2-5-2250,10 4 1080,-1-12 298,2 0-479,12-6 1,3-1-200,-14-2 1,0-1 964,16 1 0,0-2 494,-14-1 0,-2-2-804,2-1 0,1-2 984,-1-1 0,0-3 0,-3-1 0,-1-2 0,-3-2 0,0 0 0</inkml:trace>
  <inkml:trace contextRef="#ctx0" brushRef="#br0" timeOffset="27780">6282 15175 13110,'33'-13'-1440,"-11"1"1,0-1 674,0-3 1,2-1-573,2-3 0,1-1 1337,-3-1 0,-2 0 0,-2 5 0,-2 0 0,-5 1 0,0 1 0</inkml:trace>
  <inkml:trace contextRef="#ctx0" brushRef="#br0" timeOffset="28030">6308 14655 7533,'-18'17'1092,"1"0"0,3 7 0,4 0 2184,4-1-2887,4 5 1,2 8 0,2-5-300,0-7 0,2-1-120,-3 6 0,1 4 0,2-4 75,1-9 0,3-2-45,4 8 0,0-1 45,-4-7 0,0 0 44,4 4 1,1 0-540,-1-6 1,0 0 352,4 5-1542,7 3 1,2 0 578,-11-9 1,2 0 1059,9 4 0,4 1 0,-3-2 0,-6-3 0,0-2 0,11 3 0,-1-1 0</inkml:trace>
  <inkml:trace contextRef="#ctx0" brushRef="#br0" timeOffset="28286">7166 14954 7533,'-15'0'3276,"4"0"0,11 0 0,-6 5-332,-7 14-3034,-7 9 135,10-10 0,0 3-1138,-2 6 1,-1 3 0,1-2 456,4-3 1,-1 1 545,-1 0 0,-1 2 0,2-3-180,2-6 0,1 0-1369,-3 12 1,-1 0-1,3-11 1,0 0 1325,-2 12 1,-1-3 0,-3-15 0,0-2 0</inkml:trace>
  <inkml:trace contextRef="#ctx0" brushRef="#br0" timeOffset="28475">6893 15070 7533,'0'8'3276,"0"-2"0,0-6 0,0 0-781,17 17-3935,-1-7 945,2 5 1,2 0-142,2-4 0,1-1-938,3 6 0,1 0 719,-4-6 1,2 1 854,2 2 0,3 2 0,-3-1 0,-6-2 0,0-1 0,3 1 0,1 1 0,-1-1 0</inkml:trace>
  <inkml:trace contextRef="#ctx0" brushRef="#br0" timeOffset="28734">7634 15019 7533,'-15'0'3276,"4"0"0,11 0-564,0 5-2532,0-3 2159,0 3-4498,0-5 360,0 0 1080,11-5 449,-2 3 90,10-9-1529,12-2 314,-12 3 1,2 0 368,6-1 1,-1 2 890,-2 2 0,-1 0-540,-4 1 1,-1 1 674,2 3 0,5-9 0,-5 4 0</inkml:trace>
  <inkml:trace contextRef="#ctx0" brushRef="#br0" timeOffset="29408">8414 14447 7533,'-20'0'3276,"1"0"-4027,7 0 2550,5 0 394,-5 0-1564,5 0 979,-12 0-1339,0 0 1,0 0-90,-11 0-90,-1 2 0,1 1-2120,0 4 2300,11-3 0,0-1 0,-5 9 2872,-2 1-2963,4-4-89,3 8 176,14-15-1705,5 9-181,0-9-1657,5 15 2597,14-3 500,-3 7-135,9-5 0,3-2 2798,4 2-3248,-1 0 1,0-2 404,-2-5 121,-4 6 0,-2-1 59,-12-10 1350,12 19-720,-17-16 1978,-4 30-5040,4-13 2882,-5-3 0,-2 2-591,-7 4 1,-2 1 500,3-3 0,-2 0-123,-3 2 1,-2-1 167,1 0 0,2-4-1034,2-6-562,-10 0 1,-3-2 830,4-5-719,-1-2 0,0-3-90,-6-9 494,12-11 1,1-4 854,-4-12 0,6 4 0,3 0 0,7 8 0,0 1 0</inkml:trace>
  <inkml:trace contextRef="#ctx0" brushRef="#br0" timeOffset="29968">8570 14629 11400,'-7'18'3276,"2"3"0,5 4-2324,0-6 0,0 0-1936,-1 0 0,2 2 894,3 3 0,3 3 0,-1-2-1549,-1 1 1,0-1 1634,4 7 1,1-1-312,-1-9 1,-1-1 515,1 8-1460,10 3 539,-12-19-179,-1-7-52,0-6 1041,-5-12-270,16-14 0,-8-9 1292,0 13 0,0 0-1247,1 2 0,0 0-315,4-13 270,-5 8 0,1 1 0,3 0-45,-6-1 1,-1 2 44,1 7-180,5-3 2249,-11 14-900,5 5 271,-6 0-811,0 0 631,6 5-631,1 3-89,6 5-180,0 6-135,7 1 0,1 3 79,-11-8 1,1 2 24,9 4 1,5 3 0,-5-3-3146,-1 4 2906,-1-7 0,0-1 90,-5-3-946,11 4 1036,-7-3-90,7-2-90,-11-7 180,-6-6-990,16-6 810,-5-19 1,-2-9 178,-6 9 1,0-1 0,0-1-149,1-3 1,0 0-1,-3 0 89,-4 1 0,-2 0 0,-2 2 465,-3-3 0,0 2-315,3 6 0,-1 0 1458,-4-12 0,-2 2-1140,0 7-138,0-10 938,-5 16-2917,-1 4 450,-1-4-2108,-11 7 257,11-2 3020,1 7 0,-4-4 0,2 3 0</inkml:trace>
  <inkml:trace contextRef="#ctx0" brushRef="#br0" timeOffset="30150">9572 14655 14792,'0'-14'0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20:04:18.053"/>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8623 1391 7533,'-8'0'3276,"3"0"-2505,5 0-501,0 0-270,0 6 0,0-4 0,5 4 270,8-6 270,14 0 89,6 0-269,0 0 0,-7 0-180,-1 0 90,-5 0 359,12 0 1,2 0-2236,-13 0 0,1 0 1666,3 0 0,2 0 0,0 0 120,4-1 0,1 2-523,1 0 1,3 1-1,-2 0 343,-7 1 0,-1-1 0,2 1 90,4-2 0,3 1 0,0-1 0,-4 2 0,1 3 0,2-1 197,-5-3 1,4-2 0,3 0 0,-2-1 0,-3 2-198,1 1 0,-3 0 0,4 0 0,-2-3 0,4-1 0,2 0 0,1 0 0,-3-1 0,-4 1-737,4-1 0,-4 1 0,3-2 593,-1 0 0,3-1 0,2 0 0,-1-1 0,-5 2 54,-2-1 0,-4 0 0,5 0-312,1 0 1,4 0 0,2 0 0,-1 0 0,-4 1 221,0 0 0,-4 2 1,3-1 270,1-1 0,2-1 0,0 0 1,-2 2-332,1 2 0,-2 1 0,1-1-30,-1-1 0,1-1 0,1-1 0,-2 2 172,2 1 0,0 1 0,0-1 30,-3 0 1,1-1 0,-1 0-1,-3 1-67,2 1 0,-1 0-45,-1 0 1,3 0 405,4 2 1,4 0 0,-3 0-317,-4-1 0,1 0 36,-6 0 0,4 2 0,2 0 0,-1 0 0,-5-2 54,6 0 0,-2 0-30,1 2 0,3 2 0,-4-2-60,-5-2 0,0 0 301,3 0 1,3 2 0,0-2-212,-4 0 0,0-2 0,1 1-90,3 0 0,2 0 0,-2 0 45,7 0 0,-3 0 135,-13 0 0,1 0-129,6 0 1,5 0 0,-4 0-52,-5 0 0,1 0 45,-1 0 0,5 0 0,0-1 0,-5 2 45,-4 2 0,0 0 0,7-2 0,4-2 0,-4 3-225,-2 4 0,-2-1 45,10-4 0,0 0 45,-15 1 0,-2 1 90,1 0 0,0 0 832,15 1 1,0-1-833,-14 1 0,2 0-375,8 0 0,5 0 0,-4-1 195,-12-2 0,0 0 135,13 5 0,-1-1 1371,-4-3-1371,4 4 179,-23-6 1391,4 0-1570,-7 0 3063,-3 0-2883,3 0 1583,-5 0-2583,0 0 1,0-6 0,0-2 0</inkml:trace>
  <inkml:trace contextRef="#ctx0" brushRef="#br0" timeOffset="2136">19925 3654 7533,'-13'0'2248,"0"0"-5525,6 0 2873,-5 0 3252,10 0-2848,-4 6 859,1 1-948,3 24 178,-3 3-190,4-11 1,2 0 190,1 0 0,1-1 90,5 11-585,0-10 0,2-2 315,5 2-45,-3-4 0,0-2 135,3-8 3276,10 8-2990,-11-10 74,22 0-90,-1-12-225,-12-1 0,0-3-427,0-8 0,-1-3 607,1-5 0,-1-2-225,-4-3 0,-2-1-45,1-2 0,-2 1 45,-8 7 0,-1-2-90,0 0 0,1-3 0,-3 2 450,-2-3 0,-1 1 29,3 1 1,2-2 0,-4 3 44,-4 3 0,-2 4-164,-3-11 270,-6 13 90,-6 6-3180,11 6 2550,-10-5 1018,5 11-2907,-13-5-674,4 6 314,-2 6-1028,11 13 3269,8-1 1,2 3 0,0-1 0,0 2 0,3 3-1,0 0 1</inkml:trace>
  <inkml:trace contextRef="#ctx0" brushRef="#br0" timeOffset="2406">20653 3602 16348,'7'0'449,"16"0"-449,-13 0-360,11-2 1,1-2 179,-6 3-585,11-5 1,0 0-704,-3 5 568,6-5 1,1 0 269,-1 5 360,-8-2 0,0 0-1709,16 3 1979,-9 0 0,-8 0 0,1 0 0,11 0 0</inkml:trace>
  <inkml:trace contextRef="#ctx0" brushRef="#br0" timeOffset="2842">21537 3069 7533,'-14'0'3276,"2"0"0,12 0 0,0 0-1141,0 6-2315,0-5 180,0 16 180,0-2 179,0 3 1,0 2-3392,0 9 3212,0-11 0,0 1 270,0 3 0,0-1-509,0 10 239,-1-6 0,-2 5 0,1-2 44,2 2 1,-1 0-852,-1 2 1,0 4 0,0-3 446,2-4 1,0-2 134,-3 5 0,1-3 135,0 4-1729,-1-2 1,1 0 357,1-11 0,2-1 876,-1 6 0,0-1-2872,0 7 438,11-4 2839,-3 6 0,11-7 0,-6-7 0</inkml:trace>
  <inkml:trace contextRef="#ctx0" brushRef="#br0" timeOffset="4351">19860 4370 7533,'-28'0'3276,"9"0"0,13 0-654,1 0-2262,3 0 270,-3 0-450,5 0-360,0 0 360,5 0-180,3-6 180,28-2 179,-12-5-607,2 7 1,3-1 292,1-5 0,4 0-576,-7 5 0,4 2 0,1 1 1,-1-2 590,3-3 0,-2 0 0,5 1-165,-7 4 0,3 0 0,3 1 0,0 0 0,-2 1 0,-4-1-677,8 1 0,-5-1 0,3 1 836,-7 1 0,1-1 0,1 1 0,0 0 0,-2 1 13,7-1 1,-1 1-1,-1 0 1,-3 1-438,0-1 0,-3 0 1,3 0 405,-1 0 0,3 0 0,2 0 0,-1 0 0,-2 0 9,0 0 0,-1 0 0,-1 0 0,0 0 22,1 0 0,-1 0 1,1 0-1,-1 0-37,8 0 0,0 0 0,-3 0-30,-1 0 0,-1 0 30,-8 0 0,1 0 0,-1 0 15,8 0 0,1 0-58,-7 0 1,3 0 0,1 0 0,-2 0 102,1 0 0,-2 0 0,2 0-23,-2-2 1,2 1-1,0-1 1,-4 1-203,8 0 0,-3 0 465,-4-5 0,-3 1-420,3 3 3366,-8-4-2248,-8 6 1524,-9 0-2552,3 0 1583,-5 0-2403,0 0 1,-5 0 0,-2 0 0</inkml:trace>
  <inkml:trace contextRef="#ctx0" brushRef="#br0" timeOffset="5922">24398 3485 7533,'8'-6'3148,"-2"5"-2249,-6-5-269,0 6 2646,0 0 0,-6 0-2632,4 0-554,-9 0-90,3 0 270,-4-6-900,-1 5-449,-17-5 719,6 6-31,3 3 0,-1 0-329,0-2-92,3 8 1,2 0 361,6-7-269,-12 16 449,22-17-450,-4 11 1,5-5-91,0 6 540,0 0-135,4 5 1,3 0 224,7 7-486,-1-4 1,2 4 0,1-5 530,-2-6 0,2-2 15,2 7 0,1 3 1,-1-3-61,11 4 90,-13-8 0,0 1-233,3 6 0,-2-2 323,0-1 180,2 2 0,-2 0 0,-8-7 1439,8 5-1350,-15-12-489,4 5 1390,-6-10-451,0 3 1,-12 1-630,3 1 90,-15 12 1057,-2 1-1237,-2 0 180,6-6 0,1-3-90,-2-2-270,-7 2 90,22-11 956,3 0-2934,-1 0 2311,4 0-603,-4 0 90,12 0 270,1-11 0,12-10 0,-9 5 0,0-1 0</inkml:trace>
  <inkml:trace contextRef="#ctx0" brushRef="#br0" timeOffset="6402">24971 3511 7533,'-8'0'3276,"2"0"0,6 0-3262,0 0-194,0 12 90,0-4 180,0 17-90,0-5-1414,0 3 0,0 3 1594,0-5 0,0 2-61,0 6 1,0 4 0,0-3-800,1-1 1,-2 1 836,0 3 1,0 6-1,-1 0 1,1-5-113,0-1 0,0 1 9,-1-3 0,-1 4 0,-1 2 0,0-1 0,0-7 35,0 5 1,0-3 67,1-3 1,0 4-1,-1-2 1,1-4-473,-4-4 0,2-1-465,4 5 1,1 2 0,0-4-211,-6 9-649,6-7 1,0-2-1153,0-11 3140,17-8 0,-1-22 0,0 6 0,-1 0 0</inkml:trace>
  <inkml:trace contextRef="#ctx0" brushRef="#br0" timeOffset="6747">25075 3537 7533,'-7'0'3276,"1"0"0,6 0-2453,0 0-2891,6 0 1618,1 0 180,6 6-450,17 1 361,-7 6-863,7-4 1,1 1 996,-15 0 1,0 0 44,12 3 0,-1 0 270,-6 7 90,-5-4 0,-1-1-90,-1 1-225,-4 4 0,-1 2-45,-2-5 764,-8 7 1,-3-1 45,-5-5-1530,-3 3 1,0 0 1529,-3-5-180,-4 2-488,-6 0 218,10-15 279,-6 5 0,0 1-369,3-8-2339,-12 5 1889,17-6 360,-6 0 0,4 6 0,-4 1 0</inkml:trace>
  <inkml:trace contextRef="#ctx0" brushRef="#br0" timeOffset="7102">25556 3303 7533,'-21'0'3276,"4"0"0,17 0-474,0 0-2982,0 6-269,5-5 179,2 5-720,12-2 1,4-2 809,3-1-1195,7 2 0,0 0-963,-3-3 699,1 0 1,-1 0 1591,1 0 1,-7 0 0,1 0 0,8 0 0</inkml:trace>
  <inkml:trace contextRef="#ctx0" brushRef="#br0" timeOffset="7311">25790 3550 7533,'-17'17'1092,"0"1"0,0 3 0,3 0 2184,1 0-6207,0 11 2931,6-12 180,-5 5-1305,8 2 1,1 1-675,-4 7 1079,3-1 1,2-2 90,2-10-1,0-4 758,12-6 0,-4-16 0,11 2 1</inkml:trace>
  <inkml:trace contextRef="#ctx0" brushRef="#br0" timeOffset="7865">25998 3563 7533,'-7'0'3276,"2"0"0,-1 0-2542,4 0-734,-4 12 0,6-4-720,0 23 450,0-15-90,0 7 1,0 1 89,0-5 135,0 5 0,0 0-440,0-3 305,0 11 90,0 0 90,0-10 90,0 8 90,0-4 0,0-10 90,0 7-180,0-22 360,0 5-180,0-6 934,0 0-1024,0-11-180,18-21 90,-8 1-1535,2 7 0,0-1 1175,1-2 180,0-5-13,6 6 58,-6 2 0,0-1 45,9-1-139,-10-2 0,0 3 139,2 15-13,4-19 103,-9 26-90,8-15 270,-16 17 360,17-5-361,-10 6 3097,12 0-3198,-8 0 480,13 11-468,-15-2 45,8 8 0,-1 2-45,-13-1 0,11 2 0,-1 2 0,-11-1-1,14 5-1283,-15 10 1284,4-12-45,-3-3 0,-1 1-315,-1-2 0,0-1-225,1 1 1,1 0-1,-2 12 0,-2-2-1303,1 8 1258,1-16 0,-2 0-90,-4 2 271,3-9 363,-3 3 0,5-5 0,0 0 0</inkml:trace>
  <inkml:trace contextRef="#ctx0" brushRef="#br0" timeOffset="11397">22604 3641 7533,'-29'0'3276,"6"0"-1605,17 0 488,5 0-1260,-5 0-269,6 0 179,0 0-719,6 0 180,12 0 0,4 0-180,15 0-155,-15 0 1,1 0-476,3 0 1,2 0 59,-2 2 0,3 0 1,-2 0 164,3-2 0,-2 1 180,4 2 0,-2 0-854,7-3 359,-8 0-1009,6-5 1,1-1-1254,1-3 2577,-3 0 1,-2-1-2006,-6-3 2320,-12 0 0,9 0 0,-8 0 0</inkml:trace>
  <inkml:trace contextRef="#ctx0" brushRef="#br0" timeOffset="11701">23007 3186 7533,'-29'0'3276,"6"0"0,17 0 0,5 0 0,-5 6-3787,6-5 61,0 28 360,-3-10 0,0 2-1435,2 6 0,0 2 1569,-2 2 1,0 1-90,3-7 1,0 2-477,-1 8 0,-1 4 1,0-3 475,1-6 0,1 1-68,-2 3 1,1 6-1,-1 0 1,1-6-338,1 1 1,0-2 209,0 0 0,0 3 0,0-4-1189,0 2 1,0-3 483,3-6 1,0-3 370,-2 9-2703,16-6 3084,-8-5 1,10 0-1,-6-1 1</inkml:trace>
  <inkml:trace contextRef="#ctx0" brushRef="#br0" timeOffset="16188">14111 6827 8072,'-7'0'2249,"1"0"-2699,6 0-292,0 0 0,0 6 0,0 1 0</inkml:trace>
  <inkml:trace contextRef="#ctx0" brushRef="#br0" timeOffset="16957">19352 6762 7533,'-21'0'1638,"1"0"0,-17 0 1382,30 0-3739,-5 0 629,11 0 359,-5 0-89,6 0-180,0 0 0,12 0 0,3 0 0</inkml:trace>
  <inkml:trace contextRef="#ctx0" brushRef="#br0" timeOffset="28875">13070 16111 7533,'-34'7'-540,"4"5"450,16-11 1079,-4 16-4266,3-8 3832,2 4 478,2-1-943,3-11 90,1 11 359,-10 1-359,14 1 90,-8 1 0,-1 1 180,3 11-270,-3-8 0,0 1 3096,-3 13-3067,3-11 1,0 0-1923,-2 12 1892,1-6 1,1 1-90,5-9 0,-1 2 0,-3 8 0,-2 5 0,1-4-1129,3-5 1,1-1 1038,-2 4 0,-1 2 0,2 0 45,-2 5 0,2-3-485,2-5 0,0 2 462,2-2 1,0 4-1,0 1 1,1-5-23,0 4 0,1 0-18,1-5 0,0 5 0,1 1 0,0-2 0,1-4-837,3 7 0,0-3 885,-1 3 0,0 2 0,1-1 0,3-9 0,1-1 0,-1-1-377,1 2 1,0 0 391,2 8 0,2 0 238,0-6 0,2 0-328,3-1 0,1 1 45,1 2 0,-1-1-45,2-3 0,0-1 0,-5-6 0,3 0 15,6 5 0,5 1 0,1 0 52,-6-7 1,2 0 0,1-1-1,2 1-7,-2-3 0,2 1 0,1 0 0,0-1 0,0 0 0,-2-1-21,3 2 0,-1 0 1,0-1-1,3-3 42,2-2 0,4-1 0,1-2 0,-2-1 0,-4 0 133,-5-1 1,-4 0-1,3-2-169,1-1 0,4 0 0,1-1 0,-1 0 0,-5-1 259,10-2 0,-2-2-237,-7 2 1,2-1-1,0-1 1,-1 0 96,4-4 1,-3-1 0,1 0-60,-2 1 0,0-1 0,1-2-120,1-2 1,2-2 0,-2-2-1,-4 2 105,-2-4 0,0-1 117,-4 2 0,4-3 0,0-2 0,-1 1 0,-6 3-117,1-5 0,-3-1-101,0 0 1,2-4-1,0 0 1,-4 4 100,-2-2 0,-2 2 15,-2-2 0,0-1 0,0 2 255,2-1 0,-1 0-226,-4-3 1,-1-3-23,1 3 1,2-4 0,0 0-1,-3 3-183,-2 3 1,-2 2 0,1-2 47,1-6 1,2-4 0,-1 0-1,-1 2 8,-1 0 0,0 1 0,-3-3-29,1 9 0,-2-3 1,0-1-1,-1-1 1,1 2-1,0 1 111,0-3 1,1 2 0,0 1-1,-1-3 53,-1 0 1,-1-2-1,0 0 1,0 2-1,-1 5-30,-2-4 0,-2 1-45,-2 4 0,-2-2 0,-1-1 0,1 3 30,0 3 0,1 2 0,-1-1-53,-3-4 1,-1-2 0,-2 0-1,1 2 203,-1 1 0,-1 2 0,-1 1 89,-3-2 1,-2 1 0,-1 0-135,3 5 0,-2 0 0,1 1 0,0 1-45,1-1 0,1 1 0,-4 2 0,3 5 0,-5 0 0,0 1 0,0 2 0,3-1-90,-4 1 0,2 0 0,-3 1 0,3 1 0,-3 0 0,-2 0 0,0 1 0,0 4-226,2 2 0,-1 3 0,0 2 0,2 0 0,0 0 226,-1-1 0,2 1 0,1 0 0,-1 1 0,-4 3 0,0 1 0,2 1 0,2 0-206,2 0 0,3 1 0,1 0 26,2-1 0,1 0 0,-3 3-293,-5 3 1,-3 3 0,0 0 0,3 0 382,6-3 0,2 0 0,-2 1 75,-2-1 0,-2 2 1,0 0-1,4 1-225,2 2 0,3 0 1,0-1 149,-4 2 0,1 4-68,4-1 1,-1 5 0,0 1-1,3-4 68,-1 3 0,1 0-430,2 2 1,0 3 0,3-4 204,6-6 0,1-1 19,0 8 0,1 2-364,2-8 0,2 2 1,1 1 340,2-2 1,1 1-1,1 0 1,0 0 318,0-2 0,1-1 0,1 1 0,1-1 0,2 0 0,1 1 0,0-1 0,1-3 0,4 0 0,-1-1 0,0 1 0</inkml:trace>
  <inkml:trace contextRef="#ctx0" brushRef="#br0" timeOffset="29859">18377 16228 7533,'-28'-22'629,"7"9"1,1 3-180,2 9-2089,-5-2 1,-1 0 1323,1 3 855,-9 0 1229,13 0-1230,0 12-89,-1 2-270,-1 6-168,3 11 0,0 3 122,7-17 1,-1 2-536,-1 9 1,-2 8 0,1 1-1,1-6 491,1-2 0,0 1-23,1 2 1,-1 5 0,2 0-1,1-4 298,1 3 0,1 0-343,1-3 1,0 4 0,-1 1-1,2-4-22,2-5 0,0-1 0,1 3 30,0-3 0,-1 4 0,1 1 0,0 1 0,0-2 0,1-3-608,1 4 1,0-3 0,0 2 595,1-3 0,-1 2 0,2 1 0,-1-1 0,1-1 27,0 2 0,1-2 0,1 0 0,0-2-232,0 0 0,0-3 1,2 4 168,2 3 0,1 5 0,1 1 0,1-2 0,-2-5-72,4 4 0,1-1 112,-2-5 1,1 3-1,2 0 1,-1-4-113,2-2 0,1-4 0,1 0 31,4 1 0,0 0 0,1-1 59,-3-1 0,0-1 0,2-1-60,2 0 0,1-2 0,0-3-30,1-3 0,1-2 90,5 1 0,1-1-45,-3-5 0,5-1 153,-9-2 0,6 1 0,0-1 0,1 0 0,-4-1-230,2 1 0,-3-1 1,5-1 270,-3 0 1,3 0 0,3-1 0,0 0 0,0 0 0,-1-1-78,0 0 0,-1-1 0,-1 0 0,1-1 0,0 1-36,1-1 0,2 0 0,-1-1 0,0 1 0,-1-1-21,-2 0 0,-1 0 0,1 0 0,-1-1 0,0 0 75,2-1 0,1-1 0,-1 0 0,-2 0 0,-4 0 90,7-6 0,-2 0-338,-5 4 1,2 1-1,0-1 1,-4 0-23,2-5 0,-3 0 90,-2 0 0,1-1 120,2-6 0,2-3 0,-3 1 60,-1-1 0,-1-1-23,-5 1 1,1-3-1,0 0 1,-2 2 22,2-1 0,-3-3-90,-6 6 0,-1-5 0,0-1 0,-1 0 0,-1 4 0,1-1 0,0 3 0,-2-2 22,0-5 1,-1-4-1,-1 1 1,0 2-23,-2 7 0,0 2 0,0-5-116,-1 2 1,0-4-1,0-3 1,0-2-1,0 0 1,0 2-1,-1 4 3,-1-6 1,0 3 0,-1 1-1,1-4 63,1 4 0,0-3 0,0-1 0,1-1 0,-2 1 0,1 2 1,-1 4 4,-2-4 0,0 4 0,-1 1 0,1 0 66,-1-5 1,0 0 0,-2-3 53,0 8 0,-1-2 0,-2-2 0,0 1 0,1 0 0,0 4 15,0-8 0,0 3 0,-4-4-52,1 9 0,-4-5 1,-3-1-1,0-1 1,0 1-1,1 3 1,2 6 20,-2-3 1,2 5 0,-5-2 30,1 5 0,-5-1 0,-2-2 0,-2 0 0,0 1 0,2 3 0,4 3 60,-6-3 0,3 5 1,-5 0-36,3 5 1,-5 1-1,-2 0 1,-2 0 0,0 2-1,2 1 1,5 0-86,-10 1 0,5 2 0,-5 3 21,11 0 0,-5 2 1,-1 1-1,0 1 1,-1 1-1,3-1 1,3 1-112,-3 2 0,3 0 0,0 1 0,-2 2 60,0 0 0,-3 2 0,-1 1 0,0 1 0,2-1 0,3 0-45,-1 0 0,3 1 0,0-1 0,-1 1 45,0-1 0,-2 2 0,0-1 0,1 0 0,2 0-87,-4 2 1,2 0 0,0 1-4,-1 1 0,1 1 0,0-1 144,1-2 1,-1-1 0,-1 4-91,6-1 0,-2 3 0,0 1 0,0 1 0,2-2 36,-3 3 0,1-2 0,1 2 0,-2 2-420,5-5 0,-1 2 0,0 1 1,0 1-1,1-1 0,2 0-30,2 1 0,1 0 1,2 0-1,0 0 0,1 0-202,-4 6 0,2 1 0,1 0 0,2-1 262,1 2 0,2 0 1,2-1 194,2 0 0,0-1 1,4-3 194,4-1 0,3-3 0,4 2 0,3-3 0,3-5 0,0 1 0</inkml:trace>
  <inkml:trace contextRef="#ctx0" brushRef="#br0" timeOffset="31189">13903 7074 9781,'-7'0'2429,"1"0"-2249,6 0-3148,0 0 719,0-6 1529,0 5 720,11-5 0,4 6 0,11 0 0</inkml:trace>
  <inkml:trace contextRef="#ctx0" brushRef="#br0" timeOffset="31895">19483 6788 8612,'-8'-7'1709,"2"1"-2428,6 6 569,0 0 0,0 0 0</inkml:trace>
  <inkml:trace contextRef="#ctx0" brushRef="#br0" timeOffset="34265">13955 6840 7533,'-7'-7'-158,"7"13"1,13 8-1,7 12 1</inkml:trace>
  <inkml:trace contextRef="#ctx0" brushRef="#br0" timeOffset="34854">20224 6580 7533,'-22'6'30,"1"1"0,-3-4 0,7 1-120,16 2-540,-5-6 0,6 0 630,11 6 0,-2-5 0,15 5 0,3 0 0,6 1 0</inkml:trace>
  <inkml:trace contextRef="#ctx0" brushRef="#br1" timeOffset="42896">12707 9064 24575,'7'0'0,"-1"0"0,-6 0 0,0 0 0,5-6 0,2-1 0</inkml:trace>
  <inkml:trace contextRef="#ctx0" brushRef="#br0" timeOffset="43742">12667 8830 7533,'-33'-13'-1350,"1"0"1440,12 5 90,-10 2-90,20 1-90,-13 3 90,16-3-180,-7 5 0,7 0 0,-5 0 0,11 11-89,-11 4 179,11 5 0,-10 10 0,4-8-90,-1 10 90,0-14 0,-1 1 0,0 16-273,-2-4 1,-2 0 272,5-12 0,1 0 90,-2 5 0,0 1-90,-4 0 0,1-1 90,-4 8-90,4-8 0,0 1 0,-2 6 30,5-4 0,-2 3 0,1-1-1531,1-4 0,1 2 1501,-2 4 0,-1 4 0,2-4 0,1-11 0,2 0-232,1 5 1,1 5-1,-1 1 1,1-3 276,-4 5 0,1 2 0,3-8 0,1 4 0,0 3 0,0 1 0,0-1 0,0-3-357,1 4 0,0-1 1,1-2-1,-1 2 334,0 2 1,1 0 0,-1 1-1,2 1-4,0-3 0,0 1 0,1 0 0,1-1 0,0-3 12,2 6 0,0-3 0,1 1-75,-2-4 0,1 1 0,0 1 0,-1-4 45,1 1 0,1-2 0,-1 0 30,2 0 0,0 0 0,0-1-30,-1 0 0,-1-1 0,1 0-390,1 3 1,1-1-1,0-1 382,3 8 1,-1-2 7,-2-9 0,-1 0 230,3 4 1,1 0-231,-2-6 0,1 1 0,0 1-2,2 7 1,0 2 0,0-3 1,-2-7 0,0-1 0,1 1-125,1 5 0,0 1 1,-3-4 124,1 10 809,0-14 0,-1-1-719,0 6 89,-1-1-179,4 0 90,-3 5 90,4-3-90,1-2-90,0 4-507,0-8 507,1 4-299,-7-7 389,4-6 1560,-4 5-1830,6-3 217,-5-2 53,3-2 2216,2 3-2216,-4-6-90,8 10 2735,-15-17-2375,4 5-360,-6-6 0,0 0 90,5 0 360,-4 0-450,5 0 90,-6 0-1709,0 0 1619,6 0 0,1-6 0,7-1 0</inkml:trace>
  <inkml:trace contextRef="#ctx0" brushRef="#br0" timeOffset="60420">24048 4734 5824,'0'0'0</inkml:trace>
  <inkml:trace contextRef="#ctx0" brushRef="#br0" timeOffset="62517">24256 4538 7533,'-8'-7'359,"2"1"-269,6 6 180,0 0 540,6 0-630,-4 0 0,21 6-90,-7 1-401,4 0 1,3-1 580,12 2-135,1-3 0,2 1-45,-16-2 0,2-1-409,4 1 1,4 1 0,-1-1 318,5 3 0,1 0-887,-5-1 0,2 0 0,-1 0 887,-4-1 0,0 0 0,0 0 0,-2-1 0,1 0 0,-1 1-611,9 1 0,-1-1 656,-4-1 0,4-1-287,-8-1 1,5-1 0,2 0 0,1 0 0,-1 0 0,-4 0 196,-1 1 0,-2 0 0,-1 0 0,5-2 19,-1 0 0,4-1 1,2-1-1,1 0 1,0 0-1,-1 0 1,-3 0-143,0-1 0,-1 1 0,-1-1 0,0 0 0,1-1 123,-2 0 0,1-1 0,0-1 0,1 1 0,-1-1 0,-1 1 41,2-1 0,0 1 0,-1 0 0,1-1 0,-1 0-14,3-1 0,1-1 0,0 0 0,-2 1 0,-1 0 18,-4 1 0,-1 1 0,0 0 0,1-1-36,2 0 0,2 0 0,1-1 0,-1 1 0,-3 1 36,5-1 0,-3 2 0,3-1-18,-3 1 0,3-1 0,2-1 0,-2 1 0,-4 1-12,-3-1 0,-2 0 0,2 0 75,7 0 0,4 0 0,-1 0 0,-7 1-90,-6 0 0,-2 1 165,8 0 0,3 1 0,-6 1-120,0 1 180,-1 0 0,-4 0 799,-15 0-799,5 0 1532,-11 0-903,5 0 1617,-6 0-3101,0 0 0,-6 0 1,-1 0-1</inkml:trace>
  <inkml:trace contextRef="#ctx0" brushRef="#br0" timeOffset="62669">27142 4967 7533,'-26'7'0,"-1"-1"0,2 1 0,0-1 0</inkml:trace>
  <inkml:trace contextRef="#ctx0" brushRef="#br0" timeOffset="68988">2536 1885 7533,'-13'-7'719,"6"2"-449,1 5-360,6-6 0,0 4 1439,0-3 810,-6 5-1799,5 0 180,-5 0-360,6 0 1798,0 0-1168,11-6-450,-2 4 134,11-3 1,2-1-405,-3-1-1651,2 3 0,0 0 1651,-1-7 211,4 7 0,1 1-121,7-11-135,-1 11 0,-1-1 135,-1-7 44,1 9 1,0 2-225,2-6-17,2 6 0,4 0 152,-4 0 0,-1 0 135,-2 0 0,1 0-90,4 0-1,2 0 61,-4 0 0,1 0 0,0 0-500,-2 1 0,0-1 0,3-1 332,-6 1 0,2-1 0,2 0 0,-2-1 0,-2 1 168,5-1 0,-2-1 0,2 0-132,-2 0 0,2 0 0,2-1 0,-1 0 0,-2 0-19,-2-1 1,-2 0 0,1 0 0,0-1-54,1 1 0,1 0 0,1 0 0,-2 0 0,-1 0 31,-2 0 1,-2 0-1,1 0 1,2-1 7,2 1 0,4-2 0,1 1 0,1-1 0,-2 1 0,-4 1-483,-2 0 0,-2 1 0,-1 0 0,4 0 438,1 0 0,5-1 0,1 1 0,0 0 0,-2 0 0,-5 0-294,3 0 0,-3 0 1,1 1 510,2 0 0,2-1 1,1 1-1,1 0-195,-5 0 1,2 0 0,0 0 0,0 0 0,0 0 55,-3 0 0,-1-1 0,0 0 0,1 0 0,1 0 11,0 1 1,2-1 0,1 0 0,0 0 0,0 0 0,0-1-60,-1-1 0,1 0 0,-1-1 0,0 0 0,0 0 0,-1 1-60,-3 0 0,0 0 0,-1 1 0,1-1 0,0 0 0,1-1 12,2-1 1,2-1 0,1 0 0,0 0 0,-1-1 0,-2 2 0,-3 0 32,3 0 0,-3 1 0,-2 0 0,2-1-45,4-3 0,1 0 0,-1 0 0,-1 0 0,4 2 0,-2 1 0,-1-1-90,-4 1 0,-1-1 0,1 0 232,2 1 1,0 0-1,4-2-382,-7 3 0,4-2 0,2 1 0,0-1 1,-1 1-1,-4 0 240,0 1 0,-3 1 0,0 0 0,3-1 15,-1 1 0,4 0 0,0-1 0,0 1 0,-1 0 0,-4 1-45,9 0 0,-4 1 0,1 1 165,-2 2 0,3 1 0,-1 0 0,-1 0-158,-5 0 1,-1 0-1,0 0 1,1 0 67,2 0 0,2 0 0,-2 0 0,-3 1-90,1 5 0,1 0 90,0-1 0,6-1 0,0 1 0,-5 0-45,1 3 0,1 0 45,-3-2 0,4 1 0,-1-1 0,-5 0-45,-4-3 0,-1 1 273,2 1 1,3 1 0,0 0-274,-3-1 0,0 0 0,1-1 0,3 1 0,0 0 0,-1 0 0,2 4 0,-3-1 1766,5-7-1406,-8 5-90,-15 0-1,8-4 1694,-15 4-1963,3-6 2082,-5 0-2902,0 0 1,-5-12 0,-2-3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6T20:05:46.492"/>
    </inkml:context>
    <inkml:brush xml:id="br0">
      <inkml:brushProperty name="width" value="0.09071" units="cm"/>
      <inkml:brushProperty name="height" value="0.09071" units="cm"/>
      <inkml:brushProperty name="color" value="#FF0000"/>
    </inkml:brush>
  </inkml:definitions>
  <inkml:trace contextRef="#ctx0" brushRef="#br0">13747 4291 7533,'-21'0'1799,"-3"0"90,17 6-1440,-6-4 181,6 9-180,-5-4-180,11 0 89,-5 5-179,0-5-90,5 13 0,1 2 90,-6 4-373,5 5 1,2 5 192,2-1 0,0 0-596,-2-8 1,-1 1 0,0 0 535,2 0 0,1 0 0,-2 1-30,0 2 0,-1 1 0,-1-2 0,1 0 0,0 3-252,0-4 0,0 5 1,0 2-1,0-2 0,0-4-669,0-2 1,0-3-1,0 2 741,0 1 0,0 4 0,0 1 1,0-2-1,0-5-360,0 4 1,0-5-1,3-1 0,0-2 630,4 9 0,12-30 0,-5-8 0,4-13 0</inkml:trace>
  <inkml:trace contextRef="#ctx0" brushRef="#br0" timeOffset="294">14033 4227 7533,'-6'7'3276,"5"4"-1065,-11-4-1852,11 18 1,-11 8-90,10-3 0,3 6 0,-1-4-1909,-3-2 1,0 0 843,1 3 1,0 3-1,0-3 840,2 0 0,-1-2 573,-2-6 1,0 0-529,3 10 0,0 4-248,-1-11 1,0 1-1,-1 2 1,0-2-383,0 4 0,0-1 0,-1 1 495,1-2 0,1 0 0,-1 1 0,0-4 45,-4 7 0,0-2-949,4-6 1,0 0 0,-1-2 408,-4-3 0,1-1-300,3 7 1,2 3 0,-2-6 839,-9-2 0,6-4 0,-1-2 0,-13 4 0</inkml:trace>
  <inkml:trace contextRef="#ctx0" brushRef="#br0" timeOffset="635">13331 5007 9062,'-22'-8'3276,"5"2"-1155,17 6-3021,0 0 720,0 6 90,11 19 270,-4-3 0,1 2-405,4 5 0,2 3-258,-2-5 0,0 1 1,2-1 512,-1-3 0,0-2 0,1 0-30,3 6 0,0-2 0,1-7 0,0-3 180,9 3-633,-1-5 1,4-2 227,-5-3 0,0-2 180,10 4 0,0-4 45,-12-8 0,0-4-180,3-3 0,2-3 0,-2 0 45,-2-4 0,-1-1-323,3-1 0,3-2 1,-4-1 367,-4-2 0,-2-2-624,-2 4 1,2-2-1,0 0 1,0-1 173,-2 0 0,0-1 1,0 0-1,1-1 404,3-1 1,1-1-1,0 0 1,-2 0 0,-1 3-1,-1 0 1,-1 0-1,0 1 1,2-1 0,1 1-1,-1-1 1</inkml:trace>
  <inkml:trace contextRef="#ctx0" brushRef="#br0" timeOffset="1202">18676 3901 7533,'-7'33'2698,"1"-1"-2698,6-12-734,0 8 1,0 4 1407,0-7 1,0 1-450,1 0 0,0 3 0,1 2 0,0-4-707,0 0 1,1-2 0,-1 1 601,0 11 0,1 2 0,-1-3-30,1-5 0,0 1-548,-1-2 1,-1 4 0,1 0 0,-1-5-173,0 4 1,-1-1 89,1-1 0,1 3 0,-1 0 1,1-5-777,1-2 0,0-2 1046,-3 7 0,1-2 281,11 2-11,12-7 0,0-22 0,-5-4 0,0-1 0</inkml:trace>
  <inkml:trace contextRef="#ctx0" brushRef="#br0" timeOffset="1422">19261 4174 8252,'8'0'3276,"-2"0"-975,-12 6-1851,4 1-90,-10 6-91,11 0-89,-7 15 0,-2 4-1424,3-6 1,0 1 1153,1 2 0,-1 2 0,0-1 90,-2 2 0,-1 1 60,4-8 0,1 2 0,-3 1-240,-3 7 0,-2 1 1,0-2 29,5-9 0,0 0 0,-1-1-630,-2 7 1,-2 1-1,2-5-839,1-6 0,0-3 1129,-10 11 1,8-10 0,-2-2 0,-12 3-1</inkml:trace>
  <inkml:trace contextRef="#ctx0" brushRef="#br0" timeOffset="1752">18429 4591 7533,'-15'0'3276,"-2"11"-1785,16-2-1401,-3 10 0,2 4-90,8 1-510,-3 0 1,1 1 464,4-3 0,2 1-15,2 1 0,0 3 0,2-1-218,1-1 1,1 1 0,1-1 127,2 4 0,1 0 0,0-3-1345,4 2 1,-1-4 1404,-5-7 0,1-2-90,8-2 0,1-2-26,-6-3 0,1-1 236,3-3 0,3-2 0,-3-1-75,-1 0 0,-1-3 135,5-6 0,-2-3 0,-8 2 0,1-3-60,7-7 0,3-5 0,-2 1-733,1 2 0,-1 0 590,-6 3 1,2-2 0,0-1 0,-2 1-38,2-2 0,-1 1 0,0 0-205,0-1 0,-1-1 1,1 0 174,-1 3 0,0 0 0,0 0 30,1-3 0,-1 0 0,1 2 150,-3 5 0,0 0 0,-1 0 0,0-1 0,-1-1 0,0 0 0,1 1 0,-1 0 0,1 0 0</inkml:trace>
  <inkml:trace contextRef="#ctx0" brushRef="#br0" timeOffset="1924">20055 4785 7533,'-29'8'3276,"5"-2"-1695,24-6-1581,0 0 0,12-12 0,2-3 0</inkml:trace>
  <inkml:trace contextRef="#ctx0" brushRef="#br0" timeOffset="26309">13773 8933 10051,'-20'8'3276,"1"-2"-975,6-1-1401,0 3-541,0-1 181,0 5-3817,0-5 2752,0 6 2104,-12 5-1399,10-3 180,-10 9 0,6-3-135,6-3 0,0 1-1658,-8 4 1433,8-2 0,1 0 90,-7 1 1603,11 10-2323,-4-12-719,12-1 720,0-6-181,10 2 1,3 0-2234,-1 3 2773,5-3 1,2 0-91,1-2 842,12 0-752,-5 0 0,-2-3 0,-1-1 270,1-1 1034,-6-1 1,-2-2-1035,-10-5-450,5 0 270,-11 0 3456,5 0 0,-6 0 0,0 0-1641,-6 6-1095,-7 18-360,-7 5-1055,10-10 0,0 1 1144,-9 12-808,6-1-721,0-3-539,5 4-1478,3-6 2507,5-12 410,5 9 180,3-20-450,-1 15-359,22-5 899,-17 1-180,18-1 2096,-6-1-1646,-2-5-90,5 0-180,-9-1-90,-11 0 1439,-1-5-629,-6 5 2646,0-6-2324,0 0 307,-6 17-675,1 2 1,-3 1-846,-4 7 0,-1 1 350,2 2 1,-1-1 45,-3 0 0,0-1-45,8-8 0,0 0-397,-6 9 1,1-2 396,5-8 0,0-1-765,0 1 0,1-1-44,0 1-1080,6-6 0,0 0 1439,6 0 0,-5-6 0,11 5-32,6 1-147,-2-5 403,2 1 1,0 0 315,10-2 0,0 0 2248,-4-1-2338,-17-6 1619,-1 0-180,-6 0 1,0 11-541,-6 21-809,-1-2-360,4-8 0,-1-1 90,-7 5 90,9-5 90,-10-3-899,11 1-2468,-5 1 2776,6 6 141,0 0-270,6-6-359,-5-7 359,11-1 270,-10-10-89,9 9 269,-4-4 450,6 0-91,0 5-358,0-5 1348,-6 1-539,-1 3 2518,-6-4-2519,5 12-449,-3 1 270,4 1 360,-6 9-451,0-14 91,-6 20-3572,4-14 3032,-9 4-1189,10-2 1189,-11-4 164,5 7 16,0-7-1529,-5 4 629,11-15 271,-5 8 269,6-15 0,0 3-1169,0-5 2751,0 6-1942,0-4 2446,6 9-2355,-5-9 359,11 9 539,-11-9-239,5 3 1409,-6-5-449,0 0-631,0 18 1980,0-8-360,0 26-1530,0-20-179,0 10 0,0 1-810,-6-6 405,6 0 0,-1 0 135,-5-2-1169,6-5 539,0 16 630,0-14-1260,0 10 1,0 2 810,0-3 179,0 0 0,0 0-90,0 0 540,3 0 0,0 0 90,-2 7 179,2-8 1,0 1 1439,-3 1-1529,0-6-271,0-7-89,0-1 90,0-11-1529,-6 16 1439,5-8-2878,-5 10 449,6-1 2339,0 11 0,0 3 0,0-11 0,0 0 0,0 16 0,0 0 0</inkml:trace>
  <inkml:trace contextRef="#ctx0" brushRef="#br0" timeOffset="27895">19287 9584 5743,'-12'-13'0</inkml:trace>
  <inkml:trace contextRef="#ctx0" brushRef="#br0" timeOffset="29696">19236 8765 6695,'0'7'1619,"-6"-1"-530,4-6 350,-4 5-935,6-3-54,0 3-103,0-5 462,-5 6-22,3 2-23,-10 13 1,-5 5-675,0 8-314,6-13 0,-2 3 1,-1-2 403,-3 0 0,-3 3-474,3-3 0,-2 5 1,-2 4-1,-2 0 0,2-1 1,0-4 405,-1 1 1,1-3-1,0 0 1,-4 6-310,7-8 1,-2 3 0,-2 2 0,0 2 0,-1 1 0,0 0 0,-1 0 0,1-1 0,1-1 0,1-1 229,-2 0 1,2 0 0,-1-2 0,1 1 0,0-1-1,0 0 1,0 0 0,0 0-137,-2 4 0,0-1 0,1 0 1,0 0-1,-1 0 0,0 1 1,0 0-270,0 0 1,-1 1 0,0 1 0,-1 0 0,1-1 0,1-1 0,3-3 0,2-2 169,-3 7 1,3-4 0,0 1-87,0-2 0,-3 4 0,1-1 1,2-2-1,5-6-2499,-3 10 1348,36-38 0,12-14 1277,-10 0 0,0-7 0,2-2 0,1 1 162,-2 3 0,1 0 0,2 0 0,-1-1 0,-1-1 0,-2 3 0,-1-1 0,0-1 0,0 0 0,-1 1 0,0 1 0,1-2 0,0-1 0,0 0 0,1 0 0</inkml:trace>
  <inkml:trace contextRef="#ctx0" brushRef="#br0" timeOffset="30043">19911 8751 7533,'-34'8'3276,"9"-2"0,14-1-2273,9 3-103,-15 16-270,3 9-1111,4-16 1,-1 1 907,0 5 0,-3 4 1,0 3-1,0-3-817,-4 5 1,-1-1 0,0 1 461,5-7 0,1 0 0,-1 1 0,-1 1 0,-3 2-235,1-4 1,-2 2 0,-2 2 0,-1 0 0,0 1 0,-1 0 0,1-1-1,2-2 1,1-2 198,-3 5 0,2-2 0,1-2 0,-1 2 0,-3 3-188,5-6 0,-2 1 1,-1 3-1,-2 0 1,0 2-1,0 0 1,0-1-1,0 0 1,2-1-1,2-3 1,1-1 186,-3 6 1,2-3 0,2-1 0,-1 1 0,-2 3-100,2-4 1,-2 2 0,-1 3-1,0 0 1,-1 1 0,0 0-1,2-2 1,0-2 0,3-3 81,-1 2 0,3-3 0,0-2 0,0 2 0,-3 3-261,3-2 0,-3 2 0,-1 3 0,0 1 0,0 1 1,0-2-1,1-1 0,2-2 0,2-3 220,-2 3 1,3-3 0,1-2-1,-2 4-215,-2 2 0,-1 4 1,0 0-1,1-2 1,4-4-168,0 4 0,2-2-757,0 4 1,2-4-188,2-6 2310,6 0-1771,29-23-60,-4-16 1,4-11 0,-1 1 869,-3 7 0,0 2 0,2-5 0,-4 0 0,3-4 0,0-2 0,-2 0 0,-1 1 0,-3 0 0,0 1 0,0 0 0,0-1 0</inkml:trace>
  <inkml:trace contextRef="#ctx0" brushRef="#br0" timeOffset="30360">19963 9311 7533,'-17'10'1638,"0"0"0,-13 9-128,20 2 0,1 0-4787,-11-1 2580,9 6 0,1 1 1057,-8 1-163,5-2 0,-2 6 0,1 1-175,2-9 1,1 1-1,-1 1 1,-3 3-179,1-1 0,-3 3 1,-1 1-1,-1 2 1,0 1-1,0-2 0,1-1 181,2-3 1,0-1 0,1 0 0,-1-1 0,0 1 0,-1 0-1,0 1-168,-1 1 0,-2 1 0,-1 1 1,1 1-1,-1-1 0,0-1 0,2-1 1,0-1 172,1 0 0,1-2 0,0-1 0,1 0 0,-1 0 0,0 0 14,-3 3 1,-2 1 0,1 0 0,0 0 0,0-2 0,3-2-68,1 0 1,1-2 0,1 0-1,-2 2-87,-1 1 1,-2 4 0,-1 0 0,1 1 0,0-3 0,4-3 109,-2 3 0,3-4 0,-1 2-135,-2 2 0,-2 2 0,1-1 0,3-4 45,2-3 0,2-2 398,-4 9 1,0-3-309,0-1-1037,4-6 1,7-5-852,11-15-901,18-18 2685,5-3 59,-5 1 0,3-5 45,-9 3 0,1-3 0,0-2 0,0 2 0,4-2 0,1 1 0,0-3 0,-5 4 0,0 0 0,0 0 0,0 0 0,0 0 0</inkml:trace>
  <inkml:trace contextRef="#ctx0" brushRef="#br0" timeOffset="30655">20028 10156 7533,'-28'24'1092,"0"0"0,-1 1 0,5-1 2184,10-2-2415,-2 1 1,1 1-4139,-1 0 2265,4-1 0,0 3 1132,0-2 0,0 0 0,0 2-103,-2 0 0,0 2 0,-1 1 5,0 3 0,-1 3 1,-1 0-1,0-2 0,3-5 1,-1-1 0,0-1-1,0 1-120,1 0 0,0 0 0,-1 0 1,1 1 209,-3 3 0,0 1 1,0 1-1,-2 1-310,2-3 0,-2 1 0,0 0 1,1 1-1,0-2-191,1 2 1,1-1-1,0 0 1,-1 1 352,2-6 0,-1 2 0,1-1 0,1-2 0,1-3-54,0 3 0,0-1-728,2 0 0,0 0 0,1 1-821,1 6 1,2-1 623,2 3 0,5-3 892,14 1 0,19-26 0,0-14 1</inkml:trace>
  <inkml:trace contextRef="#ctx0" brushRef="#br0" timeOffset="30860">20107 10766 7533,'-25'14'1092,"1"0"0,-5 3 0,4 2 2184,4 8-3760,2-3 1,0 3 63,4-6 0,1 3 1,-2 2-13,1 0 0,-2 2 0,0 3 1,0-1-1,0-1-194,0 1 0,1-1 1,0 0-1,-1 2 608,0-1 0,-1 3 0,1 0 0,-1 0 0,1 0 18,3-2 0,0 1 0,0 0 0,1-1 0,-1-1 0,0 1 0,0-1 0,0 0 0,0 1 0,0 2 0,0 0 0,0-1 0,0 1 0,0 0 0</inkml:trace>
  <inkml:trace contextRef="#ctx0" brushRef="#br0" timeOffset="55945">8025 16137 7533,'-8'0'3276,"-3"0"-1515,3 0-142,-4 0-1259,-2 0 359,1 0-449,0 0 90,6 0-3637,-4 0 2842,4 0 1654,-7 0-859,-4 0-90,3 0 450,-21 6-361,7 1-179,-4 6-195,3 6 195,15-5-90,3 1 0,0 1 0,2 0 0,0 1-135,-4 5 0,1 2 90,0 5 0,0 0 0,5-8 0,1 0-675,1 10 0,1-2-2293,5 2 2698,-1-10 0,2 1-585,4-3 1,1 0 863,4 1 0,1 0-684,1-2 1,3-1 29,7 3 1,4 2-1,-1-5 510,-5-6 0,1-2-495,4 1 0,4 0 1,1-1-1,-5-2 585,-1-2 0,-1-4 0,3-3 0,3-2 0,-3-2 0,-3-1 0,0 0 0</inkml:trace>
  <inkml:trace contextRef="#ctx0" brushRef="#br0" timeOffset="56156">8285 16241 7533,'-15'0'3276,"3"0"0,12 0 0,0 0-2580,6 0-2335,13 0 1,4 0-572,11 0 1117,-7 0 1,6 1 0,-2-2-118,1-4 0,-1-2 1210,-3 3 0,1 0 0,-2-2 0,1-6 0,-3-2 0,-3 1 0,0 0 0</inkml:trace>
  <inkml:trace contextRef="#ctx0" brushRef="#br0" timeOffset="56451">8428 15643 7533,'-28'20'3276,"9"-1"0,8-6 0,4 6-2659,3 4 1,1 3-573,-1-5 0,2 2-628,3 10 0,1 3 0,1 0 733,-1-10 0,0 0 0,1-1-120,0 3 0,1 0 0,1 2 179,3 6 1,1 1 0,-1-2-300,-2-8 0,-1-1 0,0 0 30,3 7 0,0 0 1,1 0-331,-3-5 0,0-1 0,0-1-164,1 2 0,1-3-256,1-1 1,1-1-830,2 3 1,0-4-403,4-4 1951,-4-3 0,0-1-999,13-7 370,8 0-136,-7-6 1,0-2 657,-1-1 1,-2-3-1,0-3 1,-1-3-1,-7 1 1,1 0-1</inkml:trace>
  <inkml:trace contextRef="#ctx0" brushRef="#br0" timeOffset="56721">9325 16098 7533,'-15'7'3276,"-2"-1"0,16-6 0,-5 6 0,0 1-3428,-6 6-118,-9 11 270,1-2-1639,2 7 1,0 3 1567,7-13 0,-1 1-619,-6 7 0,-1 4 1,1-4 191,6-7 0,-1-1-522,-4 5 1,-3 2-1,4-3-689,-2 1 989,0-4 1,0-4-1350,3-9 990,-3-1 1079,-1-17 0,5-4 0,-5-11 0</inkml:trace>
  <inkml:trace contextRef="#ctx0" brushRef="#br0" timeOffset="56901">8909 16254 7533,'7'-7'3276,"-1"1"0,-6 6 0,0 0 0,6 0-3428,13 17-3125,-4-1 2950,0-3 0,1 0-393,-4 3 0,2-1-339,2-5 1,1 1 878,-1 5 0,1 0-1459,7 2 1,1 2 332,1 2 0,2 2 226,-3-5 1,2 2 0,-1-2 1079,2 5 0,0 0 0,3-2 0,-2-1 0,-12-8 0,0 0 0</inkml:trace>
  <inkml:trace contextRef="#ctx0" brushRef="#br0" timeOffset="57330">9767 16241 7533,'-14'0'3276,"2"0"0,12 0 0,0 0-1771,18-6-4782,9-1 1902,3 1 1,4-1 281,-5-2 1,1-2 0,2 1 995,1 0 0,1 1 1,0-1-1,-1-3 0,0 0 1,-1 0-1,-4 2 0,-1 1 1,1-1-1</inkml:trace>
  <inkml:trace contextRef="#ctx0" brushRef="#br0" timeOffset="57828">10704 15721 7533,'-35'0'3276,"-1"0"0,16 6 0,-12-5-2580,-2 10-651,15-7 0,0 0 45,-1 2 0,0 1-1,-12 6-268,0 0 89,11 0-90,8-6 360,2 5-90,9-11-1260,-4 11 541,6-11-91,6 16-359,2 4 539,10 6-1099,-2-5 1,0 0 1055,-2-8 1,1 0 222,4 8 0,-1 0-928,-1-5 0,-2-1 1198,1 11 1349,7-2 1980,-21-12-3433,4 0 1004,-6-6 831,0 5 338,-12 6-1619,-2-2-315,-4 5 0,-2 0 2035,-4-3-2800,0 2 1,1 2-1,6-7 585,-1-2 0,0-1 45,4-5-3187,-6 5 1697,13-11 2181,1 5-3030,6-6 1080,6-12 1349,1-8 0,2 4 0,2-1 0,-1-3 0,0 1 0</inkml:trace>
  <inkml:trace contextRef="#ctx0" brushRef="#br0" timeOffset="58350">10678 15773 7533,'7'6'3276,"-1"1"0,-6 6-1103,0 11-1993,0-5 0,0 1-911,2 0 1,2 2 520,-1 3 0,2 3 0,0-1 165,1 2 0,2-1-135,0 0 0,0 1 0,0-3 0,0-1 1,-1-2 89,3-3 0,-1-3-448,-2 2-541,4-6-437,2-6 1246,2-1-449,15-18 629,-14 4 90,0-9 0,-2-2-90,1-5 0,-2-7 815,-1 6-455,-5 5-90,0 5 1619,-1-2-450,-6 16 181,0-5-361,0 6-360,5 6-629,3 1-270,5 18 180,0-10-630,1 9 1,2 0-865,7 0 1044,-4-4 0,0-2-450,7 1 361,0-12 179,-12-1 810,9-12 179,-8-1-179,5-23-759,-10 10 0,-1-1 353,-2 2 1,-1-4 45,-3-7 0,-1-4 0,0 3-368,1 9 1,0-1 336,-4-12 1,-2-4 0,1 5-60,2 14 0,-1 1 1124,-4-13 1,-2 3-3212,0 7 2357,-1-2 270,-3 11-2070,10 0 451,-16-6 989,2-1 0,2 4 0,0 0 0,-7-6 0,1-2 0</inkml:trace>
  <inkml:trace contextRef="#ctx0" brushRef="#br0" timeOffset="58537">11497 16241 7533,'-7'7'3276,"1"-1"0,6-6 0,0 0-3176,0-12 1,0-8-1,0-13 1</inkml:trace>
  <inkml:trace contextRef="#ctx0" brushRef="#br0" timeOffset="68158">25946 16267 7533,'0'-7'2608,"0"1"-1169,0 6-89,0 0-721,0-6-359,0-1-90,0-6 180,0-6-180,0 5 1394,-2-10 0,-1 0-1124,-5 4-451,3-4 1,-3 0 359,-10-8 91,-3 9-315,-5-1 0,-2 1-180,9 10 0,-2 2-775,-3 1 1,-4-2 0,-2 1 0,4 1 674,-2-2 1,-1 2 99,-3 3 0,-7 0 0,-1 2 0,7 0-45,3 0 0,1 3-68,-2 0 1,-5 1-1,1 1 1,6 3-296,7 2 0,1 3 303,-6-1 0,-4 0 1,6 5 328,5 9 1,3 2-135,-3-5 0,1 1 0,8 2 0,4 1-315,1 10-274,12-5 499,7-2 0,4-1 45,8 1-737,-7-9 0,4 1 1,-1-2 511,-4-7 0,1-1 45,6 5 0,2 1 0,-2-1-172,-1-1 1,-1-1 261,12 3 0,0 0-634,-14-3 0,0-1 499,5 1 0,1-1 13,-6-3 1,0 2-29,4 5 0,2 2 0,-2-1 150,-4-1 0,0-1 0,12 5 0,-3 3 180,-15-1 0,-2-1 0,8 4 45,-9 8 0,-3 1 45,-1 1-180,-3-8 0,-2 1 809,-4-3 1,-2-1-450,3 10 44,-4-10 1,-2 1 135,-6 10-270,-1-5-45,2-8 0,-1 0-225,-7 8 179,8-10 1,-2-2-360,-12 5 90,-6-1 270,5-6 0,1-6-450,-11-1 503,21-6-1447,-11-4 0,0-3 314,3-2 675,5 0 0,0-1-1574,-12-8 3104,16 3-1305,-1 0 0,1 0 0,7-7 0,-4-10 0</inkml:trace>
  <inkml:trace contextRef="#ctx0" brushRef="#br0" timeOffset="68458">26466 16306 7533,'-36'0'3276,"2"0"0,26 6-2093,-10 1-194,-1 10 1,0 2-810,4-7 0,0 1-1108,-4 8 0,-2 5 1,0-1 927,3-6 0,1-1 0,-2 1-825,-3 8 1,0 3-1,0-3 825,4-6 0,0-1 0,0 0-540,-1 3 1,0 0-1,3-1 513,1-1 0,1 0-1098,-9 5 1,2-2 675,6 4 89,-3-10-1439,18-12 809,0-6 990,23-12 0,0-8 0,0 4 0,-1-1 0</inkml:trace>
  <inkml:trace contextRef="#ctx0" brushRef="#br0" timeOffset="68990">26480 16228 7533,'-22'13'1638,"6"-2"0,3 2 1638,10 9-1875,-6 8 0,1 1-4678,6 2 2511,-1 0 1,0 0 855,2-9 0,2-1 416,2-3 0,0 2-236,2 14 0,3 0-315,1-16 0,2-1-75,1 5 0,1 3 0,0-4 75,-2-7 0,1-2 90,9 8 0,0-2-585,-5-6 135,7-6 1,2-3 224,-1 1-45,4-7 0,-1-4-45,-4-8-60,-4 0 0,3-5 1,-3 0 149,-6 0 0,-1-3-355,7-4 0,4-3 0,-4 2 535,-4 4 0,-1 0 210,4-8 0,1-5 0,-1 4-465,-3 3 0,1 1 225,2-3 0,1-3 0,-2 3-15,-5 6 0,0 1 434,5 0 1,2-1 0,-2 3-75,-8 2 0,1 0 74,5-1 1,3-2 0,-4 3 1755,-3-4-1785,3 7 0,0 2-270,-5 1-90,10 6 0,-12 1 716,5 6-626,-11 0 89,11 17-179,-11-1 1411,2 8 1,-1 1-1232,-2 6 119,-1-2 1,-1 6 0,0-4-120,-1-6 0,-1 1-273,0 3 0,-1 3 0,1-1 212,0-1 1,-1-1 0,1-1 15,-3 1 0,1 3-338,2-4 1,1 4 0,0 0 0,0-3 202,-4 2 0,1-2 0,3 0 0,1 1 0,0-2-225,-2 2 0,2-2 135,1-5 0,2 1-390,-2 4 0,1 3 1,1-4 119,1-6 0,2 0 135,-5 13 1,3-2-1036,9-6-320,-3-6 1130,-1-1 148,16-6-867,-13-5 629,15-3-269,-7-28 539,-3 0 119,-2-9 0,-1-4 1,-5 8-1,0 0 1,-1 2-1,0 1 1,0-1-1</inkml:trace>
  <inkml:trace contextRef="#ctx0" brushRef="#br0" timeOffset="69299">27845 16033 7533,'-29'0'3276,"6"0"0,29 6-1638,13 3 0,4 1 1638,4 0-4365,6 1 0,1 1 999,-6-5 180,3-1 0,-1 1 90,2 0-90,-7-1 0,-1 0-3367,8-5 1427,-4 5 860,4-6-359,-7 0-1928,7-6 2416,-10-1-1297,8-6 2032,-21 0 0,8-6 1,-10-1-1</inkml:trace>
  <inkml:trace contextRef="#ctx0" brushRef="#br0" timeOffset="69544">28183 16202 7533,'-24'11'819,"1"1"0,-1 0 0,-5 5 0,5 2 2457,6 7 0,10 1-1709,-4 2 1,-1 3-1388,3-7 0,0 0-1065,3 2 1,1 2 0,-1-2 569,-3 0 0,1 1 225,4-3 0,1 3 1,0-2-586,-2 2 0,-1 0 382,2-2 1,0 4 0,0-1 0,1-2-428,0 4 1,0 0 209,0 3 0,-1 3 1,2-6 284,3-8 0,0-2-1414,3 16 1,0 0-1062,-2-6 2700,7-6 0,1-2 0,0-3 0,10 6 0</inkml:trace>
  <inkml:trace contextRef="#ctx0" brushRef="#br0" timeOffset="69712">28235 17411 7533,'-29'21'3276,"6"-8"-256,23-2-3020,-11-4 0,2 1 0,-10-3 0</inkml:trace>
  <inkml:trace contextRef="#ctx0" brushRef="#br0" timeOffset="75366">15945 16995 7533,'-28'0'1259,"-2"0"-4536,16 0 894,-11 0 4991,5 6 276,0 1-1805,2 4 1,0 3-271,-6 7-449,6-5 0,-1 0 578,-1 4-758,4 0 0,1 2-308,4-4 0,1 0 262,-7 14 1,2 0 850,7-11 0,1 0-865,-1 7 0,0 4 0,1-2-637,2-7 0,2 2 472,-1 7 0,1 7 0,-1 1 0,2-6-1060,-2 3 0,2-2 1082,1-7 1,1 3 0,0 0-1,1-4-67,-2 7 0,2-3-136,1 2 0,2-1 226,-4 1 0,1 0 45,4-1 0,2 1-45,-3-8 0,0 0 0,0 1 30,3 3 0,0 0 0,0-2 59,2 7 1,2 2 22,-1-8 1,2 4 0,1-1-1,0-2 8,-1-3 0,0-2 0,1 1-90,3 6 0,2 2 0,0 0-8,-3-8 1,1 1-1,-1-2 1,0-3-113,4 1 0,-1-2 120,-1 4 0,1 2 0,-2-4 60,0-7 0,0-2-278,3 4 0,3 3 0,-2-2 233,-4-2 0,3 0-248,2-2 1,6 3 0,1-1-1,-4-3 23,6 3 1,0-3 209,0 0 0,3 0 0,-1-1 29,-3-4 1,-1-2 0,-1 0-105,6 1 0,2-1 270,-8-3 0,4-2 0,-1 1 0,-3-2-169,5-2 0,0-2-34,1-1 1,6 0-1,0-2 1,-5-1 202,-2-2 0,-1-3-153,-5 4 0,5-2 0,1-1 0,-2 0 0,-4 2-297,6-5 0,-1-1 180,-4 3 0,4-2 0,0 1 0,-4 1-135,2 2 0,-2-1 150,-6-1 0,1-3 0,-2 3-60,4 2 0,-3 0 90,0-4 0,-3-1-225,-1 0 1,0 0 89,2 0 0,-1-1 0,-4-3 0,0 1 45,4 3 0,2-1 322,-4-8 0,1-3 1,0 3-368,2 6 0,-1 0 112,-2-6 1,0-5-1,-1-2 1,-1 6 67,1 2 0,-1 0 15,-1-3 0,1-4 0,-3 3-60,-4 3 0,0 2-45,3 1 0,-3-1 360,-5-4 0,-2 0-1,3 0 1,0-1-225,-2-1 0,-1-1 0,-1-1 30,-1 2 0,0 0 0,0 0 0,2 3 0,0 0 0,-2-1 179,-2-8 1,-3-1 0,1 3 60,2 5 0,-1 1 119,-4-8 1,-1-4 0,-1 5-255,3 10 0,0 1-45,-4-9 0,0 2 179,-7-2-44,-2 5 0,-2-1-225,8 12 0,-1-1 45,-3-2 0,-3-4 0,-1 1 0,3 2-46,-2 1 1,-2-1-197,1 1 0,-4-4 0,-1 0 0,1 3 167,1 2 0,1 2 0,0-1 0,-1-1 0,0-2 0,-1 1-240,-3 0 0,-1 0 0,-1 1 0,5 2 45,-3-2 1,1 1 66,0 1 1,-3-2-1,0 0 1,3 4 54,1 2 0,0 2-55,2 1 1,-3-1 0,0 1-1,3 1 68,-5-1 0,-1 2-338,3-1 1,-5 0 0,0 0 0,5 1 202,-3 0 0,2 0 105,4 2 0,-1 1 0,0 0-60,-4-2 0,0 0-60,2 5 0,-2 1 1,1 0 59,-1-3 0,0 0-90,-5 2 0,-3 1 0,7 1 0,-2 5 180,4-3 0,0 1-180,2 9-180,-3 0 91,-1 0-1,4 6 180,10-7 0,-1 2-30,-4 6 0,0 4 0,1 0 25,1 2 1,0 1 4,0-2 0,-4 4 0,1 0 0,5-2 270,2 5 0,2 1-158,-1-3 1,-2 4 0,0 0-1,3-3-22,6-6 0,1-1 0,1 2-23,-3 5 1,0 5 0,1-1-1,1-3-157,1 4 0,2 0-220,3-8 0,0 4 0,1 1 1,0-2-1,-1-3 175,-1 9 0,1 0-153,4-9 0,1 4 1,1 1-1,0-2 0,0-5 225,0 2 0,2-1-627,6 6 0,3 2 1,0-6 329,-5-12 0,3-2-120,10 5 1,6 2-1,-3-5 255,-5-7 1,1-3 314,4 2 0,4 1 0,-2-4 0,-1-5 0,0-2 0,5-3 0,0 1 0</inkml:trace>
  <inkml:trace contextRef="#ctx0" brushRef="#br0" timeOffset="75944">18884 15253 7533,'-22'-7'3276,"5"1"-1785,17 6-2311,0 0 1,-12 6 0,-2 1 0</inkml:trace>
  <inkml:trace contextRef="#ctx0" brushRef="#br0" timeOffset="76199">16192 17138 7533,'6'-27'-1170,"1"-3"990,12 9-1029,-5-10 1209,1 8 0,1 1-298,-6 4 0,1 0 298,6-4 0,2-2 0,0 3 0,0 5 0,0 0 0,9-8 0,0-1 0</inkml:trace>
  <inkml:trace contextRef="#ctx0" brushRef="#br0" timeOffset="76740">13682 15058 7533,'-22'-15'-315,"1"1"0,-14-9-315,35 23 630,11 6 0,15 7 0,-3-1 0,1 2-1293,1-2 1,3 3 1292,-2 0 0,3 2 0,0 1 0,-3-2 0,-2-2 0,-1-1 0,1 1 0,3 3 0,1 0 0,0 0 0,0 0 0</inkml:trace>
  <inkml:trace contextRef="#ctx0" brushRef="#br0" timeOffset="117105">2015 5228 7533,'-34'0'3276,"10"0"-2325,18 0-141,0 0-720,5 0 180,-5 0-1080,6-6 720,0-1-1266,6-6 1087,-5 0 107,9-2 0,3-1-63,5-6 0,3-2-45,2 4 0,2-1 1,-1 1-462,-4 4 0,-2 0 1,2 1 640,6-3 0,2 1 0,-4 4 0,-5 5 0,-1 0 33,7-7 1,0 0 56,8 0 0,-11 5 0,0 2-179,1 0 269,7 3-1,-23 5 451,5 0 753,-11 0-33,11 0-361,-11 17-269,5-1-316,-2 8 1,-2 7-15,-2 2 0,0 5 0,1-3-616,1-8 1,0-1 0,0 1 285,-2 9 0,0 2 0,0-2 60,0-6 0,0-2 0,0-1-30,0 4 0,0-1-90,0-5 0,0 2 0,0-3-90,0 3 0,0-5 1733,0 0-1553,0 3 144,0-18 35,0-1-179,0-6 540,0 0-900,0-35 360,0 9-317,-1 1 1,2-1 226,1 7 0,2 1 0,-3-9 90,8 2 0,-1 0 198,-5-5-288,9-1 0,-1 1 90,-8 6-1482,5 2 0,2 2 1662,-3 5-800,6-3 260,-6 5 1402,5 0-1222,-5-1 180,0 7-360,-1 1 1,-6 6 3395,0 0-2946,6 0 892,-5 0-172,11 0-541,-5 12 91,6 8-270,-3 1 0,-1 3-90,-4-3 0,-1 0-1639,5 1 1,-1 1 1670,-7-4 1,-1-1 57,6 10-45,-3-1 0,0 1-2314,-2-2 2134,5 1 1,0-1-496,-4-10 450,4 3 1909,-6-13-1999,0-6-90,0 0 720,0-6-180,0-7 0,2-10 0,1-3-90,1 7 0,0-1-680,0-5 0,1-6 1,0 0-1,-1 4 545,0-5 0,1 0-68,0 6 1,2-4 0,-1 1 0,-1 3 67,-4-3 0,1 3 0,6-3 0,1 2-1334,-2-1 1199,1 9 360,-3 8-450,1-2 360,-5 4 1315,5-8-1405,0 15-90,-5-3 2461,5 5-2731,-6 0 3353,6 0-2993,-5 0 180,17 5 540,2 14-450,1-3-45,-2 7 0,-1 1-3438,-2 1 3258,-4-7 0,0 2 45,1 10-64,0-5 1,-1 1 18,-4-7 0,0 1-270,4 11 0,0-2 135,1-1-450,-6-6 1,-1-1-2377,7 8 38,-5 3 2825,3-2-306,-9-14 359,9 9 0,-4-12 0,6-1 0</inkml:trace>
  <inkml:trace contextRef="#ctx0" brushRef="#br0" timeOffset="117724">3408 4954 7533,'-15'0'3148,"4"0"-2878,11 0 1978,0 0-1978,0 12 0,5-3 90,3 21-3482,4-3 3302,1 1-654,0-4 204,12 1-90,-3-3 450,4-2-1259,4-8-90,-8-18 989,4 4 90,-10-8 0,-2-3 630,-4-3-405,5-4 0,-1-3 179,-12 3 1,-1 0-135,5-1 0,0 1-45,-5 1 0,-2 0 1329,1-6-835,-6-7 1,5 10-180,-11-2 1079,-1-1-899,-2 9-1,1-3 1,-2 2-180,-5 7-91,5-6 1,0 3-90,-10 10-539,0-15 718,7 11 1,0 1 0,-4-2-2069,-7-4 899,22 12-1888,-3 0 4291,9 0-4870,-4 0 1067,6 0 2210,0 0 0,0-6 0,0-1 0</inkml:trace>
  <inkml:trace contextRef="#ctx0" brushRef="#br0" timeOffset="119529">3888 4564 7533,'0'-7'3276,"0"2"-2145,0 5 398,0 0-1529,0 28-3277,6-9 1950,-2 12 1,0 4 1236,2-4 0,1-1 395,-1 6 0,1 2-635,-3-10 0,1 1 0,-2-4 15,1-2 1,0-2 179,-1 2 0,-1-5-1179,-2-10 1224,0-2 0,0-6-360,0 0 810,6-6-270,-4-2 2052,4-10-2322,0-6 1,-1-1 1223,-4 5 1,1 1-595,6-11 0,2-2 1103,-4-5 1,1 0-1419,5 4 0,2 1-105,-7 7 0,0 0 0,0 2-255,6-3 0,-1 3-134,1 3-1,0 7-180,0 7 540,0 6 450,0 0-270,0 0-270,0 0-3187,-1 6 3226,2 1-39,-1 6 400,0 6 185,2 2 0,1 1 134,0 10-589,-4-10 0,1 2 0,-1-3 229,2 9-1239,-2-2 1,1-1 340,1 2-496,-1-1 1,-1-1 224,2-3-179,-5-1 0,1-4-122,3-10 1201,0 8 0,0-27 0,0 1 0</inkml:trace>
  <inkml:trace contextRef="#ctx0" brushRef="#br0" timeOffset="119760">4356 4330 7533,'0'7'3276,"0"-1"0,0-6-2273,0 0-2802,6-6 990,2 5-2468,11-11 503,7-1 826,1-1 1588,5-5-1300,-6 6 1660,-7 4 0,-1 0 0,12-6 0,-11 6 0,-1-1 0</inkml:trace>
  <inkml:trace contextRef="#ctx0" brushRef="#br0" timeOffset="119991">4812 4356 7533,'-22'15'3276,"5"2"0,17-10-2003,0 24-2802,5-6 0,1 2 1169,-1-5 0,-1 0-1279,5 15 1,1-1 1254,-4-18 1,1 0-696,2 13 0,1 0 359,4-1 720,-4-11 0,-1-2 0,4 2 0,0 2 0</inkml:trace>
  <inkml:trace contextRef="#ctx0" brushRef="#br0" timeOffset="120235">4955 4187 14525,'33'-7'-1639,"-3"-4"1,1-1 263,-9 7 1,1 0 1194,8-7 0,1-1-90,-3 7 0,-1-1-495,2-5 1,-1 0 764,-4 4 0,-1 0 0,2-7 0,-3 0 0,3-6 0</inkml:trace>
  <inkml:trace contextRef="#ctx0" brushRef="#br0" timeOffset="120500">5073 3654 9602,'-21'13'3276,"2"0"-1156,12 0-1715,0 17 0,2 5-450,4-14 0,1 2-588,2 8 0,0 8 1,2 0-1,0-4 588,0 1 0,2 0 67,0-2 1,2 5 0,1 0-1,-2-5 23,0 3 0,1-2-158,-2-8 1,2 1 0,0 1 0,0-1-38,-1 1 0,-1 0 0,3-1-390,2 1 0,2 0 1,0 0-451,-1 0 1,0-1-1,3-3-649,10 1 1,2-4 1402,-6-4 0,0-4 56,4-8 0,0-6 180,2-13 0,-1-8 0,-8-5 0</inkml:trace>
  <inkml:trace contextRef="#ctx0" brushRef="#br0" timeOffset="120817">5541 4317 8882,'13'7'1709,"-6"5"-900,-1-5 361,-1 6-4447,3 0 1613,4-5 1664,1 3 141,6 2 39,-4-4-250,8 0 1,1-1-201,-3-7-135,2 3 1,1-2 44,-4-8-450,6-7 541,-5-7-91,-2-12 90,-12 5 315,-3 4 0,-2-3 785,-4-1 1,-2 1-742,1-2 1,-1 1-135,-5 1 1,-1 1 1213,0 5 0,-1 3-899,-9-5-432,6 3 0,-2 2 1601,-12 1-1080,13 5 1,-3 3 449,-4 6 1,1 4-1619,-2 5-355,3 6 0,4 4-475,9 14 1,5 2 533,-4-12 0,1 0 1687,3 13 1,4-3-1033,3-11 450,8 6 0,1-6 0,5-1 0</inkml:trace>
  <inkml:trace contextRef="#ctx0" brushRef="#br0" timeOffset="121270">5996 3706 7533,'0'7'3276,"0"-1"-6276,0 0 3450,6 7-168,5 10 1,2 3-239,-5-7 1,1 1-45,4 6 0,3 3 0,-3 1 138,-2 2 0,-3 1 1,0-1-50,0-5 1,-1-1 0,0 2-113,2 6 1,1 5 0,-1-1-1,-2-4-37,-3-8 0,-1-2 1,0 1 118,3 6 1,1 3 0,-1-4 75,0 0 0,-1-4-764,-3 2 359,4-4-450,-1-11 3293,-3-5-2573,3-3 540,-5-5-720,0-11-2273,6-21 3397,-5 12 1,0-2-495,1-3 0,2-2 149,-1-2 1,1-2 0,0 0-481,-1 4 1,-1 1 0,2-1-682,3-4 1,2 0 0,-1 1 111,-1-3 0,1 4 630,4 9 0,1 2 0,1-3-675,1 5 1,0 1-1397,1 1 1711,9-5-359,-12 12 1572,0-5-2112,0 5 2120,0 0-3290,0-5 1440,0 5 809,6 0 0,-5 7 0,4 7 0</inkml:trace>
  <inkml:trace contextRef="#ctx0" brushRef="#br0" timeOffset="121452">6880 4304 7533,'-7'15'3276,"1"-4"0,6-11-4096,0 0 1,0 6 0,0 1 0</inkml:trace>
  <inkml:trace contextRef="#ctx0" brushRef="#br0" timeOffset="123791">2926 6879 7533,'-14'-7'1889,"-3"1"-900,9 6 0,1-6-629,1 5 450,0-5-540,5 6-90,-5 0 269,6 0 541,0 0-630,6 6-91,7 19-134,-3 6 0,0 7-1176,-1-11 1,-1 0-1,1 3 1108,-2-2 1,0 1-1,-1 1 1,0-2-68,1 0 0,0-1 0,-1-1-203,-1 2 1,-1-1-1,1-1-1101,1 2 0,-1-2 1214,-3 8-270,9-5-719,-10-28 449,5 5 90,-6-18 270,2-9 1,2-6 1724,-1-4 1,1-2-1142,3-3 1,-1-2-165,-1 11 0,-1 0 0,1 2 30,1 3 0,0 1-45,-2-8 0,-1 1-45,6 5 0,-1 1 291,-5-13-201,8 17 0,2-1-2922,1-13 2472,1 16 1,8-7 269,-20 22 2035,14-5-1765,-10 6 719,18 12-539,-3 2 0,-6 4 0,-1 2-1137,-4-4 1,-1 2 776,3 16 0,-2 0-45,-3-12 0,-1 1-45,1 6 0,1 4 0,-2-4 0,1-3 0,-1 0 150,1 4 0,1 3 0,-2-3-600,-2-7 1,-1-2 134,1 8 0,1-3 1845,0-6-3419,-5-6 1439,5-9-179,-6-5 449,0 0 0,0-5 719,0-19 1,0-6-533,0 10 0,0-2 172,0-11 1,0-4 0,0 3-90,0 8 0,0 0-1,2-2 1,0-2-1,0 3-134,2 4 0,-1 2-1073,1-4 1,0 0 982,-2 6 0,1 0-538,3-4 1,0 1 492,-3-8 807,5 5 1,1 2-808,-1 8 180,5-10-180,0 18 360,-6-5 0,4 5-180,-3 0 180,4 1 0,-4 0 0,3 5 337,-9-5-247,15 6-270,-14 0 540,14 0 1998,-10 0-1369,18 6-809,-9 1 561,8 6-291,-10 0-17,10 12-314,-11-5 1,1 4 0,-1 0-210,2-1 0,0 3-204,-3-3 0,1 5 0,-1-1 1,-2-3-112,-1-1 0,-2-1-105,3 3 0,0 3 0,1-2 285,-1 2 0,0-1-555,-2-3 1,1 0-1,0-1-165,2 5 1,-2-2-270,-2-3 0,-1-2-2243,6 11 1157,-5-17 2120,6 2 0,-6-15 0,4-8 0,-3-9 0</inkml:trace>
  <inkml:trace contextRef="#ctx0" brushRef="#br0" timeOffset="124670">4162 6658 9781,'-14'0'3276,"2"0"-2054,12 0 397,0 0-1169,0 6-271,5 18 1,2 5-180,1 8-168,-1-7 1,2 5 0,-1-4 122,0-8 0,-1-1-15,1 5 0,0 3 0,0-2-120,2 4 0,1-2-270,-1 1 1,0-1 224,-1-5 0,1-1-90,3-4 0,-2-2 135,0 5-1459,3-10 1,0-2-572,-5-5 2030,4-12-179,4-12 1078,-8-4-494,0-5 0,1-1 315,3-4-450,-9 5 0,-1-1 89,3 8 1,0 1 90,-5-10-90,5 10 0,0 2 90,-5 9 539,11-10 1,-5 17 89,12-5-179,-1 13 0,1 4-540,6-1 269,1 3 0,1 4-269,-7-1 0,1 0-547,11 1 1,1 0 321,-8 0 0,-1 0 45,-2-4 0,-1-2-180,16-4-90,-21-1 0,21-12 270,-23-1 810,5-17-450,-6-4-91,-3 3 1,-1-1-135,-5 6 0,0-1-1551,3-8 1,-2 1 1415,-5 8 0,0 0 134,0-11 1,0 0-784,0 9 1,0 0 827,0-12 1,0 0 180,-6-2 0,1 6 0,-3 0 89,-6-1-842,2 8 0,-1-3 1,2 3-1407,-1-4 160,-5 2 1,0 2-1639,8 10 2457,-4 6 1,7 1 0,6 6 0</inkml:trace>
  <inkml:trace contextRef="#ctx0" brushRef="#br0" timeOffset="125237">5527 6398 7533,'-16'-19'1092,"-1"0"0,1 2 0,0 0 546,5 0 0,2 1 1164,-4-15-2982,3 12 1,3 1-1,4-7 0,-5 0 0,-1 2 180,1 13 450,-5-19-91,6 26-179,-5-8 90,-12 28-90,7-1-315,-4 7 0,-1 3-1504,11-6 1,1 2 1659,-2 3 1,-1 2 0,0 2 45,4-3 1,1 2-1,0 1 1,0-2-191,-2 2 0,1-1 0,1 3 100,0 4 1,2 3-1,0 0 1,1-5 67,1 3 0,1-3-45,0-6 0,0 1 0,3-1-720,3 6 0,5-6-1618,13-2 1843,-5-8 0,1-4 136,11-7 89,2-12 450,2-12-180,-18 5 0,1-2 0,10-11 0,-1-4-45,-6-3 0,-2-1 154,4 4 1,0-2-80,-7 1 0,-1-4 0,0 4 330,2 4 0,-1 1-225,1-7 0,-2 2 225,1 1-91,-1 17 91,-10 6-270,4 1 270,-6 0-270,0 5 809,5-5 2377,-3 6-1163,26 23-2023,-16-6-90,3 1 0,0 2 180,4 12 389,-4-5-1064,-3-8 1,0 0 224,1 0 0,0 1-675,3 3 1,2 0 179,-2-5 1,0-1-875,4 0 1,-2-4-1639,4-6 2621,9-13 1,-11-14-1,-7 4 1,0-1 0</inkml:trace>
  <inkml:trace contextRef="#ctx0" brushRef="#br0" timeOffset="125503">5956 5982 7533,'-18'7'1638,"0"0"0,-16 5 1638,32-12 0,-3 0-871,5 0-4024,0 0-810,5 0 1530,3 0-1530,10-12 1979,9 4-359,-6-11 224,2 9 0,2 1 585,-5 2 0,1-1 0,3-1 0,0 0 0,-2 2 0,-1 1 0</inkml:trace>
  <inkml:trace contextRef="#ctx0" brushRef="#br0" timeOffset="125692">6165 6164 7533,'-14'24'1092,"0"1"0,1 9 0,2-3 2184,4-6-1638,3-7 0,2 1-3011,2 17 338,8-16 1,1 1-51,-4 2 0,0 1 1085,9 2 0,2-1-1639,-3 1 1,0-2 713,1-5 0,0-1 578,-1 4 0,0-1 1,2-7-1,0-2 1,-1 1-1,-1 0 1</inkml:trace>
  <inkml:trace contextRef="#ctx0" brushRef="#br0" timeOffset="125938">6541 5917 17697,'6'-7'540,"2"-5"-361,11 5 151,4-5 0,6-4 0,-3 2-1799,-6 4 1,0 0 1018,7-4 0,3-1 1,-3 2-901,-4 2 1,-3 3 270,10-1-271,-2-2 1,0-1 270,1 3 423,-10 3 1,-1-1-1,8-10 1,0 3 0</inkml:trace>
  <inkml:trace contextRef="#ctx0" brushRef="#br0" timeOffset="126284">6450 5514 7533,'-20'3'1638,"-1"1"0,-10 7 1638,20-9 0,9 4 0,-4-6-3068,6 11-118,0 21-789,5-3 0,1 7 1,1-1 698,-2-6 0,0 1 0,1 0 0,0-1 0,0 1 0,1 1 0,0-1-23,2 0 1,0 0-1,0-1 1,0-1 82,-1 1 0,-2-2 0,3 4-75,1-2 0,2 3 0,1 3 0,0 0 0,0-2 0,-2-2 37,1 1 1,-1-2-1,0-1 1,1 1-95,1 0 0,0 0 0,0 1 0,0-2 0,-1-3 42,1 1 0,0-2 0,-1-3-645,4 5 1,-1-4 359,-4-7 0,1-1-315,6 7 1,-1-2 89,-1-6-315,1-3 1,3-3 223,-1-6 1,0-2 360,18-8-360,-10-5 1,0-5-1010,-3-5 1,-1-1 114,-5 6 0,0 0 1254,6-7 1,0 2 269,-7 12 0,-1 1 0,1-6 0,1 0 0,0 3 0,1 0 0</inkml:trace>
  <inkml:trace contextRef="#ctx0" brushRef="#br0" timeOffset="126400">7414 6554 7533,'0'7'3276,"0"-1"0,0-6-3655,0 0 0,0-6 0,0-1 1</inkml:trace>
  <inkml:trace contextRef="#ctx0" brushRef="#br0" timeOffset="127071">2640 8479 12390,'33'2'607,"0"0"0,0-1 0,-5 1 1,2-2-1155,-4-1 1,5 0 0,3-1 0,1 0 0,0-1 0,-3 0 313,0 0 0,-1-1 1,0-1-1,-1 1 1,2-1 357,1-1 1,1-1 0,0 0 0,1 0 0,-1 0-66,-3 2 0,-1-1 0,0 1 0,2-1 0,1-1 0,4-1-17,-8 1 0,3-2 0,3 0 0,1 0 0,1-1 0,0-1 0,1 1 0,0-1 0,-2 1 0,-1 0 0,-2 0 0,-2 2 8,4-2 0,-2 1 1,-3 0-1,0 0 1,0 0-1,2 0 1,4-1-68,-5 0 1,1 1 0,3-1-1,1-1 1,0 0 0,1 0 0,1 0-1,0 0 1,-1 0 0,-1 0 0,0 0-1,-2 1 7,2-1 0,0 0 0,-1 0 0,1 0 0,-1 0 0,-1 1 0,-1 0 0,0 0 0,-2 0 0,-1 0-306,6-1 1,-3 0-1,-1 1 1,-1 0-1,3-1 1,5-1 355,-10 4 1,4-2-1,2 1 1,2-2-1,1 1 1,1 0-1,0-1 1,-1 1-1,0-1 1,-2 1 0,-1 1-1,-3 0 1,-3 0-319,5-1 1,-3 0 0,-2 0 0,-2 1 0,3 0-1,2-1 297,-1 2 0,1-1 0,2 0 0,1 0 0,1 0 0,-1 0 0,0 0 0,-1 0 0,-1 0-85,3-2 1,0 0 0,-1-1 0,-1 1 0,0 0 0,-1 0 0,0 1 19,-1 0 0,-1 0 0,0 1 0,-1-1 0,1 1 0,2-1-47,1 0 1,2-1 0,1 0 0,0 0 0,-1 0 0,-3 1 0,-5 0-29,4-2 0,-5 1 1,4 0 3,-4 2 0,5-1 1,3-1-1,0 1 0,-1 0 1,-2 1-1,-6 1 266,3 0 0,-5 2 0,3-2-25,5 0 1,5-3 0,2 0 0,-4 2 0,-7 2 642,-4 3 1,-4 1-814,4 0 0,-3-1 135,-2-2 1459,-8 6-739,-3 0-2969,-1 0 3126,-1 0-3846,-6 0 2059,0 0 1,-6 0 0,-2 0 0</inkml:trace>
  <inkml:trace contextRef="#ctx0" brushRef="#br0" timeOffset="127643">2080 6151 7533,'-14'0'3276,"3"0"-2415,17 0-479,17-3 0,15-3 1,6-2-1,-4 2-1202,-5 0 1,-1 1 0,0-1 0,4 0 586,-5 0 1,2 0 0,2 0 0,0 0 0,2-1 0,1-1 292,-6 0 0,2 0 0,1 0 0,1-2 0,0 1 1,0 0-1,-1 0 0,-3 0 0,-1 1 60,0-1 0,-3 2 0,-2-1 0,1 1 0,2-2 0,5-1-68,-9 3 0,3-2 0,2 0 0,2-1 0,2 0 0,0-1 1,1 0-1,0 0 0,0 0 0,-1 0 0,-1 1 0,-2 0 0,-2 1 1,-2 0-28,7-2 1,-3 1 0,-2 0-1,-1 1 1,0 0 0,2-2-1,3 0-65,-4 1 1,1-1-1,2 0 1,1 0-1,1-1 1,0-1-1,1 1 1,0 0-1,-1-1 1,1 1-1,-2 0 1,0 1 137,0-1 0,0 1 0,0-1 0,-1 0 0,1 1 0,-1-1 1,1 1-1,-2 0 0,1 0 0,-1 0 0,-1 1-78,3-2 0,-1 2 0,-1-1 0,-1 1 0,1 0 0,0-1 0,0 1 0,3-1 0,1 0-1,-6 2 0,3-1 0,1-1 1,1 1-1,2-1 0,-1 0 1,1 0-1,0 1 0,-2-1 1,1 1-1,-3 1 0,0 0 1,-3 1-1,-2 1-4,10-2 0,-4 2 0,-2 1 0,-1 0 0,2 0 0,4-2 1,-7 1 0,3 0 1,2-1-1,1 0 0,1-1 1,0 0-1,-1 1 1,0 0-1,-3 1 0,-2 0 1,-3 1 19,6 0 0,-4 1 0,-2 1 0,0 0 0,5-1 8,-3-1 1,3 0 0,2 0 0,0-1 0,1 1 0,-2-1 0,-2 2 0,-4 0 70,3 1 0,-4 0 0,0 1 0,6-2-95,-4 0 0,4-1 0,3-1 0,3 0 0,0 0 0,-1-1 0,-1 1 0,-3 1 0,-5 0 2,6 0 1,-6 1-1,0 0 1,4-1 22,-4 0 0,3 0 0,3-1 0,1-1 0,0 1 0,-3-1 0,-3 2 0,-6 1 0,13-3 0,-4 1 310,-1 1 0,2-1 0,-4 2-310,-6 1 0,-1 0 661,7-2 0,0 1-841,-10 4 0,-1 0 393,13-5-438,-15 6-2068,-12 0 4930,-6 0-5959,0 0 0,0 6 3143,-11 7 1,-4 13 0,2-9 0,0 0 0</inkml:trace>
  <inkml:trace contextRef="#ctx0" brushRef="#br0" timeOffset="127806">7491 4838 7533,'-31'11'819,"0"1"0,1-1 0,-10 2 0,9-1 2457,19-1-384,11-9-3881,-5 9 359,6-9 180,-6 9-83,5-4 0,1 12 1,7 2-1</inkml:trace>
  <inkml:trace contextRef="#ctx0" brushRef="#br0" timeOffset="144898">25868 6281 7533,'-20'0'1709,"-10"-6"-1439,14 5 719,-21-5-809,22 0 989,-22 5-809,22-11 450,-21 11-451,20-5 1,-15 6-180,17 0 270,-10 0 0,0 0-3727,4 0 3059,-4-1 1,0 2 577,4 5 99,-4-3 0,-1 1-99,-7 9-465,7-10 1,1 1 374,4 8-796,-4-3 0,0 1 616,-2 11 45,4-8 0,0 0 1770,4 6-1725,5-6 89,-2-1 1,0 0 0,-3 4 163,3-3 0,0-1-73,-4 1-180,11 0 0,-16 6-90,16-5 90,-17 11-270,11-11-90,-5 11 180,6-11-45,6 4 0,0 0-135,-5 6-428,8 0 0,1 0 428,-3 5 769,5 7 1,2 1-770,5-3 135,-4-3 0,3-1 45,7-4 30,4-3 0,4 3 0,-2-3-75,-4-4 0,1 0 135,6 5 0,3 2 0,-2-4 0,-6-8 0,1-2-46,2 1 1,1 0 90,8 6 0,0 0-342,-4-8 0,1 1 386,4 3 1,4 3 0,1 0 0,-3-4-557,-6-6 1,-1-2-1,1 2 395,1 2 0,4 3 0,0 1 0,-1-2 0,-4-2 72,8-1 0,-2-2-240,-6 0 0,1 2 0,-2-1 105,5 2 0,0-1-45,-2-2 0,-1 0 135,2 0 0,2 0-435,5-1 0,4 0 1,-3-1 299,-3-1 0,0 1 67,-4-2 1,2 0-1,1 1 1,-2-2-38,-1 1 0,-2-1 0,0-1-30,-2 0 0,0-1 0,2-1-135,6-1 0,3-1 0,1 0 1,-3 0 104,-1 0 1,-2 1-1,1-2 277,0-2 1,3-2-1,-1-1 1,-2 2-68,-4 1 0,-2 2 0,-1-2 18,8-9 1,-2-1-65,-9 7 1,1-2 225,-1-2 0,2-2 0,-2 0-270,-2 0 0,0 0 135,11-7 0,-1 0 90,-10 3 0,-3 1-225,-2 4 0,-1-1 119,3-6 1,0-3 0,-2 2-75,-3 3 0,-1-1 105,4-5 0,0-4 0,-3 4-105,-6 6 0,-2 0 195,4-4 0,1-3 0,-2 3 29,-6-9 1,2 5 0,0-1 270,-3 1-520,-2 0 0,-2-1 340,-3-4-225,1 8 0,-1-1 28,-5 6 0,-1 1-73,-2-11 492,-6 4 1,-1 0-403,-1-3-90,5 9 0,-1 0-46,0 3 1,0 0 177,5 3 0,-1-1-222,-14-8 0,-2 0 0,12 11 0,0-1 406,-6-3 1,-4-3 0,4 4-407,5 4 0,0 2-225,-10-7 1,0 0-226,-4 2 360,16 9 0,-2 1-90,-5-3 0,-4 0 0,3 0 90,2 2 0,-1 0-90,-9-1 0,-6 1 1,5 0 44,10 0 0,-2 2-68,-3 1 1,-5 1 0,-1 0-1,4 1 68,-1 2 1,0 0 21,1-2 1,-6 0-1,1 1 1,5 1 112,3 3 0,-1 1-90,1-1 0,-5 0 0,0 1 0,4-2 432,-2 0 0,1 1-312,0 1 0,-2 2 0,4-2 105,5-3 0,3-1-90,2 0 0,-1 1 402,-11 2 1,0 0-178,5-2 0,1-1 64,-4 0 0,1 1-154,8 2 0,2 0-180,-2-5 938,1 5-579,0 0-269,5-5 750,-5 11-1379,6-5-181,-11 17 450,8-2-591,-3-3 0,1 0 1041,2 8-270,-4 3 0,-1 1 450,3 2-270,3-2 0,0-1 0,2-3 90,6-9 0,1 2-253,-4 7 0,1 2 118,1-1 0,1 1 45,0 1 0,1-1-270,3-7 0,0-1 90,3 11-90,6-5 135,2-3 0,3 1 0,5 2 0,2 0-1041,-1-3 1,0 1 1175,4 3 0,2-1-90,4-7 0,2-1-395,-7-4 1,1 1 0,0-1 454,1-1 0,1 0 0,0-1 104,-2 0 1,-1-1 0,2 0-105,3 0 0,1-2 0,-2 0-15,0 1-1,2 0 46,-1-1 0,5 1 0,1 0 0,-6-1-45,-2-2 0,1 1-90,3 1 0,5 2 0,0-1 0,-5-2 90,-4-4 0,-1 0-213,2 2 1,2 2-1,-3-2 78,-5-3 0,-1-1 45,3 1 0,1-1 45,8 4 0,2-2 45,-8-4 0,0 0-90,9 1 0,0 1 45,1-2 0,-1-2 0,-8-1 0,1-1 22,-1-2 1,4-2 0,1 0-1,-5 1-22,3-2 0,-1-1-90,-2-2 0,3-2 0,0 0 0,-3 2 90,2 0 0,0-1-293,-2-1 1,3-3 0,0-1 0,-3 2 337,6-4 1,-2 1-106,-1 1 0,2 0 0,-4 0-75,-3 1 0,-3 0 90,-5 3 0,1 0 45,1 4 0,1-2-225,7-12 1,-1-2 224,-9 12 0,0 0 0,9-8 0,-2-1 1257,-9-3-1437,5 5 450,-6 0-180,6-10-90,-11 8 540,10-4-91,-17-10-269,5 13 135,-6-4 0,0-1 135,0-3-136,-2-2 1,-2 0-135,-3 1 35,1 5 0,-1-1-35,-6-5-45,2 9 0,-3-2 164,2 4 1,-1 0 0,-1 0-30,-3-6 0,-2 0-30,1 7 0,-1-1 0,1 3-150,4 2 0,-1 1-60,-5-1 0,-4-1 0,2 3 55,5 6 0,0 0-85,-10-10 0,-1 3 0,3 9 0,-1-6 0,-6 0 0,4 6 0,0 1-45,6-1 0,-1 1 75,-3 3 0,-2 1 0,2 0-435,5-1 1,-1 0 104,-10 0 0,-6 1 0,5 1 210,9 0 0,-2 1-293,-5-2 1,-7 0 0,1 0 0,5 2 292,6 3 0,1 0 163,-9-3 1,-3 0-1,5 1-208,11 2 0,0 0 135,-10 1 0,-3 0 0,2-1-90,7-1 0,-1-1 90,-7 5 0,-4 1 0,5-2-90,10-5 0,1 1 225,-7 4 0,-1 2-867,1-4 0,0 1 732,6-1 0,1 1 45,-8 2 0,1-1 505,-5 3-595,14-2 0,0 1 598,-14 0-553,14-1 0,-1 0 0,-3 0 0,1 1-45,2 0 0,0 0 45,0 3 0,0-1 0,-11 4-90,12-7 0,0 1 641,2 2 1,0 0-687,-6 2 0,1-1 135,2 0 0,1 0-45,2 0 0,1-1-224,-10 4 269,7 0-90,11-6 3070,-3 5-3790,4 1 540,0 1 505,-5 16-415,11-8 480,-5 10-660,6-6 0,0 6 180,0 1-180,0-8 1,0 3 0,0-1 359,3-1 0,0 2 112,-1 2 1,1 4-1,1 0 1,0-5-113,2 3 0,2-1 59,-2-1 1,1 3 0,-1-4 30,0-5 0,1-2 60,1 4 0,0 2 0,1-2-105,-2-5 0,1 0 45,7 12 0,1 0 0,-6-13 0,0-2 0,10 11 90,-1 1 0,-2 0 179,0 2-494,5-4 0,-1-1 225,-6 1-45,0-15 0,1 0-225,0 2 1,0 0 89,12 1 135,-9-4 0,0 0-45,13 1 45,-8-6 0,2-1-608,4 4 1,1-1 517,2-4 0,1-1-587,-2 2 0,-1-1 767,-8-1 0,1-2-135,1-1 0,3-1 0,-2 1 0,3 2 0,1-1 22,2-1 1,5 0-1,1-2 1,-5 0-576,-5 0 1,-4-2 0,3 2 492,9 0 0,3 1 0,-3-1 15,-3-4 0,-3-2 45,-4 4 0,1-1-300,8-1 0,4-1 0,-3-1-247,-3-4 1,-1 1 486,0 5 0,3 2 0,-3-3-120,3-9 1,-3 1 85,-9 9 0,-1 0-26,4-6 0,3-2 0,-4 1 165,-6 4 0,0 0-195,8-6 0,3-4 0,-4 2 272,-8 4 1,-1 0-123,14-10 0,-1 0-90,-4-4 0,0 0 269,-4 2 1,-1-1 0,-8 9 0,-1 0-60,2-5 0,1-3 0,-2 3-120,1-10 135,-4 8 0,-1-2 225,-2-4 0,-1 1-181,-2 9 1,-1-1 90,0-14 0,-1 1 180,-2-1-1,1 3 1,-2 0-225,-1 9 0,-1 1 90,-3-11 0,-1 1 386,1 14 1,-2 0-297,-9-14 0,-2 1-315,7 14 0,1 0 988,-5-8 1,0-1-1124,-3 5 0,2 2 135,-1-10 0,0 8 0,-4-2 0,3 3-90,6 3 0,0 0-90,-10-7 0,-3-4 0,3 5 196,7 8 1,0 2-167,-4-5 0,-1-3 0,1 3 15,3 6 0,0 1 90,-11-9 0,-1 0-135,3 5 0,-1 1 0,-6-4 0,1 2 90,5 4 0,0 2 30,1-2 0,-2 0 0,2 2-30,3 4 0,0 0 0,-2-3 0,-3-1 0,2 3-90,1 5 0,2 1 0,-2-3 0,-2 0-30,1 2 0,-2 2 0,2-1 30,3 0 1,-1 0-91,-5 2 0,-4 0 0,4 0 45,4-2 0,1 1 45,-1 2 0,-1 1 0,1 0-45,3 0 0,1 0 90,-7 2 0,1 1-135,0 0 1,-5 5-1,6-5 439,2 2 0,-1 1-439,-7 4-45,-1-2 0,-1 1 135,4 1 135,8-2 0,1 1-225,-5 1 0,4 6 0,1 2 0,-4 3 135,4-5 0,0 3 135,11-4 0,0 0 0,-3-5 0,0 1 45,-3 12 0,0 0-45,-5 4-45,8-7 0,1 1 418,-1 2-418,6-3 0,1 1 6,-1 6-186,3-10 0,2 1 0,2-3 1,0 0 134,0 15-45,-1-6 0,2 1 0,4-3 0,2 1 135,-1 8 0,2 1-140,4-3 0,2 0-40,-5-7 0,-1 0 0,1-1-1078,1 3 0,0-1 1168,-1 1 0,1 0 135,2 1 0,0-2-331,-4-5 0,1 0 346,4 3 0,2 3 0,-2-2-105,-4-3 0,0-1 45,6 4 0,2 2 0,-2-3-271,-6-5 1,0-2 224,12 14 1,0-3 45,-5-6-135,2-4 0,0-2-44,-3-2 178,16 3-268,1-5 269,-3 0-1,-5-9 1,4-2 0,-3 0-90,-4 1 0,0-1 0,10-1 0,3-1 0,-2-1 0,-4-1 0,1-1 22,-3-1 1,3-1 0,0 0-1,-2 0 23,7-3 0,0 0-135,-8 1 0,4-1 0,-2 0 0,-2 1-437,3-1 1,-2 1 571,7 1 0,2-1-345,-8-1 0,2-1 0,-2 3 210,2 4 1,1 0-61,3-7 0,3-2 0,-4 2 195,-7 4 0,-1 1 0,10-5 0,-2-1 1546,1-3-1546,-15 7 0,0-1-135,3-5 0,-1 0 360,9-4-136,-2-2 1,-1 0-1030,-4 2 985,-4 4 0,-2-1-90,-2-5 132,9-8-132,-9-2 45,0 6 0,0 1 45,1-8-90,-6 10 0,-1 0 0,1 0 0,-3 1 90,-4-11-90,3 2 0,-1-1 811,-1 7 1,-2 0-767,-1-11 0,0 0-45,2 12 0,0-1 225,-5-16 0,-2 1-135,2 3-135,0 6 0,-2-1 90,-1 8 0,-1 2-45,3-10 134,-11-3 1,-1 1-45,5-2-60,0 11 0,-4-3 0,2 3 60,-4-10-135,-2 7 0,0-1-45,2-2 45,-7 2 0,-1 1-45,11 9 0,1-1-367,-12-12 1,-1 1 456,-3 4 0,9 6 0,-2-3 0,1 4 45,4 6 0,-2 1-75,-10-8 0,-5-3 0,5 3 75,11 8 0,-1 1 45,-12-6 0,-5-1 0,5 2 0,-5 3 59,8 3 1,-6-2 0,3 2-15,2 3 0,0 1-15,3 0 0,-2 1 0,1-1-75,-4 0 0,1 1 45,-6 4 0,2 1-90,11-2 0,1 0 45,-16 4 0,0 1-397,15-2 0,1 0 307,-8 2 0,1 1 0,8 0 0,1-1 269,0-2 1,-1-1-315,-13 9 90,15-9 0,-2 1-45,-5 5 0,0 0-27,7-1 1,-2-1 131,-6 1 0,-5 1 0,5-1 74,8-1 1,1 0 45,-11 1 0,-5 1 0,4-1-180,-4 6 120,8-5 0,-4-1 0,5 0-30,-2 0-225,-4 4 0,1-1 135,5-2 180,-3 5 0,0 2-90,-4 6-234,3-4 1,2 2 53,2 7-90,1 1 1,-1-1 1268,12-11 1,0 0-1150,0 7 0,-1 4 1,1-5-121,-8 4-180,9 10 0,3-1 270,1-15-180,3 4 0,2 0-359,2 2 359,0 1-45,5 0 0,1 1 585,3 4-225,4 0 0,4 2-658,-2-10 0,0 0 0,0-1 568,1 4 0,0 0 314,2-3 1,1 2 0,-3-4 90,6 5-999,2-2 0,1 0 729,-10-10 0,1 0 90,7 6 0,3 3 0,-3-2-232,-3-6 1,-1-1 111,1 1 0,1 1 0,0-1-647,5 1 0,-1-2 542,-5-1 0,1-1 0,10 4 0,1-2-99,-11-1 0,0-2 54,3-1 0,2-1-87,5 5 0,0 0 132,-9-4 0,1 0-29,1-1 1,2 1 0,-2-1 73,-4 1 0,2-1-90,3 0 0,3 0 0,-2 0 90,-3-2 0,0 0 0,5 0 0,3 1 0,-4-2-45,-5-3 0,-1-1 0,6 0 0,2 0 135,9 0 0,-2 0-135,-12-2 0,0-1 469,13 4 1,0-2-425,-17-4 0,-2-2 0,2 1 0,0-1 536,5-5 1,0-1-537,-4 3 0,0 0 0,10-5 0,0-1 0,-13 7 0,0-2 30,4-3 0,2-2 0,-3 1-30,-5 1 0,-1-1 45,16-10 0,-1 1 1393,-1-1-1438,-4 3 0,-1 2 90,-1 1 342,-4 1 1,-1-1-613,-4 2 180,-1-5 1518,-7 12-619,0 1 923,-5 6-1372,5 0 875,-6 0-4602,0 0 0,-6 0 2457,-7 6 1,-7 7 0,-6 7 0</inkml:trace>
  <inkml:trace contextRef="#ctx0" brushRef="#br0" timeOffset="148862">7270 3329 7533,'0'-7'3276,"-6"1"-796,5 0-2030,-4 5-90,5-5 719,0 6 2197,0 0-2054,-6 0-593,4 0-449,-4 0 90,6 0-360,-6 0-3187,5 0 3072,-11 0 205,11 6 1,-5 1 359,0 6-495,-3 4 0,-1 2 45,-5 11 0,2-7 0,1-1 90,-1 4 45,6-8 0,1 0-45,-7 17-90,9-15 0,1 0-90,-3 11 0,1-1-1144,3 2 1354,0-7 0,0 3 0,0-3-30,2 8 135,0-2 0,0-1 2307,0-3-2382,4 1 0,3 5 0,0-4 255,-3-9 0,1 0-285,3 7 0,0 4 0,1-5 15,1-6 0,-1-2 45,-2-1 0,1 1 0,6 7 0,2 0-45,-9-7 0,2-1 44,7 7 1,4 1-45,1-2 0,2 0-45,2 1 0,0 0-45,1-4 0,0-1 0,-7-6 0,0-2 135,6 2-539,1 0 494,-5-3 0,2-1-3322,13 0 3120,-14 0 1,0-1 66,10-6 0,-11 3 0,-3-5-2429,-5 0 1197,6 6 692,1-4 701,1 3 1,-3-5-1,-5 0 1</inkml:trace>
  <inkml:trace contextRef="#ctx0" brushRef="#br0" timeOffset="150809">8558 4031 7533,'0'7'2788,"-6"-1"-2518,4-6-90,-9-6 539,-2-1-3996,-1-6 2843,1 0 793,-5 0 1310,-2 0-1579,-2 0 270,-14 6-180,20-5 270,-20 11-2359,9-11 1999,-7 11-73,10-5 0,0 0-17,-7 5 1053,-6-5-1143,12 0 180,4 1 0,-2-2-167,-3-9 1,-2-1 31,0 6 0,0 0 224,-3-10 1,2 0 180,0-1 616,1 1 1,1-1-977,14 7 0,1 1 204,-6-2 0,0 0-24,-1-14-90,5 14-1636,-4-15 1726,4 17-177,7-4 1,1 0-364,-1 6-359,1-22-1487,12 19 1397,-5-5-217,11 1 846,-10 6-90,9 0 1625,8-12-1535,2 10-135,1-4 0,0 1 135,7 2 180,-8 1 0,1 0-359,12 1 449,-2 1-45,-10 3 0,0 2 2923,7 6-2878,3-10 989,-13 12-899,-12 0-180,4 6 0,-9 1 540,3 29-315,-4-17 0,-2 4-46,-1 4 1,-1 5 0,-1 2 0,2-4-874,0 7 0,1 0 739,-3-8 0,-1 3 0,0 0 0,2-4-453,2 2 0,0-1 438,-2 5 0,-2 3 0,2-2 0,2-10 0,1-1 0,-1 2-278,0 3 1,-1 4 0,0-1-1,1-3 203,1 0 1,0-1 14,2 1 0,0 3 0,0-1 0,0-4 0,0-1 0,1 0 30,3 6 0,2 1-160,-3 1 1,1 3 0,1-7 159,8-1 90,-5-4 0,-2-2 0,0-12 629,3-9-719,-4 3 180,7-5 2974,-7 0-3109,12-6 0,2-5-135,-6-5-275,5 3 0,7-2 0,-4 0 50,-7 0 0,0 1 105,5-2 0,4-1 1,-3 1 119,-1 1 0,0 1-309,7-7 1,0-1-1,-7 5 1,-1 0 0,2-2-1,1-1 1</inkml:trace>
  <inkml:trace contextRef="#ctx0" brushRef="#br0" timeOffset="152144">8766 3459 7533,'-35'-6'3276,"10"5"-6553,19-5 3374,6 0 1672,0 5-1949,0-11 270,0 5 769,0-6-679,12-12-2358,3 4 1953,0-1 0,1 1 45,6-3 135,-2 4 0,2-2 587,0 5 0,2 1-902,4 1 1,-1 1 224,-3 1 0,-1 2 135,7 5-180,-11 0 90,-5 5 1169,5-5-2983,-6 18 2894,-6-4-181,-1 28-359,-6-13-238,0-2 0,0 2 148,0 10 0,0 2-1008,0-12 0,0 1 738,-2 1 0,0 3 0,0-1-120,0 0 0,0 0 0,-1 0 210,-4 9 0,1 0-210,3-8 0,1 1 0,-1-2 322,0 2 0,0-2-607,3-4 1,0-1 147,0 7-193,0 7 935,0-27-1745,0 2 2056,0-11 373,6-6-1169,2-1-135,1-12 0,1-4 1960,4-9-1623,-7 8 1,1-7-1,0-2 1,0 2-561,-1 2 0,2 1 0,-1 0 1,0 0 244,1-1 1,0 0-1,0-1 1,0 1-23,0-2 0,0-2 0,1 3 0,-1 4 45,1 3 0,0 1-120,0-2 0,0-2 0,1 2-60,-1 2 0,1 2 1035,2 0 0,0 1-765,6-5-450,-6 11 270,-6 6 718,5-5-538,-11 11-270,11-5 180,-11 6 180,5 17 0,-3 4 0,0 3 135,-2 10 0,-1 6-155,0-13 0,-1 4 1,0 1-1,-1-1 1,1-2-101,-2 3 0,0-2 0,0 2 7,0 0 1,0 2-1,0-1 1,-1-5-23,-2-1 0,0-2-315,5 5 0,1-2 180,-6 8-1159,5-14 1,2-2 1338,-1-6-527,0 5-373,0-12-179,0-1 809,0-6 1799,0 0-360,6-23-854,2-1 0,2-4 211,-1-2 1,0-5 0,1 2-617,1 0 0,1 1 0,-1 0-30,-2 0 0,-1-1 0,0 3 255,5-7 0,-1 4-270,-5 9 0,0 1 45,5-12 0,1 2-180,-3 14 0,0 0-45,3-15 0,0 2 45,7 1 45,-13 12 0,0 1 966,4-1-1191,-4 6 0,0 6 1,5 1 179,-11 6 270,5 0 1525,0 0-1884,1 12 898,6 8-269,0 7-276,-6-6 1,-1 2-40,1 0 0,-1 0 495,-2-2 0,-1 0-226,0 2 1,0 3-105,1 3 0,0 3 0,0-2-120,-3 0 0,1-1-60,3 2 0,1 2 0,0-4-255,-2-6 0,0-3-135,3 2 270,4 2-719,-10-11 89,5-6 540,-6-1 270,0-6-910,0 0 1,0-6 0,0-1 0</inkml:trace>
  <inkml:trace contextRef="#ctx0" brushRef="#br0" timeOffset="152662">9884 2549 5544,'13'0'584,"7"4"1,2 3-495,-3 0 0,0 1 0,7 1 0,0 2-135,-6 1 0,-3 1 135,10 7 1205,-7-3 0,3 3-1265,-4 0 0,1 3 0,0-2 15,5 4 0,1 2 33,-9-5 0,2 4 1,0 1-1,0 0 1,-4-3-79,0-2 0,-2-1 0,-1 1 60,6 10 0,-1 3 0,-1-2 120,1-1 0,-5-3 449,-10-7 1,-1-1-540,5 1 0,0 0 45,-5 2 0,-2 1 269,-2 7 1,0 1 88,0-5 1,-2 2-404,-1-1 0,-3 4 0,-2 1 0,2-4-150,-1-4 0,-1-1 0,1 1-570,-3 7 1,-1 3-1,2-3 180,3-7 1,1-1-1,1-2 315,-1-2 0,2 0 135,3 1 0,-1 0-1574,-2-2 0,0-2 2409,5 9-835,3-5 0,2 0 0,10 1 0,0-8 0,-1 0 0</inkml:trace>
  <inkml:trace contextRef="#ctx0" brushRef="#br0" timeOffset="152832">10704 3914 7533,'-20'24'819,"1"-1"0,0 1 0,-9 6 0,9-7 0,19-17 0,0-12 0,0-1 0</inkml:trace>
  <inkml:trace contextRef="#ctx0" brushRef="#br0" timeOffset="157331">12746 8855 7533,'-8'0'539,"2"0"-359,6 0 450,-5 0-450,3 0-90,-3 0-90,5 0-3058,0 0 3058,5 0 0,-3 0 0,9 0 0,-3 0 0</inkml:trace>
  <inkml:trace contextRef="#ctx0" brushRef="#br0" timeOffset="157505">12772 8933 7533,'-15'0'3276,"-2"0"-3044,15 0-862,-4 0-1799,6 0 451,0 0 1978,6 0 0,1 0 0,6 0 0</inkml:trace>
  <inkml:trace contextRef="#ctx0" brushRef="#br0" timeOffset="159483">2250 6047 10591,'-7'0'989,"1"0"-899,6 0 360,0 0 0,6 0 179,1 0-449,12 6 90,-1-3 0,2 1-90,3 2 0,1 1-396,0 0 1,0-1 170,0-2 0,1-1 375,2-1 0,3 0 0,-2 0-1865,1-2 0,0 0 1685,0-2 0,3 0 0,-1 0 60,-4 0 0,0 0 0,-1-1-466,1-3 0,1-1 0,-1 1 346,2 1 0,-1 1 0,3-1-357,4-2 0,3-1 0,0-1 0,-4 2 267,-9 2 0,-3 0 0,4-1 134,1 1 1,5-1 0,2-1 0,0 1 0,-2-1 0,-4 2-75,0 0 0,-4 0 0,5-1 0,0 1 0,4-1 0,4-1 0,-1 1 0,-2 0 0,-5 0-364,0 1 0,-4 0 0,3-1 326,5 1 1,3-1-1,1-1 1,-2 1 97,0-2 0,0 0 0,2-1-31,-6 3 1,3-1 0,1 1 0,-1-1 0,-1 0-45,1-1 0,-3-1 0,1 1 0,4-2-51,-4 2 1,3 0-1,1-1 1,2-1-1,-1 1 1,-2 1-1,-3-1 6,0 2 0,-4-1 0,0 1 0,0 0 0,3-1-28,-1 0 0,3-1 0,1-1 0,0 1 0,0 0 0,-1 0 0,-3 1 73,7-1 0,-3 0 0,0 1 0,4-1-33,-8 2 1,4-1 0,1-1 0,0 1 0,-1 0 0,-2 0 0,-2 1-14,0 1 0,-3 0 0,-1 0 0,5 0 1,-1-1 0,4-1 0,2 0 0,1-1 0,-2 1 0,-1 0 0,-5 2 30,8 0 0,-4 1 0,2-1-48,-7 0 0,3-2 0,0 0 0,0 0 0,-3 2 18,3 1 0,-1 1 0,1-2 45,3-1 0,1-3 0,2 0 0,0 1-23,-2 2 1,0 0-1,1 0 1,1-1 21,-7 1 1,1-1 0,0-1 0,1 0 0,0 0 0,0 1 0,0 0 0,1 0 0,0 0 0,0 1 0,-1-1 0,-1 0-23,4-1 1,-1-1 0,0-1-1,1 1-52,-4 2 0,1 0 0,1-1 1,0 1-1,-2 0 0,-3 0 60,5-2 0,-3 1 0,4-1-30,-7 2 0,4-1 0,2-2 0,1 1 0,0 0 0,-3 0 0,-3 2 0,9-4 0,-4 2 0,2-2 4,-3 2 1,3-1-1,1 0 1,-1-1-1,-2 1 18,-2 1 1,-2-1-1,0 0 1,2 0 49,1 0 0,2-1 0,1 0 0,0 0 0,-2 0-68,-4 1 0,-1 0 0,-1 0 1,2 0-1,1-1 8,0 0 1,2 0 0,1-1 0,1 0 0,0 0 0,-2 1 0,-3 1-31,1 0 0,-2 1 0,-1 1 0,1-1 0,1 0 18,1-1 0,1-1 0,2-1 0,-1 1 0,-1 1 0,-1 0 22,3 0 1,-2 1-1,0 0 1,-1 1-53,7-2 0,-1 0 0,-2 1 220,-9 1 0,-2 1 0,1 1-190,1 2 0,0 1 0,2-2 4,3-3 0,3-2 0,0-1 1,0 2 17,-2 2 1,-2 1-1,1 0 1,2-1-23,1-2 0,3 0 0,0-1 0,-1 0 0,-3 2 11,6-1 0,-4 2 0,2-1-11,-3 1 0,0 1 0,0-1 0,-3 1 30,-5 0 0,-2 0 0,1 0 0,7 0 0,2 1 0,-3-1-30,4-3 0,-2 1 115,0 3 0,1-1-115,-5 1 0,3-1-113,0 0 1,6-3 0,0 0-1,-4 1 68,3 0 0,1 0 9,-9 2 0,5-1 0,2 0 0,-3 0 0,-5 2 36,3-1 0,-1 1-30,1 0 0,2-1 0,-2 1 404,-5 2 1,1 0-196,7-3 1,3-2 0,-3 2-90,-8 2 0,-1 1-30,8-2 0,2-1 0,-3 1-60,-9 2 0,-1 1 299,6-1 1,4 0 0,-3 0-210,-5 1 0,0-1 0,6 0 0,4 0 0,-4-1 778,-9 2 1,-1-1-809,6-2 0,3 0 0,-3 1 469,12 2-484,-14-3 0,0 0-45,7 0 90,1 5 90,4-11-90,-2 11 0,3-5-1,-8 0 1,-1 5 2725,-2-11-2635,-6 11 1269,-5-5-1449,5 6 450,0-6-361,-10 5 451,2-5-360,-11 6-1000,0 0 1,12-6 0,2-1 0</inkml:trace>
  <inkml:trace contextRef="#ctx0" brushRef="#br0" timeOffset="162723">14007 7699 7533,'13'-14'0</inkml:trace>
  <inkml:trace contextRef="#ctx0" brushRef="#br0" timeOffset="163036">14085 7750 7533,'-13'0'0</inkml:trace>
  <inkml:trace contextRef="#ctx0" brushRef="#br0" timeOffset="163702">14228 7685 7533,'0'0'0</inkml:trace>
  <inkml:trace contextRef="#ctx0" brushRef="#br0" timeOffset="164568">14281 7724 7533,'-8'0'180,"2"0"-1,6 0-629,0 0 1,-6-6-1,-1-1 1</inkml:trace>
  <inkml:trace contextRef="#ctx0" brushRef="#br0" timeOffset="164745">14293 7750 7533,'-20'0'719,"7"0"-719,7 0 630,6 0-630,0 0 0,6 0 0,1 0 0</inkml:trace>
  <inkml:trace contextRef="#ctx0" brushRef="#br0" timeOffset="167120">12746 15786 7533,'-8'-7'3276,"2"1"-2325,6 6 1298,0-6-1979,0 5 1529,0-5-1259,0 6 809,0 0-989,-5 0 179,3 6-89,-3 12-270,5-2 269,-3 8 1,-1 7 0,-1-3-1218,1-9 0,0 1 827,-1 7 1,1 5 0,-1 0 90,0-1 0,-2 0 0,2-1-90,2-5 0,0 0 0,0 0-120,-1 9 0,0 2 0,-1-5-1352,-1-6 1,0-3 1411,5 8 90,-5-17-1080,6 0 900,0-6-1169,0-1 968,0-6 291,12 0 0,2 0 269,7 3 1,2 0 1362,3-2 0,1-1-1497,7 3 0,-1 0-45,-7-3 0,1 0-630,10-3 1,-2 0-1,-1 2-150,-9-1 1,4 1-1,-5-2-389,2-3 629,1 6 0,-1-1-1349,-10-5 90,20 6-685,-14 0 2394,10 0 0,-6 6 0,0 1 0</inkml:trace>
  <inkml:trace contextRef="#ctx0" brushRef="#br0" timeOffset="167498">13357 15747 21295,'0'26'629,"2"6"1,2 2-450,-3 2-758,1-10 1,2 6-1,-1 1 1,0-5 667,-3-3 0,1 0 89,1 6 1,2 7 0,-1 0 0,-1-6-90,-1 0 0,0 0-135,1-1 0,2 5 0,-1-1 0,-1-4-1125,-1-3 1,0-2 76,2 7 1,2 2 0,-2-6-1637,-1 3 1090,4-6 1,0-4-1639,-5-13 2640,5 2-57,-6-11 694,6 0 0,-5-17 0,5-5 0</inkml:trace>
  <inkml:trace contextRef="#ctx0" brushRef="#br0" timeOffset="167873">13357 15630 7533,'-15'0'3276,"4"0"0,11 0 0,0 0-601,6 0-3215,24 0 180,6 0-613,-8 2 1,2 2 252,-1-1 1,0 1 494,-9-1 0,1 1-270,13 5 0,-1 0 226,-1-1 89,-4 4 0,-1 1 0,-6 1 0,-5-2 0,-1 1-90,-1 1 0,-1 6 1,-1 2 89,2 3 928,-6 7 0,-3 2-118,1-2 134,-13 1 1,-3 0-3111,6-2 2571,-10-12 0,-1-1 44,6 1 191,-8-4 0,-2 0 170,-4 3-136,7-3 1,0 0 225,-5-8 0,0-1-630,-4 7-315,-5-9 0,-1-1-225,1 3-989,8-3 0,1 0-900,1-2 1709,7 5 630,7-6 0,0 6 0,-1 1 0</inkml:trace>
  <inkml:trace contextRef="#ctx0" brushRef="#br0" timeOffset="168773">19105 15370 7533,'-14'0'2158,"3"0"-359,11 0 1477,0 0 0,0 6 0,0 1-2433,0 22 0,0 7-1671,-3-15 1,0 1 827,1 6 0,0 5 0,0 2 0,1-4-551,-2-1 1,1-3 0,-1 2 610,1 3 0,0 0 0,1 2 52,-1-5 0,1 2 1,0-2-1,-1-3-22,-2 2 0,0 1 67,2-3 1,0 5-1,1 0 1,-1-5 22,-1-3 0,0 0 179,1 3 1,0 3 0,0-5-2386,1 7 2385,-5 5-1684,12-23 1235,-5 0 491,17-6-401,-10 5 180,12-10 0,2-3 89,3 1 63,-1 1 1,1-3-648,-2-6 1,-1-1 179,-5 2 0,2-1-195,6-3 0,3-3 0,-3 2 913,-8 0 1,1 0-1064,10-3 0,5-3 1,-5 4-151,5-4-585,-1 3 1,-3 0 675,-7 2 179,2 6-1168,-10 1 1079,4 0-1350,-3 5 899,4-5 900,-7 6 0,1 0 0,0 0 0</inkml:trace>
  <inkml:trace contextRef="#ctx0" brushRef="#br0" timeOffset="169119">19951 15435 7533,'-36'0'3276,"7"6"0,29 1 0,6 23-2244,-5-7-898,2-2 1,0 2 180,0 1 0,0 2-476,-3 9 0,1 3 371,1-7 0,0 3 0,-1-1-455,0-5 0,-1 1 0,-1 2 209,1-3 0,0 3 0,0 1 0,0-1 0,0-2-204,0 7 0,0-3 1,0 2-36,0-3 1,0 2-1,0 0 1,1 0-1,-2-4 275,1 1 0,0-3 0,0 2-820,1 3 1,1 2 0,0 0 0,-1-5-466,3 6 1,-1-2 1423,0-6 1,-1 1 0,1-4-1779,2 0 1,1-8 525,1-14 1113,7-4 0,-7-31 0,-4 11 0,0 1 0</inkml:trace>
  <inkml:trace contextRef="#ctx0" brushRef="#br0" timeOffset="169440">19937 15591 7533,'-21'-22'1092,"-1"0"0,1-1 0,8 6 2184,13 16 0,23-11 0,-6 11-3217,12-3 0,3 2-3336,-1 2 2700,-6-1 0,0 2 577,1 5-479,-2 2 1,1 2 119,6 6-496,1 5 1,-3 0 494,-6-3 180,-9-4 0,-3 2 270,0 8-160,-9 4-20,3-1 989,-9-3 1,-3 0-1116,-8 1 935,4-5 1,-2 5 0,0-4-541,-1-5 1,-1 0 225,-6 11 0,-1 1-315,8-14 0,1-1-270,0 3 0,-1 0 1047,-4 0 0,1 0-1137,-7 5 180,-7-2 90,12-7-3277,-6-11 1345,9 5 1174,-8-6 0,11-6 0,0-1 0</inkml:trace>
  <inkml:trace contextRef="#ctx0" brushRef="#br0" timeOffset="170222">18299 18360 7533,'-14'-13'0,"0"-1"0,-11-10 0</inkml:trace>
  <inkml:trace contextRef="#ctx0" brushRef="#br0" timeOffset="170930">18195 18244 7533,'-7'0'-270,"1"0"-450,6 0 360,0 0 360,0-6 0,6-1 0,-5-1 0,11-3 0,-5 4 0</inkml:trace>
  <inkml:trace contextRef="#ctx0" brushRef="#br0" timeOffset="174104">18663 18426 7533,'7'-21'1619,"-1"-3"-450,-6 4-719,0-1-90,0 3-1,0 10 901,0-3-91,0 4 450,-6-6 900,-1-1-1620,-12 2-449,11 4 1799,-21-3-1890,12 9 495,-3 0 1,-2-1-405,-8 3 0,3 7 0,0 3-694,5-3 1,2 2 377,-6 11 1,0 3 0,3-6 0,1 1-45,5 0 0,1 3 90,-4 7 0,2-1-90,7-12 0,1 2-315,-4 13 0,3 0 225,4-1 0,1-11 0,0 2-900,5 5 1,1-1 719,-6 8-540,6-8 1,0 1-91,0 6 390,6-7 1,3 2-1,-1-2 240,-3-2 0,2-1-913,8 7 1,7 1 0,0-7-547,-1-12 1,1-4 373,7 3 0,2-1 1265,3-7 0,-1-2 0,-8-2 0,-1 0 0,8 0 0,0-1 0</inkml:trace>
  <inkml:trace contextRef="#ctx0" brushRef="#br0" timeOffset="174535">19092 18569 7533,'-22'3'1638,"1"1"0,-14 8 1638,35-5 0,6 6-2580,7 0-472,7 5 1,3 0-135,9 1-1729,-4 2 1,-1 0 304,-5-7 1424,8 5-495,-11-9 1,0-2 314,5 1 45,-5 1 0,-2-3-135,-4-5-449,12 4 89,-4-18-360,5-8 541,-13-2-775,-5 2 0,-4-2 954,-2-1 90,1 6 0,0-3 1394,-5-7 0,-2-1-944,1 5 0,-2 1-180,0-6 0,-3-2 719,-3-1 1,-2 2-181,-3-3 495,-4 1 1,-2 1-316,-1 7 315,-4 6 1,-1 4-2721,-2 5 1686,11 5 0,0 1 0,-5 2-27,3 5 207,-11 8-180,5 8 736,11-6 0,0 2-2715,-4 4 160,7 3 1,1 0-1039,4 0 2202,1-5 1,2 0-2674,5 11 3148,18-2 0,-3-1 0,1-14 0,0-1 0</inkml:trace>
  <inkml:trace contextRef="#ctx0" brushRef="#br0" timeOffset="174888">19781 18074 7533,'-18'14'1092,"0"0"0,1 1 0,5 0 2184,12 0 0,0 3-1051,0 1-2045,3 2 0,0 2-912,-2-5 1,0 1 851,2 9 0,2 5 0,-1-3-783,-4-1-1,1 1 574,1-2 0,1 3 0,1 0 1,-1-4 44,0 4 0,1-1-45,-2-2 0,1 1 0,-1 0 0,1 3 0,0-1-1040,-3-6 1,0 1 994,0 5 0,0 0 45,0 2-100,0-1 280,0-12 290,0 10-559,5-20 1410,-3 8-1051,3-18 89,-1-17 1,-2-7-90,5-3 1203,-3-3 1,0-2-1384,1 12 0,1 1-180,3-14 0,1-2-360,0 6 1,2 0 239,0 2 0,1-2 0,0 3 210,-3 1 0,1 2-1003,2 0 1,2 0 0,-1 3-578,9-7 770,-1 0 1,0 1-1260,5 4 2043,-2 7 1,-1-1-1,-8 2 1,-1 2-1,6-1 1,1-1-1</inkml:trace>
  <inkml:trace contextRef="#ctx0" brushRef="#br0" timeOffset="175406">20380 18673 7533,'-22'14'3276,"4"-2"0,18-12 0,6 0-2490,2 0-427,16-12-179,-2 4-2229,10-11 1420,-12 11 539,5-9-460,-7 7 1,1 0 369,6-12-360,-1 1 1,0 0 269,-9 4-405,1-1 1,-1 0 404,-1-2-90,-1-1 90,-6 4 1,-2-2 89,-4-4 360,5-9-180,-6 8 90,-2 5 0,-2 0 89,3-11-534,-4 9 0,-2-1 355,-2 0 0,0 0 674,-2 2 1,-1-2-136,-6-7 1,-1 1-405,6 7 0,-1 1 944,-2 0 1,0 3-540,-10-4 989,-6 8-437,13 9 1,-1 2-643,-1 7 0,1 2-226,0-2 1,1 5-315,3 9 0,2 7 1,1 1-280,-2 5 1,1 2 428,3-1 0,0 3 0,2-2 75,1 2 0,3 0-285,1-11 0,2 0 0,2 0 150,2 3 0,2 0 0,1 0-90,-1 0 0,0-1 0,2 0 150,4 2 0,1 0 0,0-3-60,0 1 0,0-2-225,10 7 1,0-3 224,-9-13 0,-1 0 44,7 6 1,2-1 0,-2-5 0,1-2-1317,1-3 1,1 0 461,5 5 0,0 0 585,-6-6 1,0 0-676,0 0 1,-2-1-181,8-2-559,-4 2 1,-1-1-212,10-5 1850,-7 3 0,1 0 0,2-6 0,5 0 0</inkml:trace>
  <inkml:trace contextRef="#ctx0" brushRef="#br0" timeOffset="178195">8818 4070 7533,'-7'0'-1529,"1"-6"1349,6 5 180,6-11 0,1 11 0,6-11 0,0 5 0</inkml:trace>
  <inkml:trace contextRef="#ctx0" brushRef="#br0" timeOffset="182070">9429 3589 6363,'-7'0'-23,"1"0"1,6 6 0,0 1-1</inkml:trace>
  <inkml:trace contextRef="#ctx0" brushRef="#br0" timeOffset="183488">12655 8960 7533,'-8'0'2338,"2"0"-1528,6 0 719,-6 0-1169,5 0 629,-5 0-449,6 0-3817,0 0 0,6 11 3184,1-2 0,12 10 0,2-6 0</inkml:trace>
  <inkml:trace contextRef="#ctx0" brushRef="#br0" timeOffset="183657">12772 9037 7533,'-36'0'3276,"1"0"0,33 0-2902,-9 0-644,9 0-3007,-3 0 257,10 0 3020,3 0 0,10-5 0,2-2 0</inkml:trace>
  <inkml:trace contextRef="#ctx0" brushRef="#br0" timeOffset="183807">12888 9025 7533,'-34'0'1092,"-1"0"0,5 2 0,5 1-141,12-1-951,13 3 0,13-16 0,7-3 0</inkml:trace>
  <inkml:trace contextRef="#ctx0" brushRef="#br0" timeOffset="185033">8011 5657 7533,'0'-7'1439,"0"-22"-1259,0 17-315,0-14 0,0-1-135,0 8 90,3-2 0,0 0-3097,-1 6 1074,4 2 3882,-6 7-330,0 6 1927,0 0 0,-6 0-1323,-1 0-424,-7 6-989,2 2 719,-2-1-629,-4 10-450,3-8 359,-3 10-359,4-6 180,2 0 90,-2 5-91,1-3 1279,7 2 0,-1 2 277,-11 10-1555,7-4 0,1 0-180,-4 4 45,5-7 0,0-2-45,2 2 314,1 5 1,-1 1-495,-6 4-106,9 1 1,1 0 105,-3-8 90,6-1 0,0-1 90,0-1-135,0-1 0,0 1-45,0 7-360,5-1 0,2 5 1,-1-4-1273,-4-9 1,0-1 1691,4 6 0,3 2 0,-1-1 75,1 0 0,1-3-1181,0-1 0,1-1 1046,2 2 0,0 1-626,-3-3 0,-1 0 715,3-5 1,1 1-507,1 6 0,0 0 282,-1-3 0,1 0 45,1 5 0,0 0 0,6 3 242,-5-3 1,-1 0-423,7 4 90,-7-11 0,0 1-360,-2 0 1,0 0 269,0-5 0,1 1-296,9 4 1,-2-1-155,-4-3 2569,12 2-2209,-21-16 605,16 11-3522,4-11 2082,-4 2 1,2 0 673,-5-2 0,0-2 1,2-1-1,-1-2 1,9-3-1</inkml:trace>
  <inkml:trace contextRef="#ctx0" brushRef="#br0" timeOffset="187501">8935 5461 14729,'19'12'2248,"-5"-3"-1753,1 2 0,1 2 44,0 3 1,1 0-1829,0 1 1,0 1 1467,2 1 1,0 1 225,0 8 0,-1-1-1526,-3-11 0,0 0 1241,-1 4 0,1 3 0,-1 0 150,5 7 0,1-1-41,-6-7 1,-1 1 0,0 0-140,4 10 0,-1-1-1,0-3 1,-1-1-90,-4-5 0,-2 0-135,-2-3 1,1 0 179,1-2 0,-1 2 269,-4 10 1,-1 0-1170,4 5 1035,-2 0 0,-4 2 0,-9-10 0,-1-1-135,4-5 0,0 1 0,-7 3 0,-1-1-585,4-4 0,-1-2 779,-4 5-329,5-5 0,-1 0-2248,-9 8 1078,5-4-379,-2-1 1,2 0-1639,3-4 1638,-1-2 1,1 0 1628,10 4 1,7 1 0,8 6 0</inkml:trace>
  <inkml:trace contextRef="#ctx0" brushRef="#br0" timeOffset="192693">23384 12366 7533,'-22'-7'1259,"5"1"-899,11 6-90,5-6-180,-4 5 89,5-5 451,5 12-270,2-5 180,12 11-361,1-5 496,4-1 0,2 1-2798,5 6 2213,-2-9 0,3-1 90,-3 0 0,0 0-152,0-3 1,4 0 308,-3 0 1,6 0-1,-1 0 1,-2 0-992,-4 0 0,-2 0 0,2 0 699,4-1 0,3-1 0,-1 0 0,-3 1 90,4 1 0,2-1-164,-7-1 1,5 0-1,2-1 1,-1 0-1,-5 1 89,1 0 0,-3-1 0,3 1-20,0 0 0,4 1 1,2 0-1,-1-1 1,-3 1 94,0-2 0,-1 0 0,-2 0 0,0 0-68,-4 1 0,-1 1 1,1-1-1,3 0 113,0 0 0,3-1 0,3 1 0,1-1 0,-1 0 0,-2 0 0,-4 0-259,1 0 0,-4-1 0,1 0 0,5 1 228,-4 0 1,5 0 0,3 0 0,2 1 0,0-1 0,0 0 0,-2 0 0,-2 1 0,-5-1-38,6-1 1,-6 1-1,0-1 1,6 0-44,-8 2 1,4 0 0,2 0 0,2 0 0,1 0 0,-1 0 0,-2 0 0,-1 0 0,-5 0 110,11-2 0,-5 1 0,0 0 0,1 0-90,-4 1 0,1 1 0,1 0 0,0 0 0,0 0 0,0 0-7,0-2 0,0 0 0,0 0 0,0-1 1,-1 1-1,-1 1-47,1 1 0,-2 1 0,0 0 0,0 0 0,1-2 1,-2 0 1,1-1 0,1 0 0,0 0-1,0 0 1,0 0 37,0 1 0,1 1 0,0 0 0,-1 1 0,0-1 0,-2-1-75,6-1 0,-4-1 0,2 1 0,3 0 115,-4 0 1,4 1 0,2 1-1,1-1 1,-1 0 0,-3 0 0,-3 1-72,2-1 1,-4 0 0,0 0 0,3 0 15,-1 1 0,4 0 0,1 0 0,-1 0 0,-2 0 0,-4 1 120,3 0 0,-4 0 0,1 0-113,-2-1 1,1 1-1,0 0 1,-1 1 63,4 2 0,-1 2 1,-2-2-132,6-2 0,-1 1 0,-8 3 0,1 2 0,-2-1 220,4-2 1,-2-1-221,-4 0 0,0 1 0,2 2 0,-2 0 0,4 1 1157,2 0-1157,-21-1 1890,2-6-1890,-5 6 2350,-4-5-2350,4 5 1677,-6-6-3656,0 0 2215,-6 0-2845,-13 0 1890,3 0-920,-13 0 1,-1 0-1472,2 0 1586,1 0 0,-1 0-635,-9 0 1619,14 0 540,4-5 0,1-2 0,-2-7 0,-6-12 0</inkml:trace>
  <inkml:trace contextRef="#ctx0" brushRef="#br0" timeOffset="193695">26284 12288 7533,'-26'16'424,"0"0"0,-1 0 0,1-1 0,-1 1 0,-1 1 0,3-2 0,4-3 386,-8 2-136,-1-4 1,-1-1-405,-1-2 269,2-5 1,0-4-770,1-5 619,8-3 1,-3-4 0,2 2-791,0 0 1,0-1 609,-3-4 1,-1-3 0,1 2-30,-1 1 0,-1 0 90,-3-3 0,-2-2 0,1 1-180,1 0 0,0-1-126,8 6 0,-4-3 0,0-1 0,1 1 0,2 2-562,2 1 1,2 1 0,-1-2 619,-4-6 1,-2-4-1,1-1 1,1 4 7,5 6 0,2 3 0,-1-4-102,1-3 0,-2-4 0,1-2 0,1 0 0,1 5-48,-1 0 0,3 3 0,-1-2 75,-1-5 0,-1-2 0,2 0 0,2 4 90,2 1 0,2 0 45,-2-4 0,1-2 0,0 3 0,2 5 0,0 2 45,-2-13 0,1 0-310,6 13 1,1 2 354,2-5-45,12-7 0,5 1 134,2 3-356,-1 9 1,6-2 0,1-1 0,-3 4 221,2-1 0,1 2-180,2 1 0,6 0 0,0-1 0,-4 3 45,3-2 0,2 0-36,-4 5 0,4-1 0,3-1 0,-1 1 0,-4 1-325,2-1 1,-2 0-1,3 0 421,-4 2 0,4-1 0,2 1 0,0-1 0,-1 1 0,-4 0-38,0 1 1,-4 0-1,1 1 1,4-1-1,-4 2 1,4-1-1,3 1 1,0-1-1,1 0 1,-1 1-1,-2-1 1,-2 2-144,0-1 1,-3 0-1,-1 1 1,2-1-1,3 1 143,0 0 1,3 0-1,3-1 1,1 1-1,0 0 1,-1 0 0,-2 1-1,-4 0-92,0 1 1,-5 0 0,0 1 0,1 0-1,3 0 126,0 1 0,4 0 0,1 0 1,2 0-1,0 1 0,-2 0 1,-1 1-1,-4 0-121,2 1 1,-4 1 0,-1 0 0,1 0 0,1 1 94,3-1 0,3 0 0,0 0 0,-1 0 0,-1 1 0,-4 2-30,-1 1 0,-3 1 0,-1 1 0,-1 0-30,5 3 0,-1 0 0,-1 0 124,2 0 0,0 0 0,0 2-94,-3 2 0,1 2 0,-1 1 0,-2-2-65,0-3 1,-1 0-1,1 1 87,-2 1 1,1 1-1,-1 1 1,-1 0-83,1 5 0,-2-1 0,-1 0 378,2 2 0,-1 2-229,-4-2 1,1 4 0,-1 0 0,-2-4-90,-2-1 0,-2 1 135,-2 1 0,0 5 0,-1 0 0,-4-5-90,-2-5 0,-4 0 45,-3 4 0,-4 4 0,-2-1 0,0-3-45,-6-1 0,-3 0 9,2-4 0,-4 2 0,-2 2 0,0-1 0,2-3-24,-7 4 0,1-4 0,-2 2-170,6-4 0,-2 0 0,-1 2 0,0-1 0,-2-1-70,2-1 0,-1-1 0,0 0 0,-1 0 0,0-1 0,1 1 174,-2 2 0,1-1 0,-1 0 0,-1 1 0,-4 1-54,7-4 0,-2 1 0,-3 0 0,-1 1 0,-1 0 0,0 0 1,1 0-1,0-1 0,2-1 0,3 0-61,-6 1 0,4 0 0,0-2 0,1 1 0,-2 0 0,-3 1 77,7-3 0,-3 1 1,-1 0-1,-1 1 1,-1 0-1,0 0 1,0 0-1,1-1 0,2-1 1,1 0-1,3-2 20,-8 3 0,3-2 0,2-1 0,-1 0 1,-1 0-22,-2 1 0,-1 1 0,-1 0 0,0 0 0,1-1 0,0-1-30,3-1 0,0-1 0,0 0 0,1-1 0,0-1 0,-1 1 45,0-2 0,0-1 0,0 0 0,0-1 0,1 1 0,-1 0 62,-3 1 1,1 2-1,-1-2 1,1 0 0,-2-2-93,1-2 0,-3-2 0,0-1 0,1-1 0,3 0 0,4-1 30,0-1 0,5-1 0,-3 0 15,-6 0 0,-3-1 0,0-1 0,6-1-1574,-1-8 0,5 0 1304,3 5 0,0 1 315,2-3 0,1 1 0,-5-1 0,0 0 0</inkml:trace>
  <inkml:trace contextRef="#ctx0" brushRef="#br0" timeOffset="195330">26610 11924 7533,'-15'-28'270,"-8"4"-91,20 17 1,-20-5-270,20 10 90,-15-3-359,17 5 449,-10 0-1,9 0 1,-3 0-90,5 0-1349,0 0 1349,0 5 0,5 3 0,2 5 0</inkml:trace>
  <inkml:trace contextRef="#ctx0" brushRef="#br0" timeOffset="195497">26545 11937 7533,'-35'5'-1709,"4"-3"1709,19 4 0,-2 0 0,1 1 0</inkml:trace>
  <inkml:trace contextRef="#ctx0" brushRef="#br0" timeOffset="197417">25595 11950 7533,'-14'-15'3276,"2"4"-2325,12 5 488,0 5-809,0-5 0,0 6-450,0 0 449,12 6-359,2 1 0,4 0 0,2-1-1361,14 1 1271,-10-4 0,3 0-843,10 0 0,1 0 843,-6-3 0,1 1-46,-4 0 1,3 1 0,0 0 0,-2-1-75,-3-1 0,-3 0 0,5 0 48,3-1 0,6 0 0,1-1 0,-1 1 0,-3 0-913,0 0 1,-2 1-1,1 0 827,2-2 1,2 1 0,1-1-1,-3 1-22,-5-1 0,-1 1 0,-1-1 0,-2 1-173,-2 0 1,-1 1-1,2-1 299,5 0 0,4 0 0,2-1 0,-1 1 0,-6 1-483,-3 1 1,-4 2-1,2-2 312,5 0 0,2-2 0,0 1 0,-4 2 45,2 4 0,-2 0-360,-5-6 1,1 1 130,4 4 0,3 2 1,-4-2 138,-6-3 0,-1-1 0,15 8 0,-3-1-90,-6-6 1777,-6 4-1957,-7-6 931,-7 0 688,-6 0 2017,-11 0-1851,-4 0-1875,-11 0 0,-3 0 636,4 0 0,-1 0-126,2 0 0,-1-1 0,-3 2-1153,-8 2 1,-2 1 0,1 0 1017,8-1 0,1 0 1,-3 0-34,2 0 0,-5 1 0,0 0 0,1 0 0,3 0-443,-2 0 1,3 1-1,-4-1 491,4-1 0,-4 0 0,-2 0 0,0 0 0,2 0 1,4 0-1,-2 2 0,3 0 0,-3 0-30,-3-1 0,-4 0 0,-1-1 0,1 1 0,6 0 60,4 0 0,3 1 0,-2-1-38,-6-2 1,-5 0-1,0-1 1,6 1 472,-4 1 0,2 0-196,-2-2 1,-3-1 0,6-1-218,13-2 1,2 0 456,-13 0 1,2-1-180,11-3 456,-11-5-816,28 11 1685,1-11-1685,7 11-810,18-11 720,-3 11 1900,9-11-2035,-4 11 0,1 1-334,-5-3 1,-1 0 513,8 2 1,4 2-724,-5-1 0,3 0 1,-3 0 857,2 0 0,1 0 67,0-1 0,5-1 1,0 0-1,-3 1-651,-8 0 1,-3 1-1,3 0 554,9-2 0,3 0 1,0 0-249,-5 2 1,0 0 0,0 0-1,-2 0 308,-1-2 0,-3 0 0,3 0-30,6 0 0,3 1 0,0-1 0,-7 0 0,-2-2 0,-2 0-46,6 1 1,3-1 0,-5 0 45,3-3 180,0 3 0,-4 0-90,-17-1 2747,-1-1-2658,-7 4 2818,-12-3-2637,-13-1-270,1 0 0,-3-1 212,1 3 1,-1-1-438,-6-3 0,-3-1 165,4 6 0,-2 1 0,1 0 66,-4-2 1,-4 1-241,5 1 0,-5 0 0,-2 1 0,1 0 0,4 1-535,2-1 1,2 2-1,-3-1 574,2 0 0,-4 0 0,-2 0 0,1 0 0,0 0 0,5 0-448,-4-1 1,3 1 0,-2 1 462,2 0 0,-1 0 0,-1 1 1,-1 0 35,3 0 0,-2 0 0,0 0 0,1 1 0,3 0 104,-1 2 1,3 0 0,-3 0-87,-1-1 0,-5 0 0,-1-1 0,3 1 0,5 0-9,1 2 0,1 1-15,-4-3 0,-3 0 0,5 1 15,9 1 0,0 1 668,-12-1 0,2 1-713,11 0 1673,-5-2-1853,23-5 2463,17 6-2283,-1-4 180,1 1 0,4 0 226,9 0 1,2 0-317,-7-3 0,2 1 18,-1 1 0,5 0 0,2 1 0,-1 0 0,-3-1-800,-3-2 1,-2 1 0,2-1 803,8 1 1,4 1 0,0 0-1,-2-1 38,0-1 0,-3 0 0,0 0-410,-3 0 0,0 0 1,2 0 187,-3 1 0,4 0 0,1 0 0,-1 0 0,-4 1-464,1 0 0,-3 0 0,2 1 558,0-1 1,3-1 0,-1 1-1,-1 0 38,3 2 0,-1 0 0,-3 0-53,1-3 0,1-1-52,-1 1 0,4 1 0,-1 0 0,-4-1 45,-3-1 0,-2 0-30,5 0 0,1 0 0,-3 0 1807,6 0-1957,-1 6 90,-18-5 3064,-2 5-1984,-18-6-540,-13 0-450,-8 0 386,-2 0 0,-6-1 1,2 2-252,1 2 0,-1-1 22,0-1 1,-6-1-1,-1 0 1,6 1-98,6 2 0,4 2 0,-3-1 52,-8-2 1,-4 0-1,0-1 1,4 1 186,6 0 1,4 1 0,-3-1-30,-2 0 0,-3 0 0,1-1 0,4 0 154,-1-1 1,1 0-185,-2 0 0,-2 0 0,4 0-150,7 0 0,1 0 89,-11-1 1,1 2 360,4 4-270,6-3 141,7 3-411,8-5-1709,5 0 1079,5 0 3058,3 0-2788,28 0 270,-6-5-834,2 1 1,8 0 0,-4-1 923,-4-2 0,1 0-23,-1 1 1,6-1 0,-1 1-1,-4 0-401,4-2 1,-1 2 378,-2 1 0,5-1 0,0 2 1,-5 0-408,2 0 0,0 1 519,-4 1 1,3 1 0,1 0-1,-6-1-22,-1-1 0,-1 0-15,5 2 0,2 1 0,-4 0 105,-7-3 0,-2 0 0,13 2 0,-3 2 45,-11-1-90,9 0 90,-21 0 2346,2 0-1986,-11 0 2334,-11 0-2154,2 0-405,-20-1 0,-7 2-270,16 1 0,-1 2-486,-11-2 1,-6 1 0,-3 1 0,7-1 500,8 2 0,4 0 0,-4 0-6,-6 2 0,-6 0 0,-2 1 0,2-1 0,6 0-403,4-1 1,3-1 0,-2 1 460,-7 3 1,-3 1-1,0-1 1,5-1 22,3 0 0,0-1-15,-5 1-1,-3 1 1,6-2 60,9-2 0,2-1-45,-19 6 0,5-2-45,19-7-310,-14 5 131,26-6 358,-9 0-2067,47 0 1438,-9 0 217,6-4 0,8-3 1,-4 1 52,-5 1 0,2-1-18,-5 0 0,6-1 0,2-1 0,-1 0 1,-5 1-210,-2 2 1,-3 0-1,2-1 317,2 0 0,3 0 0,0-1 1,-2 2-31,1 0 0,-2 1 0,-1 0-204,4-3 0,1 1 211,-5 2 1,5 1 0,-1 0 0,-4 0 22,0-1 0,1 1 90,-2 1 0,4 0 0,-1 0 0,-4 2-90,-5-1 0,-2 2-135,15-1 0,-2 0 675,-10 0-360,3 0 450,-12 0 179,-6 0 1850,-1 0-2390,-6 0 1081,-18 0-990,3 6 600,-11-3 1,-4 1-961,7 2 0,-2 1 90,-3 0 0,-4 0 0,-1 1 0,2 0-219,3 0 0,2-1 0,-3 1 255,1-1 0,-3 1 0,0-1 0,0 1 0,4 0-66,2 1 0,3 0 0,-3-1 52,-5-1 1,-5-1-1,2 0 1,4 1-113,3 3 0,2 0 30,-7-3 0,-2-1 0,7 0 60,3 1-899,-7-1 899,22-6-3277,3 0 2506,22 0 411,-1 0 1220,15 0-1310,-6 0 0,0 0 792,-7 0 0,1 0-462,8-2 0,3 0 0,-1 0-195,-4 2 0,2-1-23,1-3 1,6-1 0,1 0 0,-5 1-913,3 2 1,-1 1 1189,2-3 0,2 0 0,-2 1 60,-1 2 0,-3 2-567,-5-1 0,-1 0 567,5 0 0,-1 0-80,-5 0 0,-1 0 80,12 0 0,-2 0 1259,-13 0 487,-7 0-576,-4 0 1990,-3 0-1991,-5 0 2091,0 0-2900,-5 0 453,-3 0-723,-4 0 168,-1 0 12,6 0-1259,-11 0-2288,9 5 3196,-4 3 1,2 11 0,4 1 0</inkml:trace>
  <inkml:trace contextRef="#ctx0" brushRef="#br0" timeOffset="197600">27910 12340 7533,'-28'-11'149,"0"0"1,4 6 0,6 4-150,12 10 0,0 10 0,-1-6 0</inkml:trace>
  <inkml:trace contextRef="#ctx0" brushRef="#br0" timeOffset="206893">25777 11924 7533,'-22'-15'-360,"-1"4"270,22 5 90,-11-1-90,11-1 0,-5-3 90,6 10 1529,0-5-629,0 6 269,6 0-899,1 0 270,24 0-361,-9 0-631,6 0 0,0 0 362,2 0 30,-4 0 0,4 0 0,-2 0 15,-5 0 0,1 0 45,7 1 0,4 1 0,-2 1-135,-2 0 0,0 1 75,-1-2 0,3 0 0,-2 1-856,3 3 0,1-1 796,-1-3 0,3-3 0,-3 2 30,-1 2 0,0 0 45,-5-3 0,4-2 0,0 0 0,-3 0-135,9-1 1,-2-1-598,-10 0 0,1-1 0,-2 1 732,1 0 0,-5 1 315,-6-3-90,-2 0-270,-7 4 2309,-12-3-1949,-1 5-91,-12 0-44,-2 5 0,-2 1 206,5-2 1,-1 1-222,-6 2 0,-4 2 0,3-1 409,1 3 1,0-1-411,-7-2 1,-3 1 0,3 0-30,6 1 0,-1 0 67,-3-2 1,-6 0-1,1-1 1,4 0-113,4 1 0,1 0-45,-4-1 0,-3-1 0,5 0-90,-4-1 270,6-5-180,6 6 360,-10-4-360,20 4 0,-8-6 90,18-6 800,6-7-890,1 4-225,12-5 0,4 0-314,3 3 40,-2 2 0,5-3 1,-3 3 228,-7 4 0,1 1 90,10-4 0,1-1-1249,1 5 1,-2 1 1248,-8-4 0,1 1 0,3 3 0,2 1 0,-2-1 15,-5-3 1,1 1 74,5 3 0,4 3 0,-3-2 90,-5-1 0,0-1 0,5 0 0,0 0-179,3 2 179,-11-5 179,-6 6 1081,3 0 809,-21 0-1529,-26 17-360,4-7 352,-2 1 0,-5 2 0,4-1-397,11-3 0,0-2-46,-9 2 1,-3 0 0,3-2 0,-3 0 0,11-4 0,0 0-156,-11-3-114,14 0 270,-9 0-90,18 0-899,1-6 809,6 5 1008,6-11-1368,1 5 180,12-6-1325,2-2 0,1-1 1550,-3 8 0,0-1 45,6-4 0,4-2 0,-3 1 0,-4 3 0,0 1 0,9-6 0,0 0 0</inkml:trace>
  <inkml:trace contextRef="#ctx0" brushRef="#br0" timeOffset="212100">3161 8063 7173,'-8'0'1709,"2"0"-1349,6 0 0,-5 0 899,3 0-1079,-3 0 0,5 0 3096,0 0-1695,5 0-1221,3 0 89,10 0-269,-3 0 180,8 0 0,1 0-90,2 0-245,4-3 0,1 0 155,-9 0 0,2-2-260,3-2 1,6-3 0,0 0 0,-3 1 139,-4 3 0,-3 0 0,3-1-381,3-1 1,4-1-1,-1-1 1,-5 1 454,3 0 1,-2 0 135,6 0 0,3 1 0,-2-1-952,-10 0 1,-1 0 0,3-1 703,6 1 1,2 0 0,2-1-1,-1 1-22,-3-1 0,-1 0 0,0 0 0,1 0-281,-1 1 0,1 1 1,1-1-1,-2 1 281,1 0 0,0-1 0,0 1 0,-3 1-32,-1 0 1,-2 1 0,-1 0 76,7 0 0,-2-1 45,-1 1 0,-1-1-135,0 1 0,1-1 135,-4 2 0,3-2 0,0 1 0,-3 0-90,7-2 0,-1 0 90,3 1 0,4 1 0,-3 0-30,-9 0 0,-2 0 0,0 1-105,8 0 0,3 1 180,-7-1 0,3-2 0,1 1 0,-4 0-264,-3 1 0,-3 0 0,3 0 174,3 0 0,4 1 0,-1-1 0,-3 0 0,3-1 0,-1-1 234,2 3 0,3 0 1,-1-1-101,-3-1 1,-1 0 0,0-1-60,-2 2 0,1 1 0,1-1 6,-2 0 0,2 0 0,1 0 0,-1 0 0,-3 0-36,8-2 0,1 0-54,-10 3 0,3 1 0,2-1 0,0 0 0,-1 0 31,2-2 0,0-1 1,-1 1-1,0 1-173,-4 1 1,0 2 0,0 0 0,2-1 158,1-2 1,2-1 0,1 0 0,-2-1 0,-3 3 233,-2 0 0,-2 2 0,2-1-215,4-1 0,4-1 0,2 0 0,-2-1 0,-4 2-102,-2-1 0,-3 0 0,2 0 30,5 0 0,5 1 0,-1-1 0,-5 0-247,2-1 0,-2-1 307,-6 3 0,0 0 0,-1-1-15,7-4 0,2-1 154,1 3 0,1 1 0,-1-1-169,-10 1 0,-2-1 0,3 0 174,4 0 0,4-1 1,1 1-1,0-1-137,-1-2 1,0 1-1,0-2 1,1 1-116,-4 2 0,0 0 1,1 0-1,-1-1 1,0 1 65,-1-1 0,0-1 0,-1 1 0,-1 0 0,0 1 12,9-2 0,-1 2 0,-2 0-180,-8 0 0,-2-1 0,2 1 60,5 0 0,2 0 0,1 0 0,-2 0-29,-2 1 1,-2 0 0,1 0-1,0-1 119,5-1 0,1-1 0,0 0 0,-3 2 0,1 1 0,-1 0 0,-3 1-90,3-4 0,1 1 135,-7 4 0,2 0 0,1 1 0,-1-1 52,4-1 0,-1-2 0,0 2-97,5 1 0,1 1 0,0-1 90,-7-2 0,2-1 0,-2 0 0,-1 2-150,-1 2 0,-3 1 0,3 0 37,1-3 1,1-1-1,1 1 1,-1 0 52,2 1 0,-2 1 0,-1 0-120,6-2 0,-2-1 0,-2 1 0,0-1 171,-4 1 0,1-1 1,-3 1-127,-4 2 0,1 0-15,8-2 0,3-1 0,-6 2-30,-3 4 0,1-5 0,-2 0 2118,-13 5-1848,13-5 0,-21 6 1686,4 0-1866,-6 0 3205,0 0-3205,-6 0 0,-1 0 0,-13-6-135,-14 0 0,-4-1-1184,13 3 1,0 0 1258,-3 0 0,-3 0 0,3 0-30,3 1 0,0 0-277,-3 2 0,-3 1 0,-2 0 0,3 0 337,5-2 0,1-1 0,-3 2-24,-3 1 0,-5 1 0,-2 0 0,2 1 0,2 0 24,-2 0 0,3 0 0,-3 1-283,6 0 0,-3 1 0,-1 0 1,0 1-1,1 0 0,3-1 313,-2 0 0,4-1 0,-1 1 0,-1 1-18,-2-1 0,-2 1 0,-1 0 0,2 0 1,5 0-28,-7 4 0,0 1-15,8-4 0,-5 0 0,-2 0 0,-1 0 0,1 1 0,3-1 15,-2 3 0,2 0 0,-1 0 0,-3 1 57,5-3 1,-4 0 0,-2 1 0,0-1 0,0 1 0,2-1 0,4-1-333,-4 1 0,3 0 0,1 0 0,-2 0 302,0 0 0,-3 1 0,1-1 0,0 0 0,4 0-12,-4-2 0,3 0 0,-1 1 30,0 0 0,-1 2 0,0 0 0,2 0-30,2-1 0,0-1 0,-1 1-42,-2 1 0,-2 0 0,0 0 0,-1 0 139,-1 0 1,0 0-1,0 1 1,-2-1-15,2 0 1,-1-1 0,-1 1 0,0 0 0,0 0-69,6-1 0,-1 1 0,0-1 0,0 1 1,1 0-1,1-1-3,-1 0 0,1 0 0,1 0 0,0-1 0,-1 2 40,-5 1 1,1 0-1,-1 1 1,1-1-23,-3 1 0,0-1 0,1 1 0,2-1 0,2 0 0,2 1 0,-4-1 128,6-1 1,-2-1-1,-3 1 1,-2 0-1,1 1 1,1-1-1,3-1-56,-2 2 0,2-1 0,1 0 0,-1 1 0,-2-1-21,2 0 0,-1 0 1,-1 0-1,-1 1 1,0-1-1,1 1 1,-1-1-36,0 1 0,0 0 0,-1 1 0,1-1 1,0 0-1,2 0 0,1 0 2,-1 0 0,3-1 0,0 1 0,0-1 0,-3 1-18,-3 1 0,-2 0 0,-1 0 0,0 1 0,1-1 0,3 0 0,-1 0 0,2 0 0,0 0 0,0 0 0,-2 0 0,-1 1 0,0-1 0,1 0 0,4-1 0,1 1 0,1 0 0,1-2 0,-2 2 0,1-2 0,1 0 0,-9 3 0,0-1 0,9-2 0,0 0 0,-2 0 0,-4 1 0,-2-1 0,1 1 0,3 0 0,1 0 0,0 0 0,-3 0 0,-1-1 0,0 1 0,5 0 0,0 0 0,0 1 0,-1-1 0,2-2 0,-1-1 0,-1 1 0,0 0 0,1 1 0,-3 1 0,-1 2 0,1-1 0,-1 1 0,-1-1 0,-1 0 0,-2-1 0,0 0 0,1 0 0,4 1 0,3-1 0,2 1 0,1 0 0,-1 0-23,-4 0 1,-1-1-1,1 1 1,2-2 253,-6 3 1,0 0-232,2 1 0,-2 1 0,3-2 45,0-3 0,2 0-45,-5 4 0,0 0 0,6-1 0,0-3 545,6-3 0,-1-1-545,-11 8 0,2-1 892,14-9 0,0-1-892,-6 8 0,1-1 1182,4-6-1182,7 3 1275,7-5-1995,6 0-2557,0 0 2506,6 0-2506,13 0 2952,3 0-2123,9 0 3617,-4 0-979,-4 1 1,2-2-11,4-1 0,3-1-374,-3 2 0,1 2 0,2-3 254,2-2 0,1-3 0,0 1-30,-6 3 0,-1 1 0,3-2-12,-2 0 0,2-1 0,1 0 0,0 0 0,-4 0 234,1 0 1,-2 0-1,4 0-237,0 0 0,6-1 0,2 0 0,1 0 0,-3-1 0,-4 1 112,3-1 0,-5-1 0,6 0-63,-6 1 0,5-1 0,2 0 1,2-1-1,-1 1 0,-2 0 1,-5 1-283,-1 0 0,-4 2 1,1-1-1,4-1 296,-2 1 1,3-2 0,4-1 0,0 0-1,1 0 1,-1 0 0,-3 1 0,-3 1-34,6 0 0,-4 1 0,0 0 0,3-1-45,-4 1 0,3-2 0,2-1 0,1 0 0,-1 1 0,-2 0 0,-3 2 22,3-1 1,-3 2-1,-1 0 1,4 0 51,-3-1 1,2 0 0,2 0 0,-1-1 0,0 1 0,-3 1-231,2-1 1,-2 1-1,0 0 1,4-1 200,-6 1 0,2-1 0,2 0 0,1 0 0,1-1 0,-1 1 0,-1-1 0,-1 1-82,3-1 0,-2 0 1,0 0-1,-1 0 1,1 0-1,1 0-15,-2 0 1,1 1-1,0-1 1,0 1 0,0-1-1,-1 0 1,1 1-59,-2 0 0,-1 0 1,1 0-1,-1-1 1,1 1-1,-1 0 1,1 0 57,1-1 1,1-1-1,-1 1 1,1-1 0,-1 1-1,0 0 1,0 0 39,0 0 1,0 1 0,-1 0 0,-1 0 0,2 0 0,0 0-28,-2-1 1,1 0-1,0 0 1,1-1-1,-1 1 1,-1 0 0,0 0-16,5-1 0,-2 1 0,0 0 0,1 0 0,1-1-11,-4 1 1,1-1 0,1 0 0,1 1-1,-1-1 1,0 1 0,-2 0 60,0 0 0,-2 1 0,-1 0 1,1 0-1,0 0 0,3-1-8,0 0 1,2-1 0,1 1 0,2-2 0,-2 1 0,0 1-1,-3 0 1,-4 1 11,3-1 0,-5 2 0,1 0 0,5-1 130,-4 0 0,5-2 0,2 0 0,3-1 0,0 0 0,0 0 0,-2 1 0,-2 0 0,-4 0-112,2 1 0,-5 0 0,-1 1 0,1-1 0,4 0 46,1-1 0,3-1 0,2 0 1,1 0-1,-1 0 0,-2 0 0,-2 1 26,0 0 0,-2 0 0,-1 0 0,-1 1 0,-1 1-68,-1-1 1,-1 2-1,-1 0 1,4-2 38,0 0 0,3-1 0,2 0 0,0-1 0,-2 1 1,-4 1-3,7-2 1,-3 2 0,1-1-38,-2 1 1,2-1 0,0 0-1,-3 0-22,0-1 0,-2 1 0,1 0 22,-2 3 1,1 0 0,1 0-1,-3 0 208,2-1 1,-1-1 0,2 0-375,1 0 0,3-1 0,1 0 0,-1 1 0,-5 1 99,6 0 0,-2 0 45,-5 0 0,3-2 0,-1-1 0,-5 3-135,-4 3 1,-2-1 44,3-2 0,1-1 241,9 0 1,-2 1-242,4-1 0,-8 0 0,-5 2 1430,-13 4 729,-3-5 731,-5 6-1271,0 0-1529,-5 0 0,-9 0 0,-6-6 0,-6 5 583,9-5 0,-3 0-583,-3 3 0,-4 2 0,2-2-326,-5-3 0,-1-1 146,-3 2 0,-4 1 1,0 0 59,8 1 0,0 1 0,-2 0-560,-3-1 1,-2 0-1,-1 0 1,0 0 679,4 2 0,0 1 0,0 0 0,-1 0-18,3-1 0,0 0 0,-1-1 0,1 1 0,2 0-592,-7 1 1,3 0 0,-2 0 586,4 0 1,0 0-1,-1 0 1,0 0 22,3 0 0,0 0 0,0 0 0,0 0-60,-7 0 0,1 0 0,0 0 30,-2 0 0,1 0 0,0 0-446,3 2 1,1 0-1,-1 0 476,5 0 0,-1-1 0,0 1 0,-1 0-90,2 0 0,-2 1 0,0 0 0,1-1 0,1 1-168,-3 0 1,2 1-1,0-1 1,0 0 167,-6-1 0,1 0 0,-1 1-25,7 1 1,-2 1 0,2 0 0,1-1 24,2-3 0,3-1 0,-5 2 15,-1 1 0,-4 2 0,-1 0 0,-1 0 0,4 0 7,0-3 1,2 0 0,0 0 0,-1 0 22,-4 2 0,-1 1 0,-1 0 0,2 0 0,5-2 0,0 1 0,0-1 0,2 0 15,-2 1 0,0 0 0,-3 1 120,4 1 0,-5 0 0,-2 2 0,0 0 0,1-1 0,4 0-90,-7 2 0,4-1 0,-4 1 55,8-3 1,-3 1 0,-1 0 0,-1 1-1,1-1 1,2 1-79,-5 4 1,1 0 0,0 0-1,0 0 41,3-3 0,-1-1 0,0 0 0,-1 1 0,1 0 0,0 1 0,0 1 0,-1 0 0,2 0 0,-1 0-36,2-2 0,0 0 0,1 0 0,1-1 0,3 0 194,0 1 1,3 0-1,0-1-176,-3 1 0,-1-1 0,-2 1 108,0 0 0,-3 1 0,-1 1 0,1-1 0,3-1-58,-5 2 0,4-1 0,-5 1-50,8-3 0,-5 2 0,0-1 0,-1 1 0,3-1 0,4 0 30,-2 0 0,4 0 0,-2 0-12,-2 1 0,-4 0 0,0 0 0,0 0 0,2 0-130,-3 0 1,2 0 0,-1 0 66,3-1 0,-2 1 0,1-1 0,-1 1 22,2-1 1,-1 1-1,1-1 1,2-1 54,0-2 1,1-1 0,-2 1-33,1 2 0,-2 1 0,-2 2 0,0-1 0,0-1-36,-2 0 0,0-1 0,-1-1 0,0 1 1,0 1 2,0 1 0,0 1 0,0 0 0,0 0 0,-1 0 123,2-3 0,0 1 0,0 0 0,-1-1 0,1 1 0,1 0-66,-4 1 1,0 0-1,2 1 1,-1-1 0,3-1-25,-2 0 0,3-1 0,-1 1 0,-2 0 73,2 0 1,-4 2 0,0 0 0,-1 0-1,3-1 1,3-2-14,-6 2 0,5-3 0,-4 2 45,6 0 0,-3 1 0,-2 1 0,1 0 0,1-1 0,5-1 85,-2-1 0,3-2 1,-3 3-191,3-1 0,-2 2 0,-3 1 0,0 0 0,0 0 0,2-1 90,-2 0 0,2 0 0,0 0 0,-1-1 0,1 1 20,-1-1 0,-1 1 0,1-1 0,0 1 0,0-1-38,-1 1 0,0 1 0,0-1 0,3-1 0,2-1-207,-6 0 0,1 0 225,-1 1 0,-2 2 0,-1-1-51,7-2 1,-1 1-1,1-1 1,1-1 50,-8 2 0,0-1-90,5 3 0,-1 0 0,7-4 0,6-5 1554,10 3-3713,-2-5 1979,11 0-3097,0 0 2364,6 0 1632,7 0-884,12 3 0,5 0 345,-10-2 0,0 0-135,16 2 0,2-1 390,-12-1 1,0-2-526,-1 1 0,3 0 0,1 0 0,5 0 0,3 0 0,-1 0 0,-4 0-671,-3 0 0,-3 0 0,4 0 761,2 0 0,4 1 0,4-1 0,0 1 0,-1-2 0,-5 0-23,-1-1 1,-3-1 0,-1 0-1,3 0-227,-2 0 1,1 0 0,1 0 0,0-1-1,0 0 1,-2 1 181,7-2 1,-3 0 0,1-1-1,2 0 18,-5 0 1,2-1-1,0 0 1,1-1 0,0 1-1,-3 0 140,2 1 0,-2 1 0,0-1 0,1 0 0,1 0-75,1-1 0,1 0 0,1 0 0,0-1 1,1 0-1,-1 1 49,-5 0 0,1 0 0,0 1 1,0-1-1,-1 1 0,0 0 1,-2 0-29,4 0 0,-2 0 0,-1 0 0,1 1 0,0-1 53,4-1 1,0-1 0,1 0 0,-1 1 0,-3 1-30,3 0 0,-3 2 0,4-1 42,-8 1 1,2-1 0,2-1 0,1 1 0,1-1 0,-2 1 0,-1 0-51,1 1 0,-2 0 1,0 0-1,0 1 1,0-1-1,2 0-52,-1-1 0,1 0 0,0-1 0,1 0 0,0 1 0,0-1 0,-2 1 45,4 1 0,0-1 0,-1 1 0,0 0 0,-1 0 0,0-1-45,2 0 0,-1 0 0,-1 0 0,1 0 0,0-1 0,0 1 0,0 0 0,1 0 0,0-1 0,2 1 38,-3 1 1,1-1-1,2 0 1,0 1 0,-1-1-1,-2 1 1,-2-1 15,-1 1 0,-3 0 0,-1-1 0,1 1 0,3 0-119,1-1 1,2 1 0,2-1 0,1 1 0,-1-1-1,-3 1 1,-2 0 38,1 0 0,-3 1 0,0 0 0,3-1 0,-2 1 0,3-1 0,2 1 1,1-1-1,-1 0 0,-2 1 1,-4-1 49,2 1 1,-5-1 0,1 1-1,5-1-47,-4 1 1,4 0-1,3 0 1,1-1 0,0 1-1,-1 0 1,-3 0 0,-4 0-1,2 1 1,-4 0-1,-1 0 1,3 0-14,4-1 0,3-1 0,2 0 0,-2 1 0,-1 0-9,-3 0 0,0 2 0,-2-1 0,1 0 298,1-1 0,0 0 0,0 0 0,0-1-163,1 1 0,-1 0 0,1 0 0,3-1-14,-7 1 1,4 0 0,1-1 0,0 0 0,0 0 0,-3 1-1,-3 0-16,9 0 0,-5 0 0,5-1-22,-6 0 1,5-1-1,2 0 1,1-1 0,-1 1-1,-2-1 1,-4 2-19,0 0 0,-3 0 0,-2 1 0,2-2-43,6-1 1,2-1-1,0 0 1,-3 1 222,0 0 1,-1 0-1,0-1-200,2-1 0,1 0 0,-2 0-30,-8 2 0,-2 1 0,1 0-107,4-1 1,2-1 0,-1 1 0,-3 0 1,2-1 0,-1 1 15,-2 1 0,2 1 0,-3 0-60,-3 1 0,0-1-45,12-2 0,-1 0 45,-2 5 0,-3-5 1,-3 0-1,-7 5 1669,12-5-1579,-17 0-90,0 5-90,-6-5 2451,-1 6-2091,0 0 1403,-5 0-1403,5 0 2069,-6 0-5436,0 0 977,-6 0 1311,-18 0 989,-5 0 0,7 2 0,-1 2 0,4 0 0,0-1 0</inkml:trace>
  <inkml:trace contextRef="#ctx0" brushRef="#br0" timeOffset="214193">5579 7672 7533,'0'28'-1619,"6"2"1619,1-16-90,12 11 90,13-5 0,-9-5 0,-5-8 0,0-3 0,3-4 0</inkml:trace>
  <inkml:trace contextRef="#ctx0" brushRef="#br0" timeOffset="-199302.73">1118 4330 7533,'-13'7'0,"0"-1"0,6-6 449,-5 0-179,11 0-450,-10 0-89,9 0-3008,-21-17 3072,19 7-155,-8-5 0,1 0-527,9-6 797,-6 3 0,-1-1 90,0-10 314,0 9 1,0 2-4,1 4 859,-3-3-721,3 15 91,1-4 2736,1 6-1737,6 0 953,0 0-2132,6 6 629,1 19-455,2-9 1,1 2-355,0 5 0,1 0-90,-1 0 0,0-1 90,3 1 0,-2-1-540,-2 7 180,8 1 270,-15-17-1259,9 0 629,-9-5-1259,4 3 1079,-6-10 181,5 5 539,-4-6-360,11-11 180,-5 2-3097,6-15 3702,1 9-1974,4-15 1909,-9 20-331,9-13 151,-17 21-839,11-4 659,-11 1 2228,16 3-1509,15 8-539,-8 2-90,-3 1 0,0 1 90,6 9-135,-8-5 0,0-2-45,-1-4 0,-1 0 1329,-1 5 1,0-3-1600,5-8 0,0-2 91,-2 5-1150,1-3 1,1-4 1598,0-3-666,-6-7 1,1-1 575,6-4 67,-9-9 0,-1-2-67,1 4-486,-9 3 0,-1-2 666,0 2 0,0-1 134,-3-7 1,0-1 475,-3 5 0,0-1-1210,0-2 0,-2-2 0,0 4 150,-9-7 135,4 5 0,0 1-1592,-2 7 1637,5-5-213,-11-6 1,10-4 0,-2 13 0,1-1 0</inkml:trace>
  <inkml:trace contextRef="#ctx0" brushRef="#br0" timeOffset="-198770.73">1730 2822 7533,'-7'7'3276,"1"-1"0,6 0-1832,0 1-1444,0 12 134,8 1 1,1 3-540,-4-2 1,0 1 404,10 10 0,1 0-1639,-9-3 1,0 0 1452,4-1 0,3 3 186,-5-3 0,0 3 0,0 2 0,1-2-266,-1-4 1,0-1 0,0 1-1,0 1 243,1 7 1,0 2 0,0-1-1,-1-2-119,0-3 0,-1-1 1,0 0 201,-1 4 0,-2 2 0,2-2-180,-1-6 0,1 0 0,0 0-180,-2-3 0,-1 1 0,1-2-44,2 3 0,-3-7 164,-4-14 1914,0-6-1104,0 0 2646,6 0-3062,-4-6 1205,15-6-1149,-14-3-90,15-10-270,-11 16 90,6-14-90,0 21-90,6-10 270,-5 12-360,17 0 270,-10 6-179,11 1-1,-6 6-180,-7-1 0,0 1-2917,4 3 1645,-8-4 1,0 0 139,-2-5 1312,-6 5 0,5-11-90,-5 5-1083,0-6 633,5 0 271,-5 0 449,12-23 0,-11-6 0,-2 3 0,0 0 0</inkml:trace>
  <inkml:trace contextRef="#ctx0" brushRef="#br0" timeOffset="-198591.73">2367 3433 11850,'-7'0'-820,"1"0"1,6 6 0,0 1 0</inkml:trace>
  <inkml:trace contextRef="#ctx0" brushRef="#br0" timeOffset="-197961.73">2276 2471 7533,'-7'0'3276,"1"0"-616,6 0-1940,0 5-3997,0 3 3509,5 11 1,2 4 216,1 9-31,0-9 0,1 3 0,-1-2-328,-1-2 0,0-1 119,3 3 1,1 1 0,-2 0-75,0 1 0,-2 3-116,2 0 0,1 5 0,-1 0 0,0-2 41,-4-6 0,0-1 0,0 3-245,2 2 1,1 4-1,0 2 1,0-2-1,-3-5 275,-1-2 0,-1-4 0,1 3-68,2 7 1,2 5-1,0 0 1,-1-2 7,-4 0 0,-1-2 0,1 1-8,1-3 1,1 1-1,1 1 1,-2-3-53,1-1 0,-1-1 0,0-2-195,3 12 0,-1-4 45,1 0-540,0-16 1,-2-1 2232,-3-3-3942,4-4 1889,-6-11-14,0 0 194,5-23 1530,-4 0-901,2 0 1,2-5 0,-1-1 89,0 2 0,1-1 0,-1 1-180,-1 1 1,0 0 0,0 2 617,2-7 0,1 7-617,0 12-180,-5 6-90,5 5 360,0-5-180,1 6-180,12 0 90,-5 0 0,11 0 0,-11 0-405,4 6 0,1 0-45,4-4-495,-5 10 1,1-1 45,7-8-740,-10 8 1,0 2 1489,4-6 0,-1 0 1,-1 3-1,-1 0 1,1 0-1,1-1 0</inkml:trace>
  <inkml:trace contextRef="#ctx0" brushRef="#br0" timeOffset="-197729.73">2979 3186 7533,'-8'0'3276,"2"0"0,6 0 0,0-6-3480,6-1-1435,6-7 1,1-2 58,4-8 186,8 2 0,3 1-245,-9 10 1,-1 1 860,2-4 1,0 3 276,16 4 0,-22-5 0,5 5 0</inkml:trace>
  <inkml:trace contextRef="#ctx0" brushRef="#br0" timeOffset="-197556.73">3238 3212 7533,'-7'27'3276,"-4"-2"0,9-18-1103,-4-1-2443,6 0-1889,6 13 0,-4 2 1170,9 5 449,-3-7-2737,4 0 2507,-5-5 770,11 17 0,-10-15 0,11 8 0</inkml:trace>
  <inkml:trace contextRef="#ctx0" brushRef="#br0" timeOffset="-197258.73">3200 2132 7533,'-15'0'3276,"3"0"-436,12 0-321,0 12-5796,0 14 2482,0 9 885,2-3 0,2 4-200,0-9 0,0 2 0,1 0 50,1 2 0,1 0 0,0 2-192,1-1 1,-1 0-1,2 2 1,-1 0-1,0-2 0,-1 0 0,1 1 0,0 0 1,0-3-359,0 1 0,1-3 0,0 1 0,0 2 415,-1-1 0,0 2 0,1 2 0,-1 0 0,0-4 0,0-4 15,3 8 1,1-3-6,-2-3 1,1 3 0,0-1 0,-1-5-716,-2-5 1,0-2 692,3 7 0,2-1 207,2-4 0,1-2 0,7 5 0,-4-8 0,0 0 0</inkml:trace>
  <inkml:trace contextRef="#ctx0" brushRef="#br0" timeOffset="-196890.73">3706 3160 11490,'8'0'3276,"3"0"-3223,-3 0-53,14-7 0,3-4-3277,3-4 2474,-4 3 1,1-2-82,-9-5 0,-2 2-106,8-1 164,-2-10 0,-2-3 376,-2-1 495,-6 10 0,-3-1 315,-13-1-180,-13 11-180,-3 0 1169,-4 6 0,2 0 1,1 2-451,2 4 180,-11 2 1,-1 3-450,9 5 968,1 5 1,2 2-1239,1 0-90,10 2 0,2 0-90,1 4-90,3 2 0,2 1-90,2 6 1380,2-6 1,2-2-1560,-3-1 316,10-3 1,1-2-138,-2 5-270,7-6 1,2 0 89,-2-3 0,0 0-225,0 0 1,0 0 269,1-3 0,2 0-299,4 6 0,1-1 434,6 1 76,3-2 1,-1 2 0,-3 4 0,-8-7 0,0 0 0</inkml:trace>
  <inkml:trace contextRef="#ctx0" brushRef="#br0" timeOffset="-196486.73">4305 1950 7533,'-27'14'546,"1"0"0,0 0 0,-1-1 0,-4 4 0,1 0 0,8-1 2730,3 10-1638,8-6 0,3 3-827,3-2 0,1 0-2450,-2 5 1,1 0 1504,4-2 0,2 3 104,-1 4 0,0 3 0,0-1 138,0 2 0,0 1-48,-1 0 0,1 3 0,1-3-955,1-6 0,2-1 670,-1 0 0,1 0 315,2-4 0,1 2-432,0 2 1,2 4 0,-1-3 116,3 1 0,0 0 105,1 4 0,0 2 1,2-5-1520,-1-9 1,1-2 1321,0 1 0,0 2 0,1-4 227,1-4 0,3-1-720,7 1 1,4 1 0,0-1 239,-6-6 0,-1-1 0,2-1 120,5 0 1,1-2-1,-1 0 90,6 2 1,-3-4 359,-9-8 0,-2-4 0,1-1 0,-1-2 0,-2-6 0,-1 1 0</inkml:trace>
  <inkml:trace contextRef="#ctx0" brushRef="#br0" timeOffset="-196175.73">4929 2068 7533,'-4'21'1092,"0"0"0,7 7 0,7-3 2184,13-2-2184,-6-6 0,2 3 0,0-2-955,-1 0 0,0 0-1202,0 0 1,2 2 0,-2-2 794,3 6 1,-1-1 179,2 0 0,0 0-466,-4-1 0,-2 1 556,-1-2 0,2 3-324,1 5 1,1 3 0,-2-1 413,-3-2 0,0 0-332,2 1 0,2 2 1,-5-3 196,-8-10 0,-2 1-90,3 14 0,-1 0 45,-3-14 0,-2 0 599,-2 7 1,-2 2 0,-2-1-285,-3 0 0,-4-1-165,0-2 0,-3 2 0,1-1-120,1-4 0,1 0 0,-1 0-360,-6 5 0,-1 1 1,0-2 29,3-2 0,-1-2 0,1 0-390,0-1 1,0 0 0,1-2 149,-5 4 1,0-3-1010,6-6 1,1-3-1254,-7 3 2892,-8-6 0,15-16 0,-4-12 0</inkml:trace>
  <inkml:trace contextRef="#ctx0" brushRef="#br0" timeOffset="-195631.73">5814 1378 7533,'-11'32'409,"0"0"1,0 0-1,0 0 1,0-1-1,0 4 1,0 0 0,2-1-1,2-2 683,1 2 0,3-2 0,0-1 546,2 4 0,2 1-1219,1-7 1,1 3 0,1-1 0,-1-2-1838,1 5 0,1 0 938,1 3 0,0 2 1,0-5 119,-3-11 0,1-1-733,5 7 1,2 3 0,-2-2-547,-3-7 1,0 0 545,4 5 1,1 3 0,-1-6-1870,-3-5 2962,5-7 0,-11 4 0,5-2 0</inkml:trace>
  <inkml:trace contextRef="#ctx0" brushRef="#br0" timeOffset="-195393.73">5761 2484 7533,'-11'21'1092,"1"0"0,0-2 0,3-2 2184,7-4-6134,0 0 3038,5 0 1409,3 0-1409,10 0-46,6-3 1,1-2 45,8 1-217,-8-2 1,3 2-1,-2-2 82,-7-3 0,-1 1-270,16 9 0,0 2 180,-6 1 0,-2 0 0,-2-1 0,-1 2 45,6 6 0,-3 1 720,-7-2 0,-3 1-1783,1-4 0,-1 2 1153,-2 1 0,-3 3 89,-1 5 1,-2 0-585,0-8 1,-1 0 254,1 4 0,0 3 0,1-2-516,1 0 0,0-1-683,0 3 0,0-1 428,-1-6 1,1-1-719,-1 3 1,0-1 1448,6 7 0,-6-9 0,1-1 0,2 5 0</inkml:trace>
  <inkml:trace contextRef="#ctx0" brushRef="#br0" timeOffset="-194470.73">1808 8804 7533,'0'7'3276,"0"-1"0,6-6-3262,1 0-14,11 0-90,8 5-90,-4-3-270,9 4 360,-17-6 90,5 6 180,-12-5 180,5 5-90,-11-6-360,5 0 90,-6 5 0,0 8 450,0 8-585,0-3 0,0 1-3077,0 10 2492,0 3 450,0-8-2154,0-3 1615,0 5 193,4-8 0,4 1-14,3 1 0,3 0 495,3 7 0,1-1 135,1-8 0,1-2 225,-4 3 0,0-1-45,4-4 539,-4 0 1,-1 2-630,0 6-90,3 1 0,1 3 1404,-2 3 1,-1 1-1180,-2-2 0,1 1 9,0 2 0,2 4 1,-2-4-370,-3-7 0,-1-1-8,0 1 1,-1 2-1,1-2 233,5 5 0,-1-2-405,-5-5 1,1 0 179,5 5 0,0 2-920,0 0 1,0-2 784,-3-5 0,1 0 120,1 3 0,0 4 0,-1-4-502,-3-5 1,1-1 681,0 3 0,1 2 0,-2-4 763,4 4-389,-6 0 1,0 0 45,-2-7 539,-3 3 1,-2 2-1736,-2 5 971,-5-5 0,-2 0-46,1-1 1,-2-1 542,-1-3 0,-2-1-633,-1-1 1,-1 0-855,-2 1 1,-2 0 621,-11 7 143,12-7 0,0-2 0,-9-1 193,5 6 0,0-4 1,1 3-1</inkml:trace>
  <inkml:trace contextRef="#ctx0" brushRef="#br0" timeOffset="-193605.73">4227 7386 7533,'-17'13'0,"-1"0"0,3 0 0,0 0 0</inkml:trace>
  <inkml:trace contextRef="#ctx0" brushRef="#br0" timeOffset="-191242.73">25803 12002 7533,'-15'-22'-540,"4"5"630,11 17 0,0 0-450,17 6 270,-6 1 90,19 11 0,-15 3 0,3 5 0</inkml:trace>
  <inkml:trace contextRef="#ctx0" brushRef="#br0" timeOffset="-173603.73">2263 5904 9512,'0'7'1259,"0"-1"-1079,0-6 809,0 0-809,6 0-180,1 6 0,6 1 180,18 12-630,-9-5 405,-3-7 0,0-1 45,2 0 90,14-1 225,-12-4 0,1 0-477,-3 2 1,1 0 461,5-7 0,2-2 0,-1-2 59,1-2 1,0-1-240,-6 2 0,2 0 0,-1-1-366,1-4 0,0-1 1,-1 2 380,-1 5 0,2-1-113,-1-3 1,4-3-1,0 0 1,-3 3-113,5 3 0,2 0-281,-4-2 1,4-2-1,0 0 1,-3 2 460,3 3 0,1 0-72,-7 1 0,4-2 0,2 0 0,-1 0 0,-4 1 42,0 2 0,-3 1 0,5-1-353,-1 0 1,6-1 0,2-1 0,0 0 0,-2 1 0,-4 1 262,-1 0 0,-4 1 0,4 0-193,0 1 0,3-2 0,3 1 0,0-1 1,-2 1-1,-5 1 223,3-1 0,-3 1 0,3-2-119,0 1 0,5-1 0,1-1 0,2 1 0,-2-1 0,-4 2 141,-2 1 1,-2 0 0,0 0-1,5-1-32,-5 0 0,4-1 0,3-1 0,2 0 0,1-1 0,-1 1 0,-2 0 0,-2 0 0,-4 2-92,7-2 0,-5 1 0,-1 0 0,6-1 122,-6 0 0,5 0 0,2-1 0,2-1 0,0 0 0,0 0 0,-2 1 0,-3 0 0,-5 1-112,6-2 1,-6 2-1,-1-1 1,3 0 106,0-1 0,3 0 0,1-1 0,0 0 0,-1 1 0,-5 1-25,7-2 1,-5 2 0,5-2-21,-7 1 0,4-1 0,2-1 0,-1 0 0,0 1 0,-4 1 30,0 0 0,-3 1 0,1 0 0,4-1-12,-2 1 1,3-1 0,4-2 0,1 1 0,0-1-1,-1 1 1,-1 0 0,-4 1 29,3 0 0,-3 0 0,-1 1 0,1-1 0,0 1-18,0 0 0,1 0 0,1 1 0,-1-1 0,0 0 0,-3 1 55,8-3 1,-3 0-1,-1 1 1,-1 2-56,-2 1 0,-2 2 0,0-1 0,4-3 0,1-1 0,-1 2 0,-6 2 0,-1 1 0,4-2 63,-1 0 0,5-2 1,2-1-1,0 0 1,-1 1-1,-5 1 57,3-1 0,-3 2 0,5-1-56,-9 1 0,5 0 0,2-2 1,1 1-1,-1 0 0,-3 0 1,-3 1 199,7-2 0,-5 2 0,2-1-152,-3 1 1,1 0-1,0-1 1,-2 1 182,1-1 1,-1 0 0,0 0-236,4 1 0,0-1 0,-4 1-60,-4-1 0,-2 1 45,7 2 0,-2 1 135,-3-3 1061,-3 1-1151,-1 3 2792,-7-3-2432,-7 5 2575,-6 0-1945,0 0 234,-6 0-1134,4 0 0,-9 0-1619,9 0-1838,-15 0 0,9 0 1106,-6-6-1106,-3 4 3174,14-4 0,-20 1 1,8-3-1</inkml:trace>
  <inkml:trace contextRef="#ctx0" brushRef="#br0" timeOffset="-163848.73">820 4850 7533,'-8'-5'-1529,"-3"3"1619,3-15-90,-5 14 0,6-14 0,-5-6 0,1-2 0,1-4-442,2 7 1,-1-4 0,2 2 441,0 1 0,0 0 0,1-12 0,-1-1 0,-2 2 0,-1 0 0,6 3 0,0 3 314,-13-4-134,15 15 539,-3 15-539,5-4-180,-6 1 90,4 3 989,-15-4-989,8 6 0,-10 0-90,12 0 0,-16 0 90,19 0 1460,-25-6-1370,26 5 90,-9-5-181,6 6 1531,5 0-811,-5 0 810,6 0 1657,0 0-1065,0 23-2031,0-11 0,3 8 0,0 2 0,-2-1-1,5 1 1,0 0-654,1 13 714,-3-9 0,1 4 0,-1-1-670,3-2 0,-1 1 610,-1 3 0,0 6 0,-1 0 0,1-4-1064,0-6 0,0-3 1,-1 2 928,1 0 0,-1 2 0,1 1 0,0 1 112,1 6 0,0 2 1,1-1-1,-1-2-651,-1-6 1,0-1 0,1 4 538,-2-5 0,2 5 0,0 3 0,1 1 0,-1 1 0,1-1 0,-1-1 0,-1-4-260,2 2 0,-1-3 0,-1-1 1,1 1-1,1 3 125,-1 0 0,1 2 0,0 2 0,0 0 0,1 1 0,0 1 1,-1-1 145,1-3 0,-1 2 0,1 0 0,0 0 1,0 0-1,0-1 0,0-2 0,-1-1-237,1 4 0,0-4 1,-1 0-1,0 1 0,2 2 203,-1-3 1,1 2-1,0 2 1,1 0-1,0 1 1,-1-2-1,0-1 1,-1-3-5,1 4 0,-1-3 0,0-2 0,0 1 0,1 2 20,1-1 1,1 1-1,0 1 1,0 0 0,1 0-1,-1-1 1,-1-1-65,1 4 0,-1-2 0,-1 0 0,1-1 0,1 1 26,-1-5 0,0 0 0,0 1 0,1-1 0,0-1 0,-1 0 2,0 3 0,0-2 0,-1 0 0,1 1 1,1 1-18,1 1 0,1 0 0,0 2 0,0 0 0,0-1 0,-1 0 0,-1-4 0,-2-1 0,0 0 0,1 0 0,0 1 0,1 2-15,-1-3 0,1 3 0,1 1 0,0 0 0,0 1 0,0-1 0,0-1 0,-1-2 0,-1-3 7,4 9 1,-1-5-1,-1 0 1,1 3-8,-1-3 0,-1 3 0,1 1 0,0 0 0,0-2 0,-1-3-30,4 4 0,-1-4 0,2 5 26,-6-8 0,1 3 1,1 3-1,1 1 0,-1 0 1,0 0-1,-1-3 0,-1-2 34,2 5 0,-1-4 0,0 0 0,1 4-12,-1-6 1,0 3 0,2 2 0,0 1 0,0 0 0,0-1-1,-2-1 1,-1-3 11,1 4 0,-2-3 0,-1-1 0,1 1 0,1 0 75,0-1 0,2 0 0,0 1 0,0 0 0,0 1 0,0-1-30,1 4 0,-1 0 0,0 1 0,1 0 0,-1-1 0,0-1-45,-1-2 0,0-1 0,0-1 0,-1 1 0,2-1 0,-1 0 77,2 1 1,0 0 0,0-1 0,1 1 0,0 0 0,-1 2-66,1 1 1,-1 1 0,1 1 0,0 0 0,0 0 0,0 0-1,0-2-12,1-1 0,0-1 0,1-1 0,-1 0 0,1 1 0,0 1 0,-1 1 0,0 1 0,1 2 0,0-1 0,-1 0 0,0-3 0,-1-2 6,4 3 0,-2-4 0,0-1 1,-1-1-67,-1 1 0,-1-2 0,1-1-17,4 3 0,1 0 0,-3-4-283,3 8 826,-1-11 0,0 0-1636,7 3 901,-15-14 2136,13 13-2136,-16-21-721,6 3 990,-6-5 0,-1 0-180,0 0 1700,-5 0-1430,5 0 1544,-6 0-915,0 0-989,6 0 90,-4 0 1,9 0 89,-4 0 90,23 0 0,-6-5-409,8-1 0,2-1 364,-15 0 0,1-1-542,7 1 1,4-2-1,-4 1 542,-5-2 0,1-1 135,5 1 0,6-1 0,0 0 0,-4 0 0,3-4 0,0 0-478,-5 3 0,5 0 0,2-1 1,-2 0-1,-4 2 478,-3 1 0,-4 1 0,5-2 89,1-2 1,5-2 0,3-1 0,0-1 0,-2 2 0,-3 1-527,-3 3 0,-4 1 0,1 0 1,4-2 379,-1-1 1,4-3 0,3-2-1,1 0 1,1-1 0,-2 2 0,-2 0-1,-4 3-217,4 0 1,-5 2-1,0 0 1,3-2 198,0-1 0,2-2 0,2-2 0,-1 1 0,-1 0 0,-4 3-44,0 0 1,-3 2-1,-1 1 1,1-2 73,2-1 0,0 0 0,1-2 0,3-1-97,-4 3 1,2-2-1,2-2 1,1 1 0,-1-1-1,-1 1 1,-2 2 33,1-2 0,-2 1 0,-2 1 0,2-1 0,2 0 18,-1 0 0,2 0 0,2-1 0,0-1 0,-1 1 0,0 0 0,-1 1-45,-1-1 0,-1-1 0,0 1 0,-1 1 0,0 0 0,-1 0 62,0 1 1,-1 1-1,-1 0 1,2-1 0,3-1-58,-2 1 0,2-2 0,2-1 0,2 0 0,0-1 0,0 1 0,-1 0 0,-1 1 0,-4 1 22,6-3 0,-3 2 0,-2 0 0,1 0 0,3 0-5,-5 2 1,0 0-1,2 0 1,1-1-1,-1 0 1,1 1-1,-1-1 1,-2 1 82,6-2 0,-1 0 0,-1 0 0,0 1 0,-1 0 0,-1 0-42,-1 1 0,-1 1 0,-1 0 0,2-1 0,3-1-9,-5 3 0,2-2 0,2 0 0,2 0 0,0-1 0,1-1 0,-1 2 0,-1-1 0,-2 2 0,-2 1 36,4-3 0,-3 2 0,-1 1 0,0-1 0,1 1 0,3-2-27,-4 2 0,3-1 0,1 0 0,1-1 1,0 0-1,1 1 0,-1-1 0,-2 2 1,-1 0-1,-2 1 0,6-2 0,-3 1 0,-1 1 0,1 0 0,4-2 18,-7 3 0,3-1 0,1-1 0,1 0 0,2 0 0,-1-1 0,-1 1 0,0 1 0,-3 0 0,-2 2 0,7-3 0,-5 1 0,0 1 0,1 0 0,5-2-22,-9 3 1,3-1 0,2 0 0,2-2 0,2 1 0,0-1 0,0 0 0,-1 0 0,-1 1 0,-2 1 0,-2 1 0,-4 0 39,8-2 0,-5 2 0,-2 1 0,2-1 0,4-1-36,-5 1 0,3 0 0,3-1 0,1 0 0,0 0 0,1-1 0,-1 1 0,-2 1 0,-2 0 0,-4 1 4,12-4 1,-6 2 0,0 0-1,2 0 38,-4 2 0,2-1 0,1 1 0,0-1 0,1 0 0,-2 0-30,-1 0 0,0 0 0,0-1 0,-1 0 0,0 1 0,0 0-12,2 1 0,-2 0 0,1 1 0,0-1 0,2-1 7,-1 0 1,2-1 0,1 0-1,1 0 1,-1-1 0,-2 2 0,-2 1 10,-1 0 0,-2 2 0,-1 0 0,1 0 0,3-1-36,-4 0 0,4-1 0,1 0 0,2-1 0,0-1 0,-1 2 0,-1-1 0,-1 2 0,-4 1 18,4-1 0,-4 3 0,-1-1 0,1 1 0,3-2-41,1-1 1,3-1-1,3 0 1,0-1-1,1 0 1,-2 0-1,-2 2 1,-4 2 67,4-1 0,-3 3 0,-1 0 0,1 0-27,-2-1 0,1 0 0,0-1 0,1 1 0,1 0-63,1 1 0,1-1 0,1 1 0,0 0 0,-2 0 0,-2 1-23,-2 1 1,-2 0-1,-1 0 1,5 0 28,-1 0 1,5-2-1,2 0 1,0 0-1,0 1 1,-3 0-1,-4 2 236,8 0 0,-5 2 0,3 0-182,-8-1 0,3 0 0,0 0 0,2 0 0,-2 0 0,0 1 19,0-1 0,-1 1 0,0 0 0,-1 0 0,0 1-34,7-1 0,-2 0 0,1 0 0,-1 0 0,0 0 0,1 0 0,-2 0 0,-3 0-30,-4 0 0,-2 0 0,3 0 45,6-1 1,3-1 0,2 0 0,-2 1 6,-6-1 1,0 0-1,-1 0 1,1 0-23,3 1 0,2-1 0,-2 0 0,-1 0 0,0-2 0,-2 0 0,-3 0 45,-1 4 0,-2-1 254,0-4 0,1-2 0,-1 2-210,1 0 1,0 1-90,5-2 0,0-1 90,-11 1 0,-2 0 669,3 5-579,10-10-90,-17 9 1963,-1-3-1963,-7 5 2246,-6 0-1707,0 0 1145,0-6-1774,-12-19-90,3 2-1045,-3-1 0,0-1 955,-3-4 180,3 1 0,0 1-180,-8-3 180,9 5 0,1 0 0,-9-2-180,10 8 1,0 0-1,-6-14 90,6 12 0,0-3-135,-4-7 0,1-1 90,4 4 0,0 0 45,-2 3 0,-1 0 0,2-1-30,1-3 0,2-1 1,-1 1 29,1 6 0,-1 0 0,0-3-18,1-4 0,0-5 0,0-2 0,0 1 0,0 5-862,1 2 0,0 3 1,-1-3 946,1-5 1,-2-3-1,1-1 1,0 1-68,0 6 0,-1 1 0,1 1 0,0 1-427,-1-3 0,0 1 0,0-5 478,1 7 0,-1-5 1,-1-3-1,1 0 1,-1-1-1,1 3 1,0 3-350,0-4 0,-1 4 0,1 0 1,-1-7 351,2 10 0,0-4 0,-1-3 0,-1-2 0,1-1 0,0 0 0,0 1 0,0 1 0,1 3 0,0 3-112,0-4 1,1 4-1,1 1 1,-1-1-1,0-3 181,0 3 1,-1-4 0,1-1 0,-1-1 0,0 0 0,1 2-1,0 1 1,0 4 1,0-4 0,1 4 0,-1-1 1,1-5 35,1 6 1,0-3 0,-1-4 0,1-2 0,0 0 0,0-2 0,-1 2 0,1 1 0,0 2 0,0 3-100,-1-2 0,0 3 0,0 2 0,0 0 0,1-2 0,-1-5 58,1 6 0,0-4 0,-1-2 0,1-2 0,-1-2 0,1 0 0,0 0 0,0 1 0,0 2 0,0 1 0,1 4 0,0 3 43,-1-7 1,2 6 0,0 2 0,-1-2 0,0-4 6,0 4 1,-1-2 0,0-4 0,0 0 0,-1-2 0,1 1 0,0 0 0,0 2 0,0 2 0,1 3-81,1-5 0,0 3 0,1 3 0,0-2 0,-2-4 60,-1 4 0,0-2 0,-1-3 0,-1-1 0,1-1 0,-1 1 0,1 2 0,0 2 0,1 4 24,0-8 0,1 5 0,0 1 0,-1-7-25,-1 7 1,0-4 0,-2-3 0,0-2 0,0-1 0,0 1 0,0 2 0,1 2 0,0 5-15,0-8 0,1 5 0,0 1 0,-1-6-15,0 9 0,0-4 0,-1-3 0,1-1 0,-1 0 0,0 0 0,0 3 0,1 3 0,1 4 135,-2-10 1,1 7-1,0-4-75,0 3 0,-1-4 0,-1-3 0,1 1 0,-1 2 0,2 4-108,-3-4 1,1 4 0,0-2-1,2 4 0,0-2 0,-1-1 0,1 2 0,0 4 108,-5-11 0,1 3-60,5 10 0,-1 0 0,1-1-90,0 1 0,0-1 0,0-1 37,-2-6 1,-1-2 0,1-2-1,0 4 113,0 4 0,1 1 0,0-1-23,-1-1 1,0-2-1,-1 1 1,1 2-94,2 3 1,-1 1-1,1 1 26,-2-7 0,-1-2 67,1 7 1,0-4-1,-1 1 1,2 3 337,0-2 0,-1 1-375,-1 1 0,-1-3 0,1 7 880,-1 0-730,3 3 0,-3 2 0,-10-5 1005,3-4-1095,2 7 2336,1 12-2516,5-4 1070,-6 9-1160,6-4 90,1 6-539,6 0 1662,-6 0-1213,5 0-90,-5 0-450,0-6 810,-1 5-180,-6-5-89,0 6 628,-11 0-539,8 0 0,-21 6 360,22-5-135,-4 5 0,1 0-45,3-4-45,-8 3 0,-2 1-135,0-5-431,-2 5 0,-1 0 521,-1-5-90,-1 5 0,0 0 90,-2-5-135,-4 2 0,0 0 135,17 0 0,0 0-90,-9-1 0,-5 1 1,3-1-838,6 2 0,0-1 897,-1 0 0,-3-2 0,2 1-15,2 1 0,2 0 45,0-2 0,-2-1-30,-8 3 0,-5 2 0,3-1 30,2-1 0,-1 1-72,4-1 0,-5 1 0,-2 1 0,2-1 0,4-1-48,2 0 0,4 0 1,-2 0-470,-3 1 1,-4 1-1,-1 0 1,1 0-1,4-1 559,3-1 0,2 0 0,-1 0 7,-3 0 1,-1 2 0,-2 0 0,2 0-594,-8 3 0,1 1 1,0-1 465,4-1 0,-1 0 0,0 0 82,4 1 1,-2 0 0,1 0-1,0 0-308,-5 3 1,1 0 0,1-1 315,4-1 0,1-1 0,-3 2-195,5 0 1,-4 1-1,-2 2 1,0 0-1,-1 0 1,3 0-1,2-2 165,-5 2 0,4-1 0,-1 0 0,-3 2 90,5-3 0,-2 2 0,-1 1 0,-2 0 0,1 0 0,1-1 0,1 0-36,-6 2 0,1-1 0,1 0 0,2 0 0,0-1-32,2-1 1,2 0 0,0 1 0,-5 0 359,5-1 0,-5 0 1,-2 2-1,-1 0 0,0 0 1,1 0-1,3-2 0,3-1-277,-3 1 1,4-2 0,1 0-1,-4 1 75,3 0 0,-3 0 0,-2 1 0,1 1 0,-1-1 0,4-2 0,2-1 84,-6 1 1,5-1-1,-5 0-54,3 0 0,-3 0 0,-3 2 0,-1 0 0,1-1 0,1 0-105,5-1 0,1 0 0,-1-1 0,1 0 0,-1 0 0,-2 1-4,1-1 0,-2 0 0,-1 0 1,0 1-1,0-1 0,0 0 0,2 0 1,1 0 41,-6 1 1,3 1 0,1-1 0,-1-1 0,-2 1-29,3-2 1,-4 1 0,0-1 0,0 0 0,0 0 0,2 0-1,3-1-250,-3 0 0,4 0 1,-1 0-1,-5 1 135,6-2 0,-4 2 0,-3 1 0,-2-1 0,0 1 0,0 0 0,2 0 0,2-1 0,4-1 3,-2 1 1,4-1-1,2 0 1,-2 0-1,-2 1 64,3 0 1,-4 0-1,0 2 1,-2-1-1,1 0 1,1 0 0,1 0-1,4-1-22,-6 2 0,5-1 0,-1 0 0,-4 2 22,4-1 1,-3 2-1,-2 2 1,-1-1 0,-1 1-1,0 0 1,1 0-1,1-1 35,1-1 1,1-1 0,0 0 0,0 1 0,0-1 0,0 1 0,-2 1-3,4-1 0,-2 1 0,0 0 0,-1 1 0,1-1 0,-1 1 0,1 0 0,1-1 0,2-1-10,-2 1 0,0-1 0,2 0 0,0-1 0,1 1 0,-1 0 0,1 0 90,-7 3 0,1 1 0,0 0 0,0 0 0,2-1 0,0-1-36,0 0 0,1-1 0,1-1 0,0 0 0,-1 2 185,0 0 1,-1 0 0,0 1 0,0 0 0,-2-1 0,0 1-38,5-4 0,-2 1 1,-1-1-1,0 1 1,1-1-1,0 0 1,1-1-1,2 1-130,-4 1 0,2 0 0,2-1 0,-2 0 0,-4 1-32,6-2 0,-4 1 0,-1-1 0,-2 2 0,0-1 0,0-1 0,2 1 0,3-1 0,2-1 5,-7 4 0,5-2 0,0 0 0,-2 0-9,1 0 0,-2-2 0,0 1 0,0 0 0,1 0 53,1 0 1,0 0 0,0 0 0,1 0 0,2-1-24,-1-1 0,3 0 1,-2-1-1,-3 2-246,1 0 0,-3 0 0,-3 2 0,-1-1 0,0 0 1,2 0-1,2-1 90,-3 0 0,3 0 0,0-2 0,0 2 0,-1 0 90,2 0 0,-1 0 0,-1 2 0,0-1 0,2-1 0,1-1 0,-5 1 0,2-2 0,0-1 0,-1 2-90,1 1 0,-1 1 0,-1 0 0,1 0 0,2-2 67,6-2 1,2-1 0,-1 0-1,-4 2 34,0 0 0,-3 3 1,-3 0-1,-2 0 0,-1 1 1,2 0-1,2 0 0,3-2 25,0 0 0,2 0 0,2-1 0,0 1 0,-2 0-32,-1 0 0,-1 0 0,-1 1 0,0-1 0,1 1 0,1 1 31,-3 0 1,0 2 0,2 0 0,1-2 0,3-1-36,2-2 0,3-2 0,-3 2 162,-3 3 0,-4 3 0,-2 0 0,2 0 0,5-3-162,-4 0 0,1-1-135,1 2 0,-4 2 0,0 0 0,5-2 351,2-3 0,2-1-216,-8 6 0,-1-1 99,3-2 0,3-1-279,3-1 799,-1 1 0,1 0-1339,10-2 1,-9 0-360,18-1 2475,1-6-2116,6 0-2557,0 0 301,0 6 2606,8 10 0,2 4 0,-3-2 0,2 2 0,6 11 0,1 1 0</inkml:trace>
  <inkml:trace contextRef="#ctx0" brushRef="#br0" timeOffset="-150707.73">24489 2653 14279,'-13'5'2249,"-17"8"-2025,14 2 1,-2 2-1037,-3-3 1,-1-1 0,1 1 945,0 5 1,-1 2-23,-3 0 1,-4 3-1,0 0 1,5-3-758,1 1 1,-1 1 536,3-3 0,-4 4 0,-2 1 0,2-1 0,4-3-432,-3 3 1,1-2 389,0 0 0,-2 1 0,0 0-557,1-2 1,0 1-1,2-3 347,-1 1 0,0-1 210,2-2 0,-1 0 1,4-2-121,-2 10-2429,-11-5 1440,16-6 360,-4-2 1485,19-12-586,8 0 0,10-6 0,2-1 0</inkml:trace>
  <inkml:trace contextRef="#ctx0" brushRef="#br0" timeOffset="-150477.73">24060 3056 7533,'15'0'3276,"-4"0"-1695,-11 0-142,0 0-1259,0 11 90,0 4-90,0 17-1273,-3-7 1,-2 6 0,2-2 1079,1 2 1,1 1 57,-3 0 0,0 5 0,-1 1 0,1-5-806,1-4 0,1-2 0,-1 3 545,0 2 0,-1 5 0,0 2 0,0-2 0,1-5 66,0-1 0,0-3 1,0 3-103,0 4 0,-1 4 0,-1 2 0,2-2 0,1-8 27,1 0 1,0-3 104,-1 5 0,0 2 0,0-6-150,2 5-1439,0-3 270,6 1 1023,1-10 1,12-3 0,2-14 0</inkml:trace>
  <inkml:trace contextRef="#ctx0" brushRef="#br0" timeOffset="-150249.73">25179 2341 7533,'-20'-15'3276,"7"4"0,1 11-2003,5 6-2442,-6 1 629,0 12 450,1-2 0,0 3-1549,1-3 1,-1 2 1004,-1 5 0,-2 2 1,0-2-1006,1-1 1,-1-1 791,3-1 1,0 3 0,-1-1 846,-1 0 0,-1 0 0,1 0 0,-4 8 0,-1 2 0,3-6 0,-1 0 0,0 1 0</inkml:trace>
  <inkml:trace contextRef="#ctx0" brushRef="#br0" timeOffset="-150028.73">24672 2978 7533,'7'-20'3276,"-2"7"0,-5 1-1913,6 5-823,1-6-270,13 0-1315,0 0 1045,6 0 90,0 0-855,-5 4 1,1-1 131,8-4 183,-5 4 0,3-2 1,-2 3 142,-6 4 1,0 0-684,9-5 1,4-1 0,-4 3 764,-9 7 0,-1-1-899,16-6 0,-3-1 1124,-9 8 0,7 1 0,-17 7 0</inkml:trace>
  <inkml:trace contextRef="#ctx0" brushRef="#br0" timeOffset="-149864.73">24828 3095 7533,'-24'9'819,"1"0"0,-1 1 0,-10 4 0,8 2 2457,19-2-3352,1 11-3201,6-5 887,0 0 2390,6-1 0,1-6 0,6 0 0</inkml:trace>
  <inkml:trace contextRef="#ctx0" brushRef="#br0" timeOffset="-149519.73">24945 3108 7533,'7'0'3276,"-2"0"0,-5 0-4701,12 0 525,3-6 91,17 5-181,-11-11 360,0 11 1,0 1-181,8-6 675,-10 5 1,1 2 134,6 5-540,-13 7 270,-7 1-90,-12 16 1889,-7-8-450,-2-1 1,-5 3 0,0-2-1322,-5-2 1,-2 0 870,1 1 1,-3 1 0,2-3-360,3-5 0,1-2 719,-7 1 1,4-1-631,9-4 1,-12 4-180,22-12-450,0 0 360,1 0 0,6 0-3238,6 0 3091,1 6-1742,29-5 629,-12 5 765,-2-5 1,0-2-351,4 1 485,-6 0-449,11 0 719,-22 0 0,15 12 0,-17 2 0</inkml:trace>
  <inkml:trace contextRef="#ctx0" brushRef="#br0" timeOffset="-149355.73">24607 3537 7533,'-20'14'1638,"-1"0"0,-5 10 1638,9-11-3629,12 7 0,3 2 263,-5-2-1316,3 4 0,2 0 237,2-10 539,11 11-719,-2-5 1349,15 6 0,-9-6 0,4-1 0</inkml:trace>
  <inkml:trace contextRef="#ctx0" brushRef="#br0" timeOffset="-149033.73">24763 3615 7533,'0'-7'3276,"0"1"0,0 6-2812,11-6-1094,4-1 225,16-5 1,4 0-320,-15 3 1,2 2 430,5 0 1,5 1 0,0 0-1,-3 0-1339,0-1 1,-2 1 1511,2 3 0,1 1 0,-2 0-240,-1-1 1,-3 0 179,-4 3 0,1 0 0,9 0 0,1 0-147,-9 0 0,0 0 462,9 0 0,0 0-45,3 0-360,-2 0 1529,-1 6-1169,-21-5 640,7 5 1339,-17-6 1207,0 0 0,0 6-1776,0-5-2129,0 11-1800,-17 7 1350,1 2-560,1-5 1,-2 0 803,-9 10-739,13-10 0,0 0 1432,-2 1 1,-2-1 0,-2 1 0,-1-1 0,-3 0 0,0 0-1</inkml:trace>
  <inkml:trace contextRef="#ctx0" brushRef="#br0" timeOffset="-148828.73">24581 4031 7533,'0'-14'3276,"0"2"0,0 12-2632,41-6-644,-20 5-1093,7-4 1,8-1 0,-5 0 102,-7 2 0,0-1 315,1 0 0,4-2 1,1 0-1,-4 1 495,1 2 0,-1 0 180,2-3 0,3-2 0,-5 2 0,10-2 0,-14 0 0,-1-1 0</inkml:trace>
  <inkml:trace contextRef="#ctx0" brushRef="#br0" timeOffset="-148498.73">24971 4005 11760,'-18'10'1092,"1"0"0,0 2 0,4 1 2184,6 1-2002,1 11-1634,6 1 90,0 7-1369,0 0 1,0 2 1160,3-12 1,0 0-63,0 10 0,1 2-90,2 3 1,1-2 494,-4-12 0,1 0 105,0 5 0,0 4 0,-1-4 480,-2-10 0,0-1 449,3 14 1,-2-3-91,-8-12 1376,4 12-1466,-3-22-179,-1 1-360,-1-3-180,-6-5-1169,-18 0 629,8 0-543,-9 1 1,-2-2 632,1-4 270,5 5 0,1-2 90,1-9-1513,7 4 1,0 1 613,-4-3 989,4-7 0,2-3 0,3-9 0,4 2 0,1 0 0</inkml:trace>
  <inkml:trace contextRef="#ctx0" brushRef="#br0" timeOffset="-147917.73">26466 3108 7533,'-20'-28'3276,"7"10"-166,2 12-2750,3 0-180,1 5 269,-22-5-449,18 12-225,-18 4 1,-1 4-638,9 9 712,3-6 0,-4 3 0,3-2 150,7 0 0,1 1-60,-3 2 0,-1 3 1,1-2-530,0-1 1,0 2 738,-2 7 0,-1 5 0,1-3-60,3-6 0,1 2-90,0 3 0,-1 4 0,0 1 0,4-5-532,3-2 1,2 0 643,-1-2 1,0 4 0,1-1-1,1-4-67,2-3 0,2-1-495,3 9 0,2 4 1,1-4 314,0-10 0,1 0 105,3 1 0,2 2 0,1-4-690,2-5 1,1-4 269,2 0 0,1-2 225,-1 1 1,1-1-496,10-3 0,5-2 1,-3-1-141,0-1 1,1-3 859,0-1 0,4-2 0,1-1 0,-6-2 0,3-6 0,-3-3 0,-3 1 0,0 0 0,-1 0 0</inkml:trace>
  <inkml:trace contextRef="#ctx0" brushRef="#br0" timeOffset="-147627.73">27104 3303 7533,'-21'20'1092,"0"0"0,1 8 0,4-1 463,9-9 0,1 1-2648,-3 13 1,0 7 0,2-2 395,2-5 0,0 1 607,0-7 0,-2 2 0,1 1 0,1-1-449,0 6 0,1 0 0,0-2 479,0-6 0,-1-1 0,0 3-46,-1 2 0,0 4 0,0 2 1,-1-2-1,1-3 16,-1-1 0,0-2 0,-1 1-128,2 0 1,-1 3 0,1 0 0,-1-3 97,-1 2 0,-1-2 0,2-2 75,-1 0 0,1 0-195,-1 6 0,-1 4 1,2-5 104,3-11 0,0-1 90,-6 8 0,2-1-2564,7-3 2070,-5-9 1065,6 3-526,6-11 0,1-7 0,5-7 0</inkml:trace>
  <inkml:trace contextRef="#ctx0" brushRef="#br0" timeOffset="-147296.73">27156 3121 12840,'15'15'-405,"0"0"0,3 3 360,-1-1 0,2 2 225,3 2 0,-1 1-502,-5-4 1,0 2-549,5 5 1,3 3-1,-3-2-152,-5-6 0,-2-1 632,1 5 0,1 2 0,-3-4 121,1 9 448,-6 2 1,-4 0-270,-4-7 855,-2 1 0,-2 0-586,-3-6-179,-6 5 2069,-12-1-1709,4-5-135,5-10 0,0 0 44,-3 3 1,0-1 0,-15 2-90,15-7 0,-1-1-278,-10 1 0,-1-2-1027,6-4 1,0-1 944,-3 3 0,2 0 90,3-3 0,4 0 90,4 0 0,-3-12 0,5-2 0</inkml:trace>
  <inkml:trace contextRef="#ctx0" brushRef="#br0" timeOffset="-146805.73">27767 3446 7533,'-15'6'0,"4"7"2338,11 1-1078,0 5-91,0 6-899,0-4-585,0 9 0,0 1-225,0 2-741,0 3 0,0 0 1101,0-5 180,3 4 0,0 2 45,-3-17 0,1-1 90,5 13 0,0-2 45,-5 4-322,5-3 142,-1-10-270,3 3 180,5-9 193,0 9-13,0-15-1439,12 14 1079,-10-15 135,9-1 0,0 0 135,1-2 180,-3-9 0,5-5 0,-4-1-640,-6 0 0,-1-3 550,8-7 0,2-4 0,-3 0-135,-8 0 0,0-2 180,0-1 0,3-3 0,0-1 0,-2 3-232,0-4 1,-1 0 156,2 2 0,0-2 0,-2 2 120,-4 3 0,-1 3-45,2 4 0,0 0 0,-5-5 0,1-1 89,7 0 1,0 0 152,-10 3 1,0-1-348,5 1 0,4-1 0,-3 3 15,-6 2 0,0 0 135,7-9 0,0 1-486,-5 0 486,5 1 2,-10-5-2,4 15 1514,-6-8-1604,0 17-221,-6-5-229,-2 11-1103,-5-5 1463,-11 23 0,-4-1 0,9 0 0,-1 0 0</inkml:trace>
  <inkml:trace contextRef="#ctx0" brushRef="#br0" timeOffset="-128829.73">23514 4954 7263,'6'8'1439,"-5"3"-1169,11-9 180,-5 4 89,18-1-449,-4-3-180,5 3 360,10 1-927,-7-4 747,-4 1 0,3 1 0,-1 0-1579,-3 0 1,0 0 1548,2-2 0,3 0 0,1 1 90,5 0 0,1 2 0,-2-2-573,-6 0 1,-1-1-1,2 0 445,0 0 1,2 0 0,1 0-1,0 0 104,0-1 0,2 1 0,1-1 0,-2 0 0,-2 0-636,5-1 0,-3 0 1,3 0 491,-3 0 0,3 0 0,1 0 0,0 0 0,-2 0 90,-4-1 0,0 1 0,0 0 0,-2 0 0,-1 1-347,9 0 1,-2 1 0,5 0 248,-9-1 0,5-1 1,3 0-1,0 0 0,0 0 1,-3 0-1,-3 1 3,1 0 1,-5 0 0,2 1-1,4-1 53,-6 1 0,3-1 0,4 0 0,1 1 0,1-1 0,-1 1 0,-1-1 0,-3 0 0,-4 0-106,8 0 0,-5-1 0,0 1 0,3 0 88,-1 1 1,3 0 0,3 1 0,0-1 0,-1 1 0,-2 0 0,-4-1-13,2 0 0,-3 0 0,-2 0 0,2 0 0,-2-1 0,1 0 0,1 0 0,-1 1 0,-2 0 0,3 0 0,-2 1 0,-1 1 0,0-2 120,4 1 0,-1-1 0,3 1-1,-5-1 0,4 1 0,2 1 0,0-1 0,-1 1 0,-4-2-74,2 1 0,-3-1 0,0 0 0,4 0 11,-3 0 0,3 1 0,3 0 1,1 1-1,0-1 0,-1 0 1,-4 0-1,-3-1-56,1 0 0,-5 1 0,0-1 0,3 0 15,3 0 0,3 0 0,2 0 0,0 0 0,-2 0 0,-5 1 15,2 1 0,-3 0 0,2-1 42,0-1 0,4-1 0,0 0 0,0 0 0,-5 1-12,2 2 0,-4 1 0,3 0-4,4-2 1,2 1-1,0-1 1,-6 0 33,-1 0 0,-2 1 262,4 0 1,3 0-1,-5-1-307,-9-2 0,-1 0 900,17 5 1,-2-1-676,-12-3 858,-4 4 1,-2 0-1039,-3-5 2606,0 5-2516,-9-6 1648,-5 0-5105,0 0 2507,0-6-130,0 5 1025,0-5-665,0 6-2737,0 0 1877,-5 0 1400,3 11 0,-15 9 0,2 13 0</inkml:trace>
  <inkml:trace contextRef="#ctx0" brushRef="#br0" timeOffset="-111614.73">8350 6632 7803,'-33'-6'1349,"6"5"-1169,3-11 90,4-6-360,-1 2 149,7-7 1,-1-6 0,2 4-3337,-5-7 2482,5 2 1,0-5 0,2 5 884,-2-2 175,9 3 0,0-8 0,-1 2-206,-1 4 1,-1 2 0,2-2-60,1-3 0,2 0 0,-1-1 0,0 7 0,-1-2 0,1 1 0,2 1 30,3-6 0,2 2 0,1-1 30,0-1 0,-1-1 0,2 2-30,0 2 0,1 0 0,0 2-60,1 1 0,1 1 0,-2 2-15,0 3 0,1 1-45,1-3 0,2-3 0,-1 4-1041,6-9 996,-2 4 0,2 3-135,5 9 0,-1-8 180,-1 11-90,-6 6 2103,-6 1-1923,10 12 180,-14 1 629,9 6-449,-12 0-46,-3 9 1,0 3-1630,-4 9 1405,-2-1 0,-1 1-45,3-14 0,-1 1 543,-4 9 0,-3 6 0,1 0-656,4-9 1,1 1 0,1 0-1,-2 1-45,-1 4 1,-1 2 0,0 1 0,1 0-441,3-6 1,0 2-1,0-1 1,1-1 0,0-3 492,0 3 0,0-3 0,1 1-75,2 1 0,1 2 0,0-1 0,0-4-608,0-2 1,1-2 562,1 15 0,2-2-8,-1-6-172,0 3 271,0-13-91,5-6 0,2 0-179,6 0 347,6 6 114,2-5 1108,11 5-1390,-11-12-45,14-10 0,1-5 1057,-18 0 1,0 0-833,7-1 0,4-2 0,-3-1 0,-2-6 0,-2-2 0,4 0 0,0 0 0</inkml:trace>
  <inkml:trace contextRef="#ctx0" brushRef="#br0" timeOffset="-79425.73">12681 845 17697,'-9'18'1638,"0"0"0,-1 7-758,-10 4 1,-2 3-2520,7-11 1,1 0 1211,-5 3 0,-1 4 876,2-3 1,-1 3 0,1-2-82,3-3 0,-1 2-225,-1-1 1,-3 5 0,-1 1 0,1-1 0,2-4-9,0 3 0,-1-1-90,1-1 0,-4 3 0,1-1 0,4-3-464,2-1 0,2-2 329,-5 7 0,-1 0 90,2-3 0,0 2-246,1 1 0,-1 4 1,0-3 245,3-8 0,0-1 0,-1 3 178,0 4 1,-1 5 0,1-1 0,0-3-179,1-4 0,0-3 0,0 4-90,0 2 0,-2 5 0,1 1 0,0-1 0,1-4-282,1-3 1,0-2 0,0 1 348,0 6 1,-2 3-1,1 0 1,1-6-23,-1 0 0,2-2 406,3 0 1,1 1-1,-1 1-631,-4-1 0,0 0 1,2 0 44,2 8 0,0-1-450,-7 2 1,3-5-406,12-10 811,-5 4 439,6-18-3447,0-1 1086,0-6-1086,0 0 0,11 0 1736,-2-6 1541,10-7 0,0-19 0,-9 12 0,0 0 0</inkml:trace>
  <inkml:trace contextRef="#ctx0" brushRef="#br0" timeOffset="-78862.73">11315 1482 9961,'-18'-14'0,"0"0"0,-2-3 0,5 5 0,14 10 1709,-5-4 720,6 1-630,0 3-1529,0-3-90,0 5 0,0 0 359,11-12-179,4 9-180,11-14 0,0 15-135,-5-1 0,2 1-2891,12 2 2801,2 0 0,0 0 45,-15-1 0,1 2-210,4 0 0,3 1 1,-2 0 254,-2 1 0,-1 1-1225,9 2 0,1 1 1360,-10-1 0,1 0 0,-1 1-135,4 3 0,-1 0-301,6 0 0,2 1 286,-4 2 0,1 2 0,-2-2-30,-2-1 0,0 1 195,-2-1 1,2 2 0,2 0 0,-2 1 208,-4-1 1,-1 1 0,0 0 0,0-1-411,2 1 1,0-1 0,1 2 184,1 1 1,3 2 0,-1 0 0,-3-2 0,2 1 0,-1 0 138,-4-3 1,2 1 0,0 0 0,-3-1-229,5 3 0,2 0-230,-1 1 1,5 2 0,0-1 0,-4-2 274,-1 0 0,1-1-113,-6-3 1,2 2-1,1-1 1,-2 1 156,3 0 1,-2 1 0,1-1 0,1-2 0,0 1 0,0-1-30,3 3 0,0 1 0,-1-1 60,-3-1-1,-1-1 1,-3-3 700,-5-4 0,-2 0-866,7 8 1,-4-3 315,-9-10-1079,8 9 449,-18-12-3007,0 0 0,-18-18 0,2 2 2808,-4-4 1,-3-3 0,6 6 0,-1-1 0,-4-4 0,0 0 0</inkml:trace>
  <inkml:trace contextRef="#ctx0" brushRef="#br0" timeOffset="-78328.73">12876 741 7533,'-7'-7'3276,"1"1"0,6 6 0,-6 0-1141,-7 12-831,-8 0 0,-2 2-405,8 0 1,-1 1-2539,-9 4 1,1-1 1607,7-5 0,2 0 121,-1 2 0,-2 2 29,-1 0 1,-3 3 0,2-1-90,3-1 0,1 0 0,-2 3 42,-4 3 0,-3 5 0,-2 1 0,2 0 0,2-3-578,1 2 0,2-1 0,-3 2 536,3-4 0,-4 3 0,-1 1 0,0 0 0,1-1 0,4-3 30,-2 4 0,4-3 0,-3 3-178,3-7 1,-1 3 0,-2 1-1,0 0 1,2-1 0,1-2 177,-3 8 0,3-3 0,-2 4-177,4-8 1,-3 1 0,0 2 0,0 1 0,0 0 0,1 0 116,1 2 0,0 1 0,1 1 0,0-1 0,0 1 0,-1 0-40,-1-1 1,0 1-1,-1-1 1,1 0-1,0 1 1,0 0 24,2-1 0,1 0 0,0 0 0,0 0 0,0 0 0,0 1 56,2-3 1,-1 0-1,0 0 1,1 1-1,0-1 1,1-2-1,0 0-19,-2 7 1,1-3-1,1 0 1,-1 2-23,0-2 0,0 1 0,-1 0 0,2-1 0,1-2 30,-1 4 0,1-4 0,2 0-270,2-4 0,1-1 0,0-1-75,-1 7 1,1 0-20,-1 6 1,1-3-252,2-12 1,1-3-1102,-3 11-1462,6-23 3884,0-1-4013,0-6 3878,0 0-1591,6 0 4202,1-6-4291,11-19 719,3-3-109,-5 4 1,0-3 0,-3-1 0,1-2 0,2-3 0,0 0 0</inkml:trace>
  <inkml:trace contextRef="#ctx0" brushRef="#br0" timeOffset="-77743.73">12732 754 18327,'-18'23'2248,"4"-11"-1978,-1 7 0,-1 4 674,0-4 1,-1 1-2584,-3 3 1,-1 1 716,1 3 0,1-1 1057,3-4 0,1 0 169,0-3 0,-2 1-80,-2 6 1,-2 4 0,-2 2 0,1 0-45,3-6 0,1-1 0,-1 1 0,1 0 0,-1 0-345,-1 2 0,-1 1 1,0 0-1,1 0 1,1-1 209,-2 3 0,1 0 0,0 0 0,1-3 74,-2 2 1,0-1 0,1 0-241,4-3 1,1 1 0,0 0 0,-1 0 97,-1 0 1,0 1-1,0-1 1,1 0 22,2-1 0,0 0 0,0 1 0,0 1 72,0-1 0,-1 0 0,0 2 0,0 0 0,0 0-90,1 1 0,0 0 0,0 1 0,0-1 0,-1 1-18,1-1 0,-1 0 0,0 0 0,0 0 0,1 0-18,1-1 0,0 1 0,0-1 0,2-1 0,0-4 9,-3 9 0,1-4-103,2-3 0,0 0 0,1-2 13,2-3 0,2 0-810,-3 1 1,0-1 2333,2-1-3908,0-1 312,1-12 1038,6-1 2549,0-6-4657,0 0 0,6-12 2885,7-19 0,-6 8 0,0-2 1,2-8-1,1 1 0</inkml:trace>
  <inkml:trace contextRef="#ctx0" brushRef="#br0" timeOffset="-77280.73">11159 1274 7533,'-29'-3'1638,"0"-1"0,-17-1 1638,46 5-2902,11 0-554,4 5 360,17-3-222,-5 9 357,7-7 0,4-1-1954,-6 7 1,1-1 1831,-7-4 0,0-1 0,1 2-13,7 3 0,1 1 0,-1 1-769,-4 0 0,-1 0 0,2 0 701,-1 0 1,1 0-1,1 1 1,-1 0-574,-3 1 1,0 0-1,-1 0 1,1 0 437,4 3 1,0 0-1,0 0 1,-2 0-219,1 1 1,-3 1 0,4 2 445,-6-4 1,3 2-1,1 2 1,2 0 0,0 1-1,-2-2 1,-3 0-80,0 0 0,-3-1 0,0 0 0,0 0 0,2 1-37,2 1 1,1 1 0,1 1 0,1 0 0,-1-1 0,-1 0 36,1 2 0,1 1 0,-1-2 0,-2 0 0,-2-3-66,-1 0 0,-2-1 0,2 0 30,-1 0 0,3 1 0,0 1 0,-1-2 0,-3-2 390,2 3 0,1-2-368,0 0 0,5 3 1,0-1-1,-5-2-112,-3 0 0,0-1 30,5 0 0,3 1 0,-6-1-1199,-5 3 1619,10-6-541,-14-6-899,3 5 1108,-13-11-567,-6 5 1519,0-6-1250,0 0-180,-12-18 360,-8-9 0,2 0 0,-3-4 0,6 9 0,-1 0 0,1 0 0</inkml:trace>
  <inkml:trace contextRef="#ctx0" brushRef="#br0" timeOffset="-76838.73">12784 702 7533,'-33'-14'3276,"13"2"0,9 12 0,5 0-1231,5 0-5322,-11 0 3382,5 0 1204,-7 6 310,-10 13-3617,2 2 2492,9-5 1,0 0-225,-11 10-1607,9 6 1427,4-15 0,-2-1 0,3 1 0,0 0 0,-3 4 0,-1 1 13,2-3 0,-2 2 17,-1 4 0,-2 2 0,0 2 52,3-4 0,-1 1 1,0 1-1,-1 1-157,1-3 0,0 0 0,-2 2 0,1 0 0,-1 1 0,0 1 18,1-1 1,-1 1 0,0 1 0,0 1 0,-1 0-1,1 0 1,0-2 0,1 0-64,-1 2 0,0-2 0,1 0 0,-1 0 0,0 1 0,0 2-4,0-1 0,-1 2 0,-1 1 1,0 1-1,1-1 0,0 0 1,2-2-1,1-3 16,0 0 0,3-3 0,0 0 0,0 0 0,-2 2 5,-1 2 0,0 2 0,-2 1 1,0 1-1,0-1 0,2-1 0,1-3 35,0 4 1,1-3 0,1 0-1,-2 1-195,0 0 1,-2 1 0,0 1 0,1-2 0,2-3 112,1 0 0,2-3 0,-1 1-110,-3 7 0,-1 2 1,1-3-146,-1 1 0,0-1 165,3-1 0,-2 2 0,3-4 15,3-7 1,1-1 461,-2 5 0,1-3-1946,1-3 2039,0-7-3208,1-7 2936,6-6-3425,0 0 0,6-6 836,1-7 2441,6-19 0,-6 10 0,-1-2 0,0-6 0,1 1 0</inkml:trace>
  <inkml:trace contextRef="#ctx0" brushRef="#br0" timeOffset="-76384.73">11185 1339 7533,'-33'3'1092,"1"0"0,0-3 0,11 2 2184,21 3-2415,18 6 1,5 2-682,-1 4-707,1-4 1,5 2 0,-1 0 615,3 5 1,1-1-665,-5-5 0,3 1 0,1 0 0,-1-1 695,0 2 0,-2 0 0,3 1-66,-4-4 0,2 1 0,0 0 0,0 0 0,-3-1 137,1 1 0,-1-1 0,2 2-101,2-1 0,3 2 0,3 0 0,0 1 0,-1-1-233,-6-2 1,-1 1 0,1-1 0,1 1 0,-1-1 0,1 1 247,3 1 0,0-1 0,0 1 0,0-1 0,2 2 0,-1-1-28,-1 1 0,1 0 0,0 0 0,0 1 0,0-1 0,-2 0 1,-1-1-7,3 1 1,-2 0 0,-2-1 0,1 0 0,-1 0-36,-1-1 0,0 0 0,0 0 0,-1-1 0,-2-1-36,6 5 0,-3-2 0,-1 0 120,-2-3 0,-2-1 0,-1 0-30,3 2 0,1 1 0,-2 1 0,1 1 0,-1-1 45,0-1 0,0-1-880,5 5 0,0 0 700,-11-8 0,-2-2 753,15 4-1068,-18-1 180,-6-11 514,5 5-874,-11-6 2295,5 0-46,-6 0 1567,0 0-3610,-12 0 64,-2-6-1369,-7-2 1,-2-3-1,5 1 1,0-1 1169,-7-5 1,-1 0 0,1-3 0,0 0 0,-2-1 0,1 0 0</inkml:trace>
  <inkml:trace contextRef="#ctx0" brushRef="#br0" timeOffset="-75931.73">12707 702 10321,'-25'4'1092,"0"-1"0,-1 3 0,5 0 1929,12 1-953,-14 6-1168,20 0 89,-10 2 1,-3 0-4267,1 9 3959,2-6 0,-1 1-1491,-5 7 1124,1 3 0,0 3-949,6-9 1,-1 0 723,-2 1 0,-2 2 0,1-1-140,2 0 1,0 2 156,2-4 1,-2 2 0,-1 3 0,-1 1 0,1-1-48,0-1 0,-1 1 0,0 1 0,0 0 0,0 0 0,1 0-15,-1-1 0,1 1 0,0-1 0,0 1 0,0 1 0,-2 1-34,2-3 0,-1 1 0,0 1 1,-1 1-1,1-1 0,-1 0 1,2-1-1,0-1-11,-2 7 0,0-2 0,1-1 0,0 0 0,0 1-6,2-3 0,-1 0 0,0 0 1,1 1-1,0-1 0,0-1 6,-2 5 0,1-2 0,0 1 0,0-1 0,0 1 0,1-2 0,0 1 0,0-1 0,0 1 0,1-1-54,-1 0 0,1-1 0,-1 1 0,1 0 0,-1 2 15,1-3 1,0 2 0,0 2 0,0-1 0,0 0 0,0-1 0,1-3-7,-3 6 0,1-2 0,0-2 0,1 1 22,0 3 1,0 1-1,0-3 1,3-4-23,0-3 0,1-1-525,2-1 0,1 3 1,0-3 74,-1 0 0,0-1-989,0 11 0,1-1 1124,0-10 1,0-3 488,5 5-309,-5 11-579,6-23-2480,0-6-38,0-1 1913,17-18 1329,-1-13 1,0 3-1,0-3 1,-3-4 0,0-1-1</inkml:trace>
  <inkml:trace contextRef="#ctx0" brushRef="#br0" timeOffset="-75491.73">12537 1001 7533,'-7'0'3276,"2"0"0,5 0 0,0 0 0,-6 12-1359,-1-3-1917,-1 15 180,-3-4-405,4 12 0,1 3-3052,-3 1 3059,2 0 1,2 0-503,5-16 1,0-1-660,3 1 0,0 1 1199,-3-1 0,1-1-539,11 7-91,-5-2 450,1-9 91,3 4 1907,-3-12-1997,-1 4-1,-1-9 3392,-6 4-4561,0-6-1748,0 0 2457,0-6 1,-12-13 0,-2-9 0</inkml:trace>
  <inkml:trace contextRef="#ctx0" brushRef="#br0" timeOffset="-75071.73">12837 676 7533,'-27'3'1092,"0"0"0,4 0 0,1 1 2184,-9 4-1638,14 6 0,2 0-493,-13-2-1063,9 10 0,1 3 277,1-7 1,0-1-225,3 3 0,1 1-45,-2 0 0,0 1 90,-4 6 0,0 0-821,5-7 0,-2 3 769,3-1 1,-2 4-1,-2 5 1,-1 2-1,1 0 1,0-1-1,1-3-607,0 1 0,0-1 1,1-1-1,0 0 1,-1 3 490,1-1 1,-1 1 0,0 1 0,0 1 0,-1-1 0,2-1 0,0-1-13,-1 1 0,2-2 0,-1 0 0,1 0 0,0 1 44,0-1 1,1 1 0,-1 0 0,0 1 0,1-1 0,0 0-75,0-1 0,2-1 0,-1 0 0,0 1 0,0 0 1,-1 1-202,1-2 1,0 2 0,-2 0 0,1 1 0,-1 0 0,2-1 0,-1-2-1,2-1 159,-1 4 0,1-2 0,0-2 0,1 1 1,-1-1-51,0 2 1,-1-1 0,1 0-1,0-1 1,1-2 151,0 3 0,2-2 0,-1-1-30,0 1 0,0 0 0,1-2-135,1-1 0,1-4-45,0 5-2973,6-18 1354,0-1-1478,0-6 487,0 0 2790,0-12 0,0-19 0,0 7 0,0 0 0</inkml:trace>
  <inkml:trace contextRef="#ctx0" brushRef="#br0" timeOffset="-74646.73">11172 1391 7533,'-18'14'1092,"0"0"0,1-2 0,5 1 2184,12 0-1965,17 10 0,6 1-2441,5-2 1130,-10-5 0,4 2 0,0-2 90,9-3 0,0-2-90,-6 2 0,1 0 179,5-2 1,3 1 0,-1-1-45,-1 2 0,1 0-413,-6-5 0,3 0 0,1 1 0,-2-1 338,-3 2 0,-2 0 0,4 0-342,-1 0 0,5 0 1,2 1-1,0-1 1,-2 1-1,-3-1 312,5 5 0,-3-2 0,3 3 60,-4-5 0,2 2 0,3 1 0,-1 0 0,-1 0 0,-3-1-381,1 1 1,-3 0 0,0 0-1,-1 1 336,1-1 0,-1 0 0,0 0 0,0 0-317,5 4 0,-1 0 1,0 0 300,-1-2 1,-1 0 0,-2-1-271,0 5 0,0 0 353,-4-6 0,2 1 1,0-1-1,-1 1 143,1 4 0,-1 0 1,0 0-346,2-2 0,-1 0 0,0 1 30,-1 0 0,-1 1 0,-1-3-165,-1-3 0,-3-1-44,8 12 584,-7-12-1125,-7-6 450,-4-1 90,-3-6 782,-5 0-1142,0 0 271,-23-12 140,0-8 1,-1 4 0,-2-1-1,3-3 1,0 1 0</inkml:trace>
  <inkml:trace contextRef="#ctx0" brushRef="#br0" timeOffset="-74409.73">12576 2055 7533,'-22'0'3276,"5"0"0,17 0 0,0 0-5009,23 6-1505,6 6 2069,6-3 854,-16 0 0,-2-1-2962,10-6 2457,6 10 1,0-5 0,-2 5 0</inkml:trace>
  <inkml:trace contextRef="#ctx0" brushRef="#br0" timeOffset="-74222.73">12940 2393 7533,'-18'6'1638,"1"1"0,-18 0 1638,34-2 0,-5-5 0,0 0-1089,4 0-1647,-4 0-270,6 0-3547,0 0 2673,6-23 0,2 0 0,-2 1 0,1 0 0</inkml:trace>
  <inkml:trace contextRef="#ctx0" brushRef="#br0" timeOffset="-74066.73">13252 2418 7533,'-24'8'819,"0"-1"0,0 0 0,-13 4 0,11-4 2457,25-7 0,-5 0 0,6 0-6553,0 0 2457,11 0 1,9-12 0,14-2 0</inkml:trace>
  <inkml:trace contextRef="#ctx0" brushRef="#br0" timeOffset="-68710.73">13994 14941 7533,'-21'0'2158,"3"0"-2697,18 0-91,0 0-359,6 0 359,1 0 270,6 0 360,11 5 0,-1-3 0,-5 3 0,1 1 0,14 1 0</inkml:trace>
  <inkml:trace contextRef="#ctx0" brushRef="#br0" timeOffset="-68258.73">19183 15344 7533,'-21'-13'3276,"4"5"-2595,17 2-1040,0 6-1440,0 0 1349,-6 0 540,4 0-2249,-4 0 1709,1 0 450,3 0 0,-15-5 0,2-2 0</inkml:trace>
  <inkml:trace contextRef="#ctx0" brushRef="#br0" timeOffset="-67861.73">13903 15409 7533,'-29'0'1638,"0"0"0,-17 0-2216,46 0-1940,0 0 2068,6 0-2827,7 0 1493,7 0 1456,12-5 0,3-2 328,-15 3 0,1 0 0,6-4 0,4 0 0,-3-1 0,-2-1 0,1 0 0</inkml:trace>
  <inkml:trace contextRef="#ctx0" brushRef="#br0" timeOffset="-67557.73">19275 15240 12390,'7'14'-3277,"4"3"887,-9-9 2390,4 5 0,-6 6 0,0 1 0</inkml:trace>
  <inkml:trace contextRef="#ctx0" brushRef="#br0" timeOffset="-67305.73">16998 16865 7533,'-25'-11'0,"1"0"0,3 3 0,0-1 0</inkml:trace>
  <inkml:trace contextRef="#ctx0" brushRef="#br0" timeOffset="-63382.73">12667 9051 9871,'-28'0'2609,"5"0"-2249,17 0-1,4 0 181,-4 0-270,6 0-3547,0 0 2621,18 17 1,-3 5-1,1-3 1,0 1 0</inkml:trace>
  <inkml:trace contextRef="#ctx0" brushRef="#br0" timeOffset="-54637.73">24698 17165 7533,'-18'-19'899,"0"1"1,-3-2-1,7 5-989,12 14 2699,-4-5-2249,6 6-91,0 0 91,6 0 0,13 12-180,-3-9 45,5 8 0,0 1-1788,2-9 1563,-5 5 0,2 1 0,10-4 0,1-3 90,-12 2 0,2 0 89,9-2 1,5 0 0,-3 0-135,-6-2 0,-1 0 15,1 0 0,1 0 0,2 0 277,0-4 0,3 0 1,-1-2-1,0 2-836,-1 0 1,0 2 0,2-2 660,1 0 0,4-1 0,1-1 0,-1 1 0,-4 0-12,1 0 0,-4 1 0,5 0 74,-3 2 1,4 1 0,2 0 0,0 0 0,-1 0 0,-5 0-829,5-1 1,-4 0-1,4 0 712,-3 1 0,2 1 0,2 0 0,0 0 0,-2 1 72,0 1 0,0 1 0,-2 0 0,-1 1-495,3 0 1,-2 1 0,5 0 391,-8 0 0,4-1 0,3 2 0,0-1 0,0 1 0,-2 0 1,-4 0-196,2 1 1,-4 0 0,0 0-1,4 1 105,-1-2 0,2 0 0,3 0 1,1 1-1,-2-1 0,-1 0 0,-4 0-48,2 1 1,-4 0 0,0 0-1,3 0 99,-1-2 1,4 1-1,1-1 1,2 1 0,-1-1-1,-2 0 1,-4 0 74,5 1 0,-4-1 0,0 1 0,4-1-57,-5-2 0,4 1 0,3-1 1,0 0-1,1 0 0,-2 0 0,-3 0 1,-3-1-257,4 2 1,-5-1 0,0 1 0,2-2 154,-2 0 0,2-1 0,0 0 0,1 0 0,-2 0 0,-4 1 15,7 0 0,-3 0 0,0-1 60,0 0 0,0-2 0,0 1 126,0 2 0,0 0 1,1 0-135,-3-1 1,1-1-1,0 0 1,-1 0-58,1 2 0,-1 0 0,1 0 65,6-2 0,1 0 0,-2 0-30,-5 2 0,-1 0 0,-2 0 476,8-2 0,0 2-596,0 2 0,3 3 0,-5-1-15,-9-2 0,-2 1 90,12 0 0,-3 2-135,-12 5-539,4-5 668,-9 6-399,-2-5 980,-8-3-890,-5-5 2645,-11 6-3634,2-4-270,-23 1 0,-6-1 420,14-1 1,-1-2 905,-5 0 1,-5 0 0,-2-1-1,4 1-800,3-2 1,3 1 0,-3-1 954,0 2 0,-2-1 1,0 0-1,1 0 0,-5-1 1,2-2-1,0 2 1,-3 0-1,-1 1 0,1-1 1</inkml:trace>
  <inkml:trace contextRef="#ctx0" brushRef="#br0" timeOffset="-54170.73">24021 17451 7533,'0'-29'1638,"19"27"0,3 9 123,-1 12-2581,4-2 1,9 4 0,2 0 0,-6-2-418,0 2 1,1-1 1191,-4-5 0,3 2 0,1-1 0,-2-2 182,-3-3 0,-1 0 0,0-2-17,-1 0 0,-1 0 0,4-1-89,4 0 1,4 0 0,3 0 0,0-1 0,-4 0 35,-4-1 1,-3 0 0,1 0-1,5-1 112,-5-1 1,4 0 0,3 0 0,1-1 0,1 1 0,0-1 0,-2 0 0,-2 0 0,-3-1-353,8 1 1,-4-1-1,0-1 1,4 1 239,-5-1 1,3 0-1,3 0 1,1-1-1,0 1 1,-1 0-1,-2-1 1,-5 0-46,7 1 1,-5-1-1,0 0 1,6-1-13,-9 1 0,4 0 0,3-1 0,2 1 0,0-1 0,0 0 0,-1 0 0,-3 1 0,-2-1-28,5-1 0,-3 1 0,-2-1 0,1 1 0,3-1 51,-5 1 1,3 1 0,1-1 0,0 0-1,1 0 1,-2 1 0,-2-2 0,-2 1-103,1-1 0,-2-1 1,-2 1-1,-1-1 0,2 2 69,6-1 0,-1 2 0,2 0 0,3 0-23,-9 0 1,2-1-1,2 0 1,1 0 0,0 0-1,-1 0 1,-1 1-1,-3-1-31,4 1 0,-2 0 0,-2 0 0,2 0 1,4 0 23,-6 1 0,3-1 0,3 1 0,1-1 0,0 1 0,-1-1 0,-1 1 0,-2 0 0,-4 0 16,9 1 1,-6-1 0,0 1-1,5 0-102,-5 1 0,4 0 1,3 0-1,-1 1 1,0 0-1,-2 0 1,-5 0 47,2 1 1,-4 0-1,-1 1 1,4 0 7,1 0 0,4 0 0,2 0 0,-1 1 0,-3-1 0,-6 0-120,-2 2 0,-5-1 0,2 0 112,3 0 1,2 1 0,0 0-1,-2-1-27,1 0 1,-1 0-1,-1 0 50,6 2 0,-1 2-45,-7-3 0,0 0 0,-2 0-1079,4 2 0,-3 0 359,6 11 876,-8-6 1,-2 0 0,-5 1-1,4 8 1</inkml:trace>
  <inkml:trace contextRef="#ctx0" brushRef="#br0" timeOffset="-53970.73">28053 18256 7533,'-30'-6'1092,"-1"0"0,-7 2 0,3 0 2184,3-1-1638,10 4 0,2 2-403,7-1-3573,0 0 899,6 0 1349,1 0 90,17 0 0,-2-6 0,10-2 0</inkml:trace>
  <inkml:trace contextRef="#ctx0" brushRef="#br0" timeOffset="-51272.73">25582 16891 7533,'-31'11'329,"0"0"1,5-2 0,3-1-330,-2-2 450,11-5 90,-22 5-1110,12-6 795,1-3 0,-2 0-135,-11 2 119,7-2 1,-6-2 0,3 2-597,6 1 0,0 2 476,-9-1 1,-4 1 0,4 1 0,11 2 0,0 1 180,-8 2 0,-3 1 0,3-1-270,8-2 0,-1 1 150,-8 0 0,-3 1 0,4 0-60,13-2 0,-1-1 89,-12 0 1,-5-1 0,3 0-90,7 2 0,-1-2-30,0-1 0,-3-1 0,3-1 30,6 0 0,-1-4-158,-2-1 1,-4-4-1,0 0 1,3 0-524,-4-2 1,-1-2 567,1-1 1,-4-2 0,0-1 0,5 2-1122,2 0 1,3 1 1173,4 2 0,-1-2 0,1 0 15,-10-7 0,3 1-733,8 6 0,1 0 643,-8-6 0,2-2 71,11 1 0,1 1-26,-2 7 0,1-3-60,5-8 0,2-6 0,0 4 105,-1 6 0,1 0 0,6-7 0,2-6 0,3 0 0,0 4 0,1 1 0,4 0-169,1 0 1,5-6 0,1-2-1,1 1 1,-2 5 123,1 3 0,0 4 0,3-4 38,-1 2 1,3-3-1,2-2 1,0-2 0,1 1-1,-2 3 1,-2 3-17,0 2 1,-2 3-1,0 0 1,3-2-49,0 0 0,4-2 1,1-2-1,1 0 0,0 0 1,-2 3-1,-2 2 71,-1 0 1,-3 3 0,1 1-1,4-3-34,0 3 0,3-1 1,2-2-1,2 0 0,1 0 1,-2 0-1,-1 2 0,-3 1-96,1-2 0,-4 2 1,0 0-1,1 1 0,2-1 85,1 0 0,1 1 0,2-1 0,0-1 0,1 1 0,1 1 0,-1 0-12,-2 1 1,1 0 0,1 1 0,0 0 0,0 0 0,-1 1-1,-2 0 1,0 1 11,2-1 0,-2 2 0,-1 0 0,3 0 0,4-2 7,-7 3 1,3-1-1,2-1 1,3 0-1,1-1 1,0 0-1,1 1 1,-1-1 0,-1 1-1,-2 1 1,-3 1-1,-3 2 11,8-4 0,-5 3 0,-2 1 0,2-1 0,5-1 3,-7 3 1,4-2 0,1 0 0,3-1 0,1 0 0,0 0 0,0 0 0,-2 1 0,-1 1 0,-3 0 0,-3 1-22,6-1 0,-5 1 0,-1 2 0,1-1 0,5-1 8,-7 3 0,4-2 0,2 1 1,1-1-1,2 1 0,0-1 0,0 1 1,-1 0-1,-1 0 0,-2 1 0,-3 0-8,6 0 0,-4 0 0,-1 1 0,-1 1 0,2-1 0,4 0 18,-5 1 0,4 0 0,1-1 0,2 0 0,0 1 0,0-1 0,0 1 0,-2 1 0,-2 0 0,-3 0-18,8 0 0,-3 1 0,-3 1 0,2 1 0,4 1-27,-8 1 0,2 0 0,3 1 0,0 1 0,2 0 0,-1 1 0,0 0 0,-2-1 0,-2 1 0,-2-1 45,7 1 0,-3 0 0,-3 1 0,3 0 0,3 2 9,-8-2 0,3 2 0,2 0 0,1 1 0,1 1 0,0-1 0,-1 1 0,-2-1 0,-3 0 0,-3-1 40,11 4 1,-6-1-1,-1 1 1,5 2-58,-9-4 0,2 1 0,2 2 0,1 1 0,1-1 0,-1 1 0,-1-1 0,-2-1 0,-3 0-10,9 3 0,-4-1 0,-1 0 0,4 2 56,-6-3 0,3 2 0,2 1 1,1 0-1,-1 1 0,0-2 1,-4 0-1,-3-3 11,0 2 1,-4-3-1,0 0 1,4 3 47,-1 0 1,4 2 0,1 1-1,1 1 1,-1 0 0,-2-2-1,-5-2-85,4 2 0,-5-2 0,3 3 75,-1 0 0,4 2 0,1 1 0,0 1 0,-3-1 0,-6-3 30,2 9 0,-3 0 89,-1-4 1,3 2 0,-2 1 0,-5-2-45,-4 3 0,-6 2-45,0-1 0,-1 5 0,-2-1 0,0-3-45,0 3 0,-5 1-23,-4-1 0,-3 5 1,-3 0-1,1-4-67,1-10 0,0-3 0,-4 3 25,-1-2 1,-4 3 0,-2 2 0,-2 0 0,0 0-1,0-2 1,3-2-49,-3 2 1,2-3 0,-2 0-1,-2 3 23,2-4 0,-3 3 0,-2 1 0,0 1 0,-2-1 0,1 0 0,1-2 0,2-2-54,-3 1 0,3-4 0,-1 0 0,-1 1 0,-4 1-12,7-3 1,-2 1 0,-2 0-1,-2 2 1,0 0 0,-1 0-1,0 1 1,0-2 0,1 0-1,2-1 1,2-2 26,-4 2 1,3-2-1,1-1 1,0 0-1,-1-1 1,-1 2-1,-4 1 11,7-2 0,-3 0 1,-1 2-1,-2 0 0,-1 1 1,0 0-1,-1-1 0,1 1 1,0-1-1,2 0 0,0-1 1,2-2-1,3 0-2,-10 3 0,4-3 0,2-1 0,0 1 0,-4 0 0,-5 2-40,14-5 0,-3 1 0,-2 1 0,-2 0 0,-2 1 0,-1 0 0,-1 1 0,0-1 0,-2 1 0,1 0 0,0 0 1,0 0-1,1-1 0,0 0 0,2 0 0,1-1 0,3-1 0,1 0 50,-9 2 0,4 0 0,1-2 0,2 0 0,1 0 0,-2-1 0,0 1 0,-4 1 0,-2 1-16,10-3 0,-2 0 0,-1 1 0,-2 0 0,-1 0 0,-1 1 0,-1 0 0,-1 0 0,0 1 0,0-1 0,0 0 0,0 0 0,0 0 0,1 0 0,1 0 0,1-1 0,1 0 0,1-1 1,2-1-1,2 0 6,-11 3 0,3-1 0,2 0 0,2-2 0,1 0 0,-1 1 0,-1-1 0,-3 1 0,-3 2 6,11-4 0,-2 1 1,-1 0-1,-2 0 0,-1 1 1,-1 0-1,0 0 0,-1 1 1,-1-1-1,1 1 0,-1-1 1,1 0-1,0 0 0,1 0 1,1 0-1,0-1 0,2 0 1,2 0-1,1-1 6,-9 2 0,3 0 0,2-2 0,2 1 0,0-1 0,0 0 0,-1 0 0,-1 1 0,-3 0 0,-4 1-37,12-2 0,-1-1 0,-2 1 1,-1 0-1,-1 1 0,-1 0 0,-1 0 1,-1 0-1,-1 0 0,1 0 1,-2 1-1,1-1 0,-1 1 0,1-1 1,0 0-1,0 0 0,0 0 0,1 0 1,1-1-1,1 1 0,1-1 1,0-1-1,2 0-100,-7 2 1,0-1 0,2 0 0,0 0 0,2-1-1,0 0 1,0 0 0,0 0 0,0 0 0,1 0 0,-1-1-1,-1 1 1,0 0 0,-2 1 85,5-1 0,-2-1 0,0 1 0,0 0 1,-1 0-1,0 1 0,0-1 0,0 0 1,0 0-1,0 0 0,1 0 0,-1 0 1,1 0-1,0-1 0,1 1 0,0 0 1,1-1 68,-5 1 0,1 0 0,0 0 0,0 0 0,1 0 0,0 0 0,1-1 0,0 1 0,0-1 0,1 0 0,1 0 0,0 0 0,1 0 0,-5 1 0,1-1 0,2 0 0,0-1 0,1 1 0,0 0 0,0-1 0,-1 1 0,0 1 0,0-1 0,1 1 0,0-1 0,0 1 0,-1-1 0,1 1 0,0-1 0,0 1 0,-1-1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8:48:58.026"/>
    </inkml:context>
    <inkml:brush xml:id="br0">
      <inkml:brushProperty name="width" value="0.09071" units="cm"/>
      <inkml:brushProperty name="height" value="0.09071" units="cm"/>
      <inkml:brushProperty name="color" value="#FF0000"/>
    </inkml:brush>
  </inkml:definitions>
  <inkml:trace contextRef="#ctx0" brushRef="#br0">24060 15464 7533,'-45'0'-1080,"5"0"2699,7 5 1080,14-3-91,25 4-2158,3-6 450,21-6-361,3 4-269,4-3 0,1-1 0,16-1-674,-2 3 1,4 1 493,-10-1 0,2 2-1,-6 1 1,5 1 0,3 1 0,1-1-198,-2 0 0,3 0 0,1-1 0,1 1 1,-1 1-280,0 0 0,0 0 0,1 0 0,-1 0 0,1 1 369,3-1 0,1 0 0,-1 0 0,-1 1 0,-3 0-50,-3 0 1,-2 2 0,-1-1 0,-3 1-144,5 0 1,-3 1-1,-3-1 166,1-1 0,-5 1 2834,4 2-900,-35-6-298,-16-12-2400,-12 3 539,-11-9 2013,-3 11-2598,-14-3 1,-6 2 179,11 6 1,-4 1 59,1 1 0,-6-1 1,-4 1-1,1 1 489,6 3 0,-1 1 0,-1 0 0,-1 1 1,-1 0-447,3 0 0,-1-1 0,-1 1 0,-1 0 0,1 0 0,1 0 497,2 0 0,2-1 0,-1 1 0,1 0 0,-1-1 1,1 0 403,-3 0 1,-2 0 0,1-1 0,0 0 0,3 0-1,3-1 131,-13 0 0,5-1 0,0 0-191,-7 0 1,0 0 0,9 0-495,15-2 1,7 0 44,0 0-259,35 0-56,23-2 1,13-2 651,-4 0 0,5 0 1,5-2-1,2 1-127,-1 0 0,4-1 0,3 1 0,1-1 0,-2 0 0,-3 1 42,0 0 0,-2 0 0,-1 1 0,0-1 0,1 1-261,6-1 1,2-1 0,1 1-1,-3 1 1,-3 1 278,-4 2 0,-3 1 0,-1 1 0,3-1 107,-4-1 1,1 0 0,1 0 0,1-1 0,1 1-126,3 0 1,2 0-1,0-1 1,-1 1 0,-1-1-6,5-1 0,0 0 1,-3-1-1,-4 1-217,-6 1 0,-4 0 1,-4-1-346,4-4 0,-17 2 2268,-38 3-2223,-24-1 0,-14 0 247,9 3 1,-5 0 0,-3 0 0,-2 0-224,4 0 1,-2 0 0,-2 0-1,0 0 1,0 0 497,-2 0 0,0 0 0,-1 0 0,1 0 0,3 0-165,-2 0 1,2 0 0,1 0 0,1 0 294,2 1 1,2-1-1,0 0 1,2-1 6,-6 0 1,2-1 0,-1 0-98,3 1 1,-1 1-1,-1 0 1,3-1 67,-6-1 0,2 0 0,-1 1-315,7 1 0,-2 1 0,3 1 0,5 0-680,-1 2 1,5 0 49,-6-2 1,11 3-585,25 7 666,33 6 773,2-8 0,8 0 0,6-2-120,-4-2 0,7-1 0,3-1 0,3 0 0,1 0 0,-1 0 81,-3 0 0,1 0 1,0 0-1,2 0 1,-1-1-1,1 0 1,-2 0 37,0-1 1,0-1 0,0 0 0,-1 0 0,0 0 0,-1-1 0,-1 1-225,10 0 0,-1 0 1,-1 0-1,-5 1 1,-4-1 164,-5 1 0,-4 0 0,0 0-271,11-2 1,0 0 0,-2 1 375,3 2 0,0 0-147,-3-3 0,3 0 1,-6 0 191,-9 0 0,-3 0 765,7 0 0,-16 0 495,-29 0-1485,-19-3 0,-8 0-495,-6 2 0,-4 1 743,7-2 1,-1 0-1,-6 0-293,2 1 0,-5 1 0,-3 0 0,0 0 0,1 1 67,-4 0 1,0 1 0,0-1-1,-2 1-13,5-2 0,-2 0 0,0 0 0,-1 0 0,0 1-54,-4 1 0,-1 0 0,-1 1 0,1 0 1,1-1 62,3-2 0,1 0 1,1 0-1,-1 0 0,1 1 135,0 1 0,-1 0 0,1 1 0,0 0 0,0-1-17,2-2 0,-2 0 0,1-1 1,4 1-1,8 2-1,-8 3 0,22 1-4947,52 2 4767,6-6 0,12 0 0,8-1 0,3 0 0,-2 0 105,-3 0 0,2 0 0,0 0 0,2 0 0,2 0 0,2 0-30,-12-1 1,2 0 0,1 0 0,2-1 0,0 1-1,0 0 1,0 0 0,-1 0 0,0 1 36,6-1 1,0 2-1,0-1 1,0 1-1,-1-1 1,-1 1-1,-1 0 1,-3-1 42,4 1 0,-2-1 0,-2 0 0,-1 1 0,-1-1 1,0 1-102,6 0 0,2 1 0,-2 0 0,-5 0 0,-6-1-9,8 2 0,-10-2 2172,8-8 1471,-50-1-3418,-40-18 0,-6 12 0,-13 2 0,-5 2-489,14 3 1,-3 1 0,-2 1 0,-2 0 0,1 0 98,5 0 0,-1 1 0,0-1 0,-2 1 1,0 1-1,-3 1 131,6 1 0,-3 1 1,-1 1-1,-1 1 0,0 0 1,1 0-1,1 0 0,3 0-41,-5 1 0,2-1 0,1 0 0,1 1 1,1 0-1,0 0 120,-6 1 0,1 0 0,1 1 0,3-1 0,2 0 22,-16-3 1,4 0-1,30 7-1011,38 8 1007,20-9 0,17-5 0,12-2 0,3-1 0,-3 3-104,-9 0 0,0 2 1,1-1-1,2 1 1,2-1-1,3 1 113,-7-2 0,4 1 0,2 0 0,2-1 0,1 1 0,0 0 0,0 0 0,-2 0 0,-1-1 0,-4 1 37,7 1 0,-3 0 0,-1 0 1,-1 0-1,-1 0 0,-1 0 1,0 0 174,5 1 1,2-1 0,-1 1 0,-3 0 0,-5-1 0,-6 0 479,25 5 1,-31-7-540,-58-11 0,-30-7 0,-6 2 89,14 5 1,-5 2 0,-4 0 0,-2 0 0,-1 0 0,0-1-124,7 1 0,-1-1 0,-1 0 0,-1 0 1,0 0-1,-1 0 0,1 1 0,0 1-113,0 1 1,-1 0 0,-1 0 0,1 1 0,0 0-1,1 1 1,2 0 0,2 0 2,-13 0 0,0 0 0,4 1 0,3 0 0,4 1-36,-2 0 0,5 0 0,6 0-1709,-1 0 0,19 0 1259,49 0 135,18 0 1,11 0 63,-15 0 0,3 0 0,3 0 0,2 0 197,-1 0 0,4 0 0,1 0 0,-1 0 0,-1 0-36,5 0 0,-3 0 0,2 0 0,5 0 115,-11 0 1,5 0 0,2 0 0,0 0-1,-1 0 1,-3 0 0,-6 0 64,14 0 0,-6 0 0,3 0-54,-4 1 0,9 1 0,-2-1 0,-8-1 0,-17-4 4110,-14-8-4380,-38 6 0,-27 0 0,-15 1 1,-4 1-1,8-1 0,10 1 0,2 1 0,-2-1 0,-1 1 0,-3 0 92,-2-1 1,-4 0 0,-3 0 0,-1 0-1,1 1 1,2 0 0,5 2-152,0 1 0,3 1 0,2 0 0,2 1 0,0 0 68,-7-1 0,2 1 0,1 0 1,3 0 466,-4 0 0,3 0 1,9 1-243,4 3 0,62-1 0,21-1 0,-1 0 0</inkml:trace>
  <inkml:trace contextRef="#ctx0" brushRef="#br0" timeOffset="7698">23943 15529 8342,'-24'-7'1260,"-10"1"-631,-18 6 45,20 3 1,-1 0 179,1-4 1,-2-3-16,-2-5 1,-2-3 0,1-3-480,-10-5 0,1-5-37,6 2 1,-1-3-1,1-1 96,4 2 1,2 0 0,1-2 0,-1-5 0,1-2 0,2-3-61,0-5 1,2-2 0,3-1-210,3 5 0,3-1 0,3-1-180,2 0 0,2-1 0,5-3-111,6 2 1,4-1 0,3-3 0,0 0 274,1-4 1,2-2 0,1-1 0,1-2-174,-1 12 1,1-3 0,0 0 0,2 0-1,2 0 1,4 2-37,4-1 0,3 0 0,2 1 0,3 2 0,1 2 0,1 2-952,6-1 0,3 2 1,1 3-1,2 2 1,1 3 900,0 3 0,1 2 0,1 3 0,3 3 0,3 3-106,-7 6 1,2 3 0,2 2 0,1 2-1,1 1 1,0 3 0,0 2-143,-3 2 1,0 2 0,1 3 0,0 1 0,0 1 0,0 0-1,-1 0 1,0-1 321,3 0 1,-1-2 0,0 1-1,-1 0 1,1 1 0,1 1-1,1 3-28,-4 0 0,3 2 0,1 1 0,1 1 0,0 1 0,-2 1 1,-1-1-1,-3 0 0,-3-1-46,11 7 0,-5-1 0,-3 0 0,0 1 0,1 0-18,2 0 0,1-1 0,0 2 0,-2 1 1,-2 2-202,-5 4 1,-1 2 0,-2 2 0,-4 0 0,-5-1 374,-1 6 0,-6 0 0,-3 4-98,-2 3 1,-1 5 0,-3 0-1,-8-4 338,-7-7 0,-6-2 0,-8 0 53,-5-3 1,-6 1 0,-5 1 0,-2-2 0,-1-3-55,-6 0 1,-2-4 0,-3-1 0,-7 1-124,11-8 0,-4 2 0,-4-1 1,-2 1-1,-1 0 0,1-2 0,1 0 1,4-2-207,0 0 0,2-1 0,2-1 0,-1-1 0,-2-1 0,-5 1 159,0-2 1,-4 0 0,-4 0 0,-2-1 0,0 0 0,1 0 0,2-2 0,4-1 0,5-2 35,-12 3 0,9-2 0,0-2 0,-8-3 123,11-2 1,-6-2 0,-2 0-1,-3-1 1,1-2 0,2-2-1,4-1 1,5-2-57,-7-7 0,7-3 1,2-3-1,-4-3-172,5 2 0,-2-4 0,-2-2 0,1-1 0,3-1 0,4 0-278,-3-6 1,5-1 0,2-2 0,2-7-550,8 7 0,-1-4 1,1-4-1,2-1 0,1-1 1,3 1-1,3 2 605,1-9 0,5 0 0,3 0 0,1 1 0,-1 0 156,-2-1 0,0 1 0,1 0 0,3 1 1,5 3 185,5-1 0,4 1 0,6 4 0,10 6-186,11 8 0,10 5 0,7 5 0,2 2 0,-1 0 126,-8 2 0,0 2 0,1 1 0,2 1 0,2 0 0,5 1-41,-11 1 0,2 1 0,3-1 0,1 0 0,2 1 0,1 0 0,1 0 0,0 2 0,0 0 1,-1 2-1,0 2-9,2 0 1,0 2 0,1 1 0,-1 1 0,1 1 0,0 1 0,1 1 0,-1 0 0,1 2 0,0 0-1,0 0-154,-6 1 0,1 0 1,0 1-1,0 1 1,1 0-1,0 1 1,-1 0-1,1 1 1,-1 0-1,-1 1 1,0 0-1,-1 0 1,-1 0 55,4 2 1,-1 0 0,0 0 0,0 1-1,-1 0 1,-1 0 0,-1 1 0,0 1-1,-2 0 1,0 1 0,-1 1-73,2 2 0,1 2 0,-1 0 0,-1 1 0,-2 1 0,-1 0 0,-3-1 0,-1 0 1,-4-1 21,10 5 0,0-2 0,-5 0 0,-10 2 0,-12 4-166,-15 12 1,-14 6 0,-10-2 0,-6-8 543,-14-6 0,-13-10 0,-5 1-226,13-5 1,-5 3 0,-2-1 0,-3 0 0,0-3 0,1-4-15,-1-4 0,-1-4 0,0-2 0,0-2 0,-1 0 0,1 1-15,2 1 0,0 0 0,0-1 0,-1 0 0,0 0 0,-2-2 176,7 0 0,-1 0 0,-1-1 0,-1 0 1,0-1-1,-1 1 0,0-1 0,0 1-214,-2-1 1,-1 1-1,-1-1 1,0 0 0,0 0-1,0 0 1,1-1 0,0 1-23,1-1 0,0 0 0,0-1 0,0 1 0,1-1 0,0 0 0,0 0 0,2 0 45,-4-1 0,0 1 0,0 0 0,1-1 0,2 0 0,2 0 0,4-1 22,-11-1 1,5 0-1,2-2 1,2-2 408,-1-1 0,-2 0 0,7-5 0,15-11-521,19-11 0,13-11 0,8-6 0,5 0 0,-1 4-180,2-1 0,3 1 0,6 2 1,6-2 255,-3 12 1,4-2 0,3-2 0,3 1 0,4 1 0,1 2 0,3 4 0,1 5-86,-3 7 0,2 2 0,3 3 0,2 1 0,1 3 0,1 3 0,1 1 0,-1 3 0,1 2 0,-1 2 9,-2 4 0,0 4 0,2 3 0,0 2 0,0 3 0,0 1 0,0 0 1,-1 0-1,-1 0 0,-1-2 0,-2-2 112,6-1 1,0-3-1,-2 0 1,0-1-1,-2 2 1,-1 2-1,-1 4 1,-1 5-46,2 7 1,1 6-1,0 4 1,-2 3-1,-3 1 1,-5 0-1,-6-1 1,-9-3 142,-2 16 0,-13-2 0,-7 4 14,-1-5 1,-3 3 0,-6 0 0,-8-3 153,-7-10 0,-6-1 0,-5-2 0,-3-2 0,-3-4-19,0-3 1,-2-3 0,-4-2 0,-2-3 0,-3-1 0,-3-2-400,5-4 0,-4-1 0,-2-2 0,-3-1 0,-1-2 0,0-1 0,0-1 0,1-2 0,2-1-84,-1-2 0,0-1 1,1-2-1,0-2 1,0-1-1,-1-1 1,1-2-1,-2-1-117,7 0 1,-2 0 0,-1-1 0,-1-2-1,1 0 1,0-2 0,2 0 0,1-2-1,2 0 1,4-2 330,-6-6 0,2-2 0,3-2 0,1-1 0,3 0 0,1-1 0,1 0 0,1 0 0,0-1 0,3-1 0,1 0 0,3 0 0,2 0 0,1-9 0,1-1 0,-1 0 0,1 1 0</inkml:trace>
  <inkml:trace contextRef="#ctx0" brushRef="#br0" timeOffset="11166">4018 4725 7533,'-44'0'2518,"-8"0"-2203,6 7 0,-2 3 44,11 0 1,0 2 539,-10 10 1,6 6-630,18 2 0,7 6-150,5 2 0,3 5 0,2 1-229,2-1 0,2 1 0,1 1 288,3 8 1,3 3 0,5-4 0,4-6 0,5-3 0,7-7 60,9-6 0,9-7 0,5-8-38,2-11 0,6-8 1,2-6-1,0-4-426,-9 0 0,1-6 0,-1-1 0,1-3 1,-2 1 259,-2 0 0,0-2 0,0 0 0,-3-1 0,-2-1 31,1-3 0,-2-2 1,-3 0-1,-4 0 53,-3-2 0,-4-2 0,-4 1 111,0-8 0,-5-3-21,-3 4 0,-2-2 0,-3 2-75,-2 0 0,-3 1-90,2-7 0,-8 3-810,-14 11 1,-4 3 494,-7-12 45,-7 21 0,-8 7-90,-8 11 0,-3 8-185,7 7 1,-2 4-1,-2 1 725,9-4 0,-2-1 0,0 2 0,0 2-46,-2 6 1,-1 4 0,1 1 0,4-3-240,1-1 0,3-2 1,1 2-1,1 2 0,2 1 0,6 0 556,-8 21-1576,19-3 1,6 6 1079,4 1 0,8 3 12,6-3 0,6 3 0,3-1 18,2-6 0,2-1 0,5-2 15,0-10 0,4-1 0,1-2 0,1-2-15,9 2 0,1-4 0,4-4-198,-4-9 0,5-3 0,-1-3 0,-1-4 1007,2-3 1,-2-4 0,1-5-593,0-5 0,3-4 1,-2-3-1,-6-3-187,-6-2 0,-5-4 0,0-5 7,1-5 1,2-6-1,-3-3 1,-6-1-113,-7 3 0,-5-3 0,-2 1 0,0 0 135,0 5 0,0 1 0,-2-1 0,-3 1 0,-5-3 0,-2-1 0,-4 2 0,-4 6 45,-14-4 0,-6 5 458,3 10 1,-2 1 0,-2 4-1134,-15-2 0,-4 10-330,7 13 1,-4 6 0,1 6-280,-4 6 0,1 5 0,0 2 1299,3 1 0,0 2 0,0 1-16,7-4 1,-1 3 0,1-1 0,2 0-50,-4 4 1,3-1-1,2 0 50,-10 8 0,7 4-773,16 1 1,4 6 0,9-2 187,13 0 1,11-1 179,4 1 0,6 2 0,2-6-45,3-3 0,6-8 292,2-8 1,5-4 0,-3-9 112,-3-9 0,-1-10-120,2-11 0,1-9 0,-4-5 90,-4-8 0,-4-6 0,-3-3 466,-5 4 0,-1-5 1,-2 1-1,-3 2-316,1-2 0,-3 2 0,-10 1 262,-12-3 0,-9 1 0,-10 14-1222,-6 23 1,-8 12-1,-3 2 682,6-1 1,-3 1 0,-1 4 0,0 5-882,-5 10 0,-1 7 0,0 4 0,4-1 769,6-4 0,3-1 0,1 3 0,0 1 157,-5 8 1,1 3 0,1 0-1,5-4-131,-8 5 1,7 1-387,10-2 1,5 4-1,13-4-90,23-2 1,13-4 624,12 5 0,8-4 0,-13-16 0,1-4 0,2-1 0,0-5 0,0 0 0,0 0 0</inkml:trace>
  <inkml:trace contextRef="#ctx0" brushRef="#br0" timeOffset="14968">4214 5154 7533,'11'-19'0,"-2"5"0,10-5 0</inkml:trace>
  <inkml:trace contextRef="#ctx0" brushRef="#br0" timeOffset="17421">4695 5388 7533,'-29'0'4137,"0"-6"-2338,22 5-1169,0-5-990,1 6 450,6 0 6476,0 0-6835,0-6 89,0 5 180,0-5 0,0 6-2458,0 0 0,11 0 1,4 0-1</inkml:trace>
  <inkml:trace contextRef="#ctx0" brushRef="#br0" timeOffset="18188">5670 5154 7533,'-12'13'0</inkml:trace>
  <inkml:trace contextRef="#ctx0" brushRef="#br0" timeOffset="19038">5411 5154 7533,'18'0'0,"8"0"449,30 0 631,1 6-1125,-26-6 0,3 1 449,4 2 1,3 0-75,-4-3 0,2 0 0,1 0-708,-2 0 0,1 0 0,4 0 360,-1-1 0,5 0 0,2 0 0,-1 0 0,-2-1-330,2 1 0,-3-1 0,1 0 0,5 0 360,-4-1 1,3 0 0,2 0 0,3-1 0,1 0 0,1 0 0,-1 1-314,-2-1 0,0 1 1,2-1-1,1 0 1,-1 1-1,1-1 1,-1 1-1,0 0 346,-1 0 0,0 0 0,-1 0 0,0 1 0,1-1 0,0 1 0,2-1 0,0 0 27,-3 1 0,1-1 0,2 1 0,1-1 0,0 0 0,0 1 0,-2-1 0,-1 1 0,-2 0 0,-3 1-211,8 0 1,-4 0 0,-3 1 0,0 0-1,3 0 1,6 1 170,-12-1 1,4 1 0,3 0 0,1 0-1,2 0 1,0 0 0,0 0 0,0 1-1,-1-1 1,-2 0 0,-3 0-173,6 0 0,-2 0 1,-1 0-1,-2 0 0,1 0 1,-1 1-1,2-1 0,1 2 122,-5-1 0,-1 0 0,1 1 0,1 1 0,0-1 0,0 0 0,1 1 0,0-1 0,1 0 0,0 0 58,1-1 1,0 0 0,3 0 0,-1 0 0,1 0 0,0 0 0,-1-1 0,-1 1 0,-1 0 0,-3-1 0,-2 1-50,8 0 0,-5 0 0,-1 0 0,-2 0 0,0 0 0,3 0 1,2 0 18,-3 0 0,1 0 0,2 1 0,1-1 0,0 0 0,1 0 0,0-1 0,0 1 0,0 0 83,-4-1 1,0-1-1,1 1 1,0-1 0,0 1-1,0-1 1,0 1-1,0-1 1,-1 1 0,0 1-75,2 0 1,-1 0 0,0 1 0,0 0 0,0 0 0,0 0 0,0 0 0,0 0 0,1 0-14,-3-2 0,1 1 1,1-1-1,0 1 1,-1-1-1,1 0 1,0 1-1,-2-1 0,1 1 1,-2 0 60,8 2 1,0-1-1,0 1 1,0 0-1,-2 1 1,-3-1-1,-2-1 1,-4 1 21,12 0 1,-6-1 0,-3 1 0,-1-1 435,9 2 0,-2-1 0,-7 0-750,-1 0 0,-9-2 1030,-7-2-1975,-16 0 1602,-23 0 0,-7 6 0,-7 1 1</inkml:trace>
  <inkml:trace contextRef="#ctx0" brushRef="#br0" timeOffset="20265">14176 5713 11760,'7'0'-1169,"-1"0"359,11 18 631,-7-3 808,8 10 1,1 5 539,-3 25-1568,-3-14 0,-1 2 489,-8-8 0,-1 4 419,0 10 1,1 8 0,0 6-211,-2-19 1,-1 5 0,0 1 0,0 2 0,0-1 0,0-1-667,1 4 1,1-1 0,-1 0-1,1 2 1,0 3 378,-1-4 1,1 3 0,0 3 0,0 0 0,-1 0 0,1-4 0,0-5-555,1 10 1,-1-6 0,0-2-1,1 4 488,0-5 0,0 1 0,0 2 0,0 1 0,-1 1 144,0-10 0,-1 2 0,0 1 0,0 1 0,-1-1 0,1 0 0,-1-2-351,0 3 0,0-3 0,-1 1 1,0-1-1,0 2 0,0 2 479,-1 2 1,-1 3-1,1 1 1,-2 1-1,1-1 1,0-1-1,-1-3-192,1-1 0,0-4 0,0 0 0,-1 0 0,0 3 0,0 4 325,-1-11 1,0 3 0,0 2-1,0 1 1,-1 2 0,0 1-1,0 0 1,0 1 0,1 0 0,0-1-1,0-1-253,1 1 0,0 1 0,1-1 0,0 0 0,-1 1 1,1 0-1,1 0 0,-1 1 0,0 0 0,0 0 1,-1 0-79,1-4 0,-1 0 0,1 1 0,-1-1 0,1 1 0,-1 1 0,1-1 0,-1 1 0,1 0 0,-1 0 0,1 0 0,0 0 0,0 1-40,0-2 1,0 1 0,1 1 0,-1 0-1,1 1 1,-1 0 0,1-1 0,0 1 0,0-2-1,0 0 1,0-1 0,0-2 0,0-1 0,0-1 38,1 7 1,-1-2 0,1-2 0,0-1 0,0-1 0,0-1 0,0 1 0,0 0 0,0 1 30,-1 2 0,1 0 0,-1 0 0,0 0 0,1 1 0,-1-2 0,0 0 0,1-1 0,-1-1-38,1 6 1,0-1 0,0-1 0,0-1 0,0-1 0,0-3 0,0-2 229,0 8 0,0-4 0,0-2 0,0 5-362,2-6 0,0 4 0,0 2 0,0-2 0,0-2 0,0-5 330,-1 6 0,-1-6 0,2 3-120,2 4 0,3 5 0,0-1 0,-2-7 135,-4 3 0,1-2-203,1-8 1,2 5-1,0-1 1,-1-4 66,0 7 1,-1-3-120,0-4 0,-1 2 0,0-4-600,1-2 1,0-4-450,3 18-1049,-5-20-3449,5-19 4048,3-46 0,0-27 1529,-5 18 0,0-6 0,0-3 0,0 0 0,0 5 0,0 0 0,0-2 0,0-1 0,0 0 0,-2 0 0,0 1 0,0 0 0,0-1 0,0 1 0,-1-1 0</inkml:trace>
  <inkml:trace contextRef="#ctx0" brushRef="#br0" timeOffset="21282">9793 2801 7533,'-32'-28'5666,"5"38"-5936,8 16 0,0 13 1,2 2 299,0 4 0,2 4 0,-2 4-449,2-11 1,-2 4-1,0 1 1,0-1 0,1-2 283,0 3 0,0-1 0,1-1 0,-1-2-15,-4 9 0,0-2 0,3-3 150,-1 7 0,9-1 0,19 0 0,9-5 0,-4-19 0,4-3 0,16 6 0,-1 1 0</inkml:trace>
  <inkml:trace contextRef="#ctx0" brushRef="#br0" timeOffset="21664">10405 3775 14009,'33'28'-720,"0"0"1,1-2-1,3-2 210,-2-5 1,3 0-1,-2-3 2399,9 3 0,-3-8-1170,-8-14 1,-3-11-181,-6-12 1,-2-8 0,-4-5-121,-3-7 1,-4-6 0,-2 0-732,-1-1 0,-1 0 0,-4 0 911,0 6 1,-3 2 0,-10 6 303,-30-3 1,-14 16-2344,0 21 1,-3 10 809,16-5 1,0 2-1,3 8-1499,1 11 0,4 8 1,6 3 1152,5 7 0,10 4 976,9-4 0,5 3 0,2-3 0,4-2 0,4-2 0,6 5 0,0 0 0</inkml:trace>
  <inkml:trace contextRef="#ctx0" brushRef="#br0" timeOffset="22270">16348 7286 7533,'-56'6'4182,"31"9"1,1 6-5980,-4 8 0,-2 6 0,1 2 1827,-2 6 0,1 3 0,-2 3-102,8-11 0,-3 2 0,1 1 0,-1 0 1,1-2-233,-2 2 0,1-3 1,-1 1-1,1-1-1180,1 1 0,-2 1 0,3-2 0,3-3 1484,0 5 0,4-5 0,-6 14 0,24-38 0</inkml:trace>
  <inkml:trace contextRef="#ctx0" brushRef="#br0" timeOffset="22598">16335 8209 10591,'9'31'539,"-1"0"1,4-5 0,4-1-810,16 17 0,5-3 45,-7-15 1,4-5 1168,12 3 1,1-6-721,-15-7 1,-1-6 135,2-9 0,-3-6 2878,10-21-1979,-22-2 0,-2-10 1,-1 2-1395,1-5 0,-2-3-152,-4 9 1,1-4-1,-2-1 1,-2 2-314,1-4 1,-3 2-1,-10-1-885,-10 3 1,-9-2 0,-5 2 0,-3 5 404,-4 7 1,-6 4 0,-1 3 0,-1 0 805,1 0 1,0 1-1,-2 3 1,-2 6 0,-4 8-1,-3 6 1,1 4 0,5 0-1,8 0 1,0 1 0,0-1-1</inkml:trace>
  <inkml:trace contextRef="#ctx0" brushRef="#br0" timeOffset="22970">4942 5362 7533,'6'-13'0,"1"0"0</inkml:trace>
  <inkml:trace contextRef="#ctx0" brushRef="#br0" timeOffset="23216">4383 5154 7533,'-5'-28'1034,"0"0"1,8-14-2565,42 36 1530,2 17 0,-6-2 0,-11 10 0</inkml:trace>
  <inkml:trace contextRef="#ctx0" brushRef="#br0" timeOffset="23365">4668 5258 7533,'54'13'0,"-3"0"0</inkml:trace>
  <inkml:trace contextRef="#ctx0" brushRef="#br0" timeOffset="23531">4877 5518 7533,'-37'-4'413,"-1"1"1,5 14 0,31-1 0,34 15 0</inkml:trace>
  <inkml:trace contextRef="#ctx0" brushRef="#br0" timeOffset="23682">5293 5518 7533,'-43'-27'787,"14"13"0,42 16 0,7 11 0</inkml:trace>
  <inkml:trace contextRef="#ctx0" brushRef="#br0" timeOffset="40065">13747 14411 7533,'9'-39'755,"0"0"1,-1 0-1,12 0 1,6 2 0,1-2-734,-1 1 0,2-3 1,2 2-1,4 4-81,4 6 0,4 3 0,1 5 0,-1 5 358,3 3 1,0 8 0,-1 10 448,5 19 0,-2 13 0,-7 3-208,-6 6 0,-11 3-421,-7-5 1,-5 2 0,-12-6-840,-26 3 1,-13-13-46,6-25 1,-3-7 914,0-1 0,-3-2 0,3-2 394,0-3 1,3-3-275,0-3 0,12 1-1170,22 8 1799,24 7 1,14 6-637,0 2 0,2 4-1343,10 8 1,-2 5 32,-13 2 1,-11 5 956,-16 5 0,-14-2 585,-17-8 0,-8-4-495,0-1 0,-3-8 1079,-13-19 0,2-13-584,18-3 0,5-6-360,-4-19 0,7-5-315,12 9 0,6 0-45,5-7 0,13 10-915,19 32 1,12 13 0,-5 1 869,-14-4 0,-2 4 210,14 11 0,4 7 1,-20 2 238,-32 2 1,-15-1-180,0-5 0,-5-4-1236,-5 2 0,-4-4 1191,3-9 0,-3-3 45,-13 2 0,0-3 379,14-2 0,0-2 925,-16 1 1,3-2-226,7-6-2518,11-24 944,40-9 0,13-6 0,3-2 1,5 2 344,-5 10 0,4 1 0,2 6-120,17-4 0,3 17 675,-2 31 0,-3 12-315,-12-12 0,-5 6 239,-6 9 1,-3 7 0,-11-1-375,-19 4 0,-11 0-270,-7 8 1,-8-2 374,-1-13 0,-6-2 0,2-5 1009,-3-3 1,2-4-1115,2 2 0,9-13-270,23-32 0,9-10 90,5 5 1,6-3 194,12-14 0,8-7 0,0 8 120,0 9 0,5 7 84,6 4 1,7 4 0,-5 15-310,-1 31 0,-6 13 135,0-9 0,-6 3-90,-9 10 0,-17 2 419,-23-11 1,-13-1 0,-3-4-15,-13 0 0,-5-5-214,5-2 0,-3-1 0,2-6 214,-5-10 0,5-11-361,15-12 0,6-6-2023,5-17 1619,25 2 180,35 15 540,-2 30 0,9 10 0,-3 0-225,-2-3 0,0 4-285,4 5 0,3 5 0,-11 0 105,-18-2 0,-5 0-134,10 22-1,-31-8 450,-26-12-90,-3-17 0,-6-4-135,0-1 0,-2-8 472,6-9 0,-4-7 0,0-3 1,5 1-787,-9-6 1,5-3 627,4-4 1,1-5 0,7 4 135,10 6 0,6 0-729,8-2 0,7 1-486,9-11 810,13 27 0,7 10-135,4 15 0,3 11-149,-4 1 0,0 3 1,-1 2-17,-5 1 0,-3 2 0,0 0 30,1 2 0,-1 0 1,-4 0 179,-5 1 0,-5 0-135,1 0 0,-9-2 719,-20-6 1,-10-4 635,0-5 1,-4-5-367,-17-3 1,-3-10-360,11-10 0,3-8-540,4-3 0,6-7-900,10-23 1,8-1 989,4 25 0,2 0-871,3-18 1,4 6 735,2 25-50,18-9 140,2 18 360,12 7-225,-10 15 0,-1 6-225,-2 4 0,-3 5 30,-7 7 0,-2 6 1,-4-3 239,-5-1 0,-4-1-685,-3 8 0,-6-7 685,-22-14 706,-14-7 14,1-9-316,2-8 1,1-8-45,-5-26-315,16 6 0,3-5-45,13-4 0,6-6-420,4-4 0,3-4 0,1 3-30,2-1 1,3 2-1,3 3 0,3-2 0,5 10 180,23 8 180,-5 40 0,-1 10 180,-10-7 0,-3 4-135,9 21 0,-5 3-45,-11 4 694,-14-19 0,-5 0-334,-10-2 0,-4-3-180,-16 17 539,2-20 1,-1-4-450,2-3-318,-23-8 48,34-13-720,-4-6 450,18-6 90,1 10-270,6-8 360,0 15 180,0-3-269,0 5-811,6-6 900,-5 4-90,5-3 360,-6 5-270,0 0-1079,29-35 629,-4 9 394,-4-1 1,2-2 0,-4 6-1,0 1 1,14-24 0</inkml:trace>
  <inkml:trace contextRef="#ctx0" brushRef="#br0" timeOffset="40230">14281 14606 7533,'-50'13'0,"17"-27"0,-1-6 0,-12 5 0,23-13 0,0 1 0</inkml:trace>
  <inkml:trace contextRef="#ctx0" brushRef="#br0" timeOffset="40320">14150 14449 7533,'7'-11'0,"-1"-3"0</inkml:trace>
  <inkml:trace contextRef="#ctx0" brushRef="#br0" timeOffset="40567">14098 14462 7533,'16'-5'719,"-10"3"-3147,18-4 2698,-24 6-270,-1-17 0,-5 1 0,6-16 0</inkml:trace>
  <inkml:trace contextRef="#ctx0" brushRef="#br0" timeOffset="52071">4668 5024 7533,'6'-25'0,"-4"15"0,10-19 0,-5 15 0</inkml:trace>
  <inkml:trace contextRef="#ctx0" brushRef="#br0" timeOffset="54683">4864 4816 7533,'-26'-40'-90,"0"2"90,12 24-90,-9-4 1079,3 5 540,-25-13-854,16 8 0,-2-3-46,-7-5 1,-2 0-540,4 4 0,-2 2-45,-14-1 0,-1 5-135,11 7 0,0 5 0,-3 1 0,-1 6 135,-7 6 0,2 6 90,9 1 0,0 3-273,5-2 0,-3 2 0,2 3 18,0 1 0,1 3 0,2 1 90,0 4 0,2 2 0,1 1 30,5-4 0,3 1 0,1 4 60,1 14 0,3 6 0,6-1-180,6-8 0,5 0 0,2 1-209,0-1 0,2 2 1,2 0-1,3-2 359,4 7 0,5-2 0,3-3 90,5-2 0,3-2 0,6-5 0,6-8 0,6-5 0,0-4-90,-5-3 0,0-3 0,4-6 149,-2-7 1,3-5 0,2-5 0,-1-5-72,1-7 0,1-8 0,0-5 0,-1 0 0,-1 1-545,-7 4 1,-1 1 0,0-1 0,-1-3-1,2-3 380,-6 1 1,2-4 0,0-2 0,1-2 0,-1 0 0,-2-1 0,-3 2 0,-3 3 181,2-6 1,-4 2 0,-3 0 0,-2 0 0,-1-3 126,0-10 0,-2-4 0,-2-1 0,-4 3 0,-3 6-133,-2 0 1,-5 5 0,-8 3-30,-11-4 0,-8 2 0,-5 11-449,-10 13 0,-5 10 89,8 5 0,-4 3 1,0 5 29,-7 6 0,-1 6 0,0 3 195,10-3 0,0 2 0,0 2 0,1 1 22,0 2 1,1 0 0,0 3-1,1 0-45,0 2 1,-1 1 0,3 2 0,5 1-266,-1 8 1,5 2 0,6 2 242,5 0 0,5 1 0,9-1 60,11-1 0,10 0 0,4-6 165,13 1 0,9-9 194,3-9 1,5-6 0,-2-6-195,2-7 0,0-7-105,-3-2 0,3-3 0,-3-8 105,-11-6 0,-2-8 0,-2-1 0,-2 2-45,1 1 0,-3 1 0,-2-5 167,-3-4 1,-1-6 0,-4-1 0,-6 6 147,-6-6 0,-9 2-90,-5-2 0,-11 1-360,-15 0 0,-13 9-75,-5 19 0,-8 9 0,-1 1-180,5 1 0,0 2 0,-2 3 316,2 4 0,-2 2 0,0 3 0,1 5-151,2 5 0,2 5 0,0 3 1,2-1 358,0 1 1,2 2 0,1-1 0,1 1-225,3-4 0,1 0 0,3 0 0,3 2 154,-4 4 1,4 1 0,19 5-470,25-4 0,17 5 0,10 2 1,4 0-1,-2-3 0,-8-5-215,-5-2 1,-4-4 0,6 3 574,7 3 0,8 6 0,4 1 0,0-1 0,-2-7 0,-6-10-135,11-7 0,-2-14 30,-4-4 0,4-6 0,-2-2 428,-3 1 0,-1-3 0,-1-6-99,-5-5 1,0-7 0,-2-3 0,-4 0-480,0-5 0,-5-1 0,-7-8 569,-9 8 1,-4-7 0,-2-4 0,-3 1 0,-1 2 0,0 7-274,-2-4 1,-1 6-1,-7-3 4,-2 1 0,-4-7 0,-3 1 0,-4 6 0,-4 10-120,-12 13 0,-6 11 0,-1 1 60,3-5 0,-1 1 0,-3 5-165,0 7 0,-3 5 0,0 3 0,5 4 45,1 4 0,3 5 1,2 2-31,-6 6 0,1 3 0,4 6 75,12-3 0,3 4 0,3 2 0,2-5-180,-4 10 0,4 1 75,6-4 0,1 4 0,6-6-165,7-10 1,5-1 44,9 14 0,9 1 180,2-10 0,5-2 0,4-2 0,4-3 0,3-3 0,3-2-30,7 0 0,2-4 1,-1-4 238,-11-6 1,-2-3 0,1-4 90,3-6 0,1-4 0,-6-3 374,-7-2 1,-3-3-135,8-7 0,-6-6-266,-17-1 0,-6-4 311,4-4 0,-3-2-91,-8-3 1,-5-1-585,-5-5 0,-5 2 135,-4 8 0,-4 4-315,-4 4 1,-4 5-91,-4 6 0,-5 8-135,-13 9 1,-4 10 344,16 4 0,0 4 0,0 4 120,-8 4 0,0 5 1,6 7 231,14 2 0,4 5 1,3 2-1,4-2-172,-1 0 0,5-2 0,6 2-240,9 14 0,8 1 1,9-9 344,15-12 0,9-9-135,2 1 0,4-12 405,5-22 0,1-19-515,-18-2 0,-1-11 0,0-3 0,-1-1 110,-5 7 0,0-2 0,-1 0 1,-1-2-1,-1-3 419,-2-1 1,1-4 0,-1-1 0,-2-1 0,-2 2 0,-3 4 74,-1-2 1,-1 1-1,-6 3 1,-9 3-226,-14-7 1,-11 4 0,-6 18-405,-5 25 0,-6 17 1,-3 7-1,1-1 68,-1-3 1,-1 2-1,1 3 1,2 4 317,5 2 1,0 6 0,1 2 0,3-1 0,3-2-501,-4 6 0,5-2 0,3 2 309,3 0 0,3 1 0,3-3-285,3 1 1,4-1 901,3 6 1,4-1-1083,4-2 1,6-3 404,4-6 0,5-4-45,5-3 0,7-9 630,12-16 0,4-12-361,-5-5 1,1-7 85,1-6 0,3-7 0,-2-4-41,-10 2 1,0-5 0,-2-2 0,0 3-150,3-3 0,-2 1 0,0 0-30,0-1 0,-1-1 0,-10 5 1878,-12-17-1338,-19 15-540,-16-7-135,-8 25 0,-7 6-45,-6 7 1,-4 9 59,11 4 0,-1 5 0,1 10-240,4 11 0,0 10 0,3 5 1,6 0 47,8-5 0,5 0 1,3 3-1,3 1 78,2 2 0,3 3 0,2 1 1,4-2-1,3-4 144,7 11 0,7-4 0,5-5-30,8-4 0,6-4 0,2-9 300,-2-13 0,3-6 0,0-7 89,4-8 1,1-8 0,-1-8-198,-9-5 0,1-7 0,-1-5 0,-1-2 0,-2 0-330,-2 1 0,-1-2 1,-2-2-1,-1 0 1,-1 0 616,0 0 1,0-1 0,-2-1 0,-4 1 0,-5 0 22,-5-5 0,-5-1 0,-6 3 1,-8 8-428,-19 1 0,-13 10 135,5 8 0,-6 4 0,-2 10-450,0 13 0,-4 9 1,1 6-1,2 1 202,3 1 1,3 2 0,1 3-1,0 2-153,-2 3 0,-1 3 0,3 1 0,4-1 221,2 2 0,5 1 0,7-1-585,2 10 1,14-4 758,22-10 0,9-5-444,-6-7 0,4-4 2181,24 1 1,4-10-1328,-16-13 1,-1-5 114,2-3 1,-3-6-71,-6-10 1,-7-4-90,-5-12 592,1 6-2841,-17 19 1260,0 17-1620,0-5-2968,0 18 5127,-6 2 0,-7 18 0,-7 1 0</inkml:trace>
  <inkml:trace contextRef="#ctx0" brushRef="#br0" timeOffset="74098">23748 15425 7533,'-7'-35'-180,"2"10"809,5 14-539,5 10 270,8-11-180,7 16-45,8 2 0,5 1 0,5 9 0,5 2-561,-4-5 1,6 0 0,2 0 0,-2-1 545,7 2 0,0-2 0,6-1 0,-11-4 0,6 0 0,3 0 0,1-1 0,-2-1 0,-3-1 1,-4-2 1,-2-1 0,-2-1 0,2-1 0,0 0-68,10 1 0,2-2 0,1 1 0,-4-1 0,-7 0-414,0 0 0,-6 0 1,-6-3 224,2-4 0,-18 1-45,-33 6 270,-24-3-270,-1 4 0,-7 2-400,7-1 1,-5 0 0,-2 0 0,-1 0 376,-6-1 1,-2-1 0,-1 1 0,-1-1 274,11 1 0,0 0 0,-1 0 0,-1 0 0,-2-2 242,-2-2 1,-3-2 0,-2 0 0,1-1 0,1 0 0,5 1-91,-6-1 1,5 1 0,0-1 0,-2-1-27,-1-2 0,-3-2 0,-1 0 0,4-1 0,7 3 760,-13-4 0,10 1-1588,7 1 1,19 1-1854,35 7 2124,9 10 538,15 1 1,8 2-780,-7 0 0,2 1 0,3 0 555,-1-3 0,2-1 0,2-1 0,4 2-90,-2 1 0,5 0 0,2 1 0,1-1 0,-3 0 0,-4-1 315,1-1 0,-5-1 0,1 0 0,5 1 194,2 1 1,6 1 0,3 1 0,-1 0 0,-4-1-1,-9-2 206,-4-1 0,-6-1 0,1 1-460,12 2 0,2 0 0,-9-1 330,4-5-360,-76-6-810,-18 4 1,-13 3 233,16-2 0,-3 0 1,-5 1-1,-3 2 177,5 0 1,-4 2 0,-4 1-1,-1 0 1,-1 0 0,3 0 0,2-1 353,2-1 0,1 0 0,2 0 0,0 0 0,0 0 0,-3 1-135,2 0 0,-2 0 0,-2 1 0,1 0 0,1 0 1,3-1-1,5-1 247,-6 0 0,5-2 1,3 0-1,2 0 379,-14-1 1,9 0-1526,8 0 1168,79 6-247,-5-5 1,9-1 0,5-1 0,-2 2-100,0 1 0,-1 1 1,1 1-1,2-1 221,-5-2 0,2 0 0,1 0 0,-2 1 0,-2 0 292,11 2 0,-3 0 0,-6 1 643,-7-2 0,-8 1 3123,0 2-2763,-26-6-1259,-5-6-720,0 4 1681,-5-3-2041,-8 5 900,-2-6-2428,-15 4 1078,20-3 631,-14 5 809,17 11 0,-6-2 0,0 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8:50:30.574"/>
    </inkml:context>
    <inkml:brush xml:id="br0">
      <inkml:brushProperty name="width" value="0.09071" units="cm"/>
      <inkml:brushProperty name="height" value="0.09071" units="cm"/>
      <inkml:brushProperty name="color" value="#FF0000"/>
    </inkml:brush>
  </inkml:definitions>
  <inkml:trace contextRef="#ctx0" brushRef="#br0">18065 9470 7533,'31'-21'689,"0"1"1,-2 1 0,2 2 239,4 4 0,4 0 1,-4 3-346,-6 0 1,0 1-783,26-8 0,-1 4 918,-11 7 449,9 0-809,-17 5 0,2 1-181,-5-3 1,4 0 150,11 0 0,8 2 0,-1-1-91,-6 1 1,1 1 0,3 0-683,-9-1 0,4-1 1,2 1-1,-1 0 0,-2 0 533,3 0 0,-2 1 0,1 0 0,0 1 67,3 0 1,2 0-1,-1 1 1,0 0-1,-3 0 1,0 1 0,0 1 0,0 0-68,5 0 0,0 1 0,2 0 0,3 1-45,-10-1 0,4 1 0,1 1 0,0-1 0,-1 1 0,-1-1-224,2 1 1,-2 0-1,-1 0 1,2 0 0,2 0 332,-4-2 0,2 0 0,2 0 0,1-1 1,-2 1-1,-1 0 0,-4-1-255,0 1 1,-4 1-1,-1-1 1,0-1-1,3 0 161,0 0 0,1-2 0,2 0 0,-1 0 0,0-1 0,-1 1 30,1 1 0,0 0 0,-1 0 0,0-1 0,0 1 18,3-1 0,1-1 0,-1 0 0,0 1 0,-1-1-64,2 0 1,-2 1 0,2 0 0,5-1-147,-11 0 1,6 0 0,3-1 0,1 1 0,1 0 0,-3 0 0,-3-1 0,-6 1 101,6-1 0,-7 0 0,0 1 0,8-1-12,-4 1 1,7-1 0,4 1 0,2 0 0,0 0-1,-2 0 1,-5-1 0,-6 1 174,3-1 0,-6 0 1,-3 0-1,2 0-298,5-1 0,0-1 0,0 0 1,-2 1-301,6 1 1,-3 0 0,-3-1-331,-1-2 1,-3 0 97,1 3 1,-5 0-773,0 0 1898,-20 0 1,-25 6 0,-9 1 0</inkml:trace>
  <inkml:trace contextRef="#ctx0" brushRef="#br0" timeOffset="10854">3420 3841 7533,'0'-8'1439,"0"3"1259,-34 16-1978,13-2-361,-11 6 1,-11 6 0,0 2-150,3 0 0,0 2 0,-4 2-1061,2-1 0,-3 3 0,-3 2 0,0 0 0,-1 0 626,7-4 0,-2 0 0,0 1 0,-1 0 1,1 0-1,0 0 45,2 0 0,0 0 0,0-1 0,0 1 0,-1 0 0,0-1 554,-3 2 1,-2 0 0,0 0 0,0-1 0,3-2 0,2-2-4,0-1 0,2-1 0,2-2 0,1 0 18,-10 7 1,2-1 0,8-7 240,-4-6 89,89-7-179,-12-10 0,6-4-518,-1 4 1,7-1-1,2-1 1,-1 1-457,-3 0 0,1-1 0,0 0 0,1 1 416,-2 1 0,0 1 0,1-1 0,2 3 0,0 1-192,0 2 0,2 2 0,1 2 0,-1 0 1,0 0-1,-4 0-38,6 0 1,-2 0 0,-2 0-1,3 2-222,-3 1 1,2 1 0,0 2 0,-3-2-1,-7-2 290,6-1 1,-6 0-1,-9 3 0,-2-2-261,5-7-188,-2 5-990,0-6 1079,-11-23 540,-8-6 0,-14 1 0,-4-2 0,-2 1 0,0-1 0</inkml:trace>
  <inkml:trace contextRef="#ctx0" brushRef="#br0" timeOffset="11166">2991 4296 7533,'-31'-7'3058,"0"1"0,-18-2-3508,36 8 181,-5 48 1498,7-10 0,-3 7 1,2-1-931,2-3 1,0 0 0,-2 3-371,-2 5 1,-2 5 0,0 1 0,2-3 130,1 2 0,2-2 0,0 2-150,0-6 0,-1 1 0,1 1 0,0-2 67,2-4 1,1-1 0,0 0-1,0-1-1140,-2 11 0,2 0 0,0-5-232,-2 5 1,7-6 135,11-9 0,7-12-1170,10-25 2429,14-12 0,-23-12 0,-2-3 0,6-15 0</inkml:trace>
  <inkml:trace contextRef="#ctx0" brushRef="#br0" timeOffset="11434">2874 4959 7533,'-33'-4'899,"0"1"1,0 4-1,2 3-1259,-15 17-537,13 2 0,-2 4 897,-3 3 0,-3 1-201,5-5 0,-2 1 0,0-2 171,5-6 0,0-1 0,-2 0-480,-8 3 0,-2 1 1,3-4-76,-2-6 1,2-1 740,-5 4 0,5 0-156,9-2 0,34-6 0,27-1 0</inkml:trace>
  <inkml:trace contextRef="#ctx0" brushRef="#br0" timeOffset="11670">2653 5245 7533,'16'0'9830,"-6"29"-11025,-11-4 1285,8 5 0,5 2-2159,16 9 989,-7-15 1,3-1 89,1-5 1,1-1 269,4 6 1,5 0 347,8-4 1,6-1 0,-4-1 0,-3 3 0,-1-1 0,-1-7 0,0 0 0,0 0 0</inkml:trace>
  <inkml:trace contextRef="#ctx0" brushRef="#br0" timeOffset="12150">4643 4374 7533,'-38'38'1124,"0"0"0,1 0 1,-1-2-1,-1 1 0,-1 1 1,3 0-901,6-3 1,2 1 0,0 0 0,-2 1-262,-2 0 0,-2 0 0,-1 1 0,-1 0 0,1 0 468,0 1 1,-1 1 0,0-1 0,1 0 0,2-2-230,0 0 0,1-1 1,1 0-1,1-1-22,-11 10 0,1 0 0,13-5-910,16-9 1,12-3 594,19-3 1,13-3-46,4-1 0,8 0 0,3-3 22,-6-4 1,2-1 0,2-2-1,1-1-532,1-1 1,2-2 0,-1-1-1,1-4-210,1-3 1,1-4 0,-1-1-1,-4 0 570,-2-1 0,-4 0 1,-1-3-391,12-7 1,-7-3 719,-6-6 0,-38 12 0,-15 2 0</inkml:trace>
  <inkml:trace contextRef="#ctx0" brushRef="#br0" timeOffset="12383">4435 5323 7533,'13'0'6836,"-6"0"-5307,-1 0-1259,0 6 494,-2 20 1,-1 7-765,4 22-465,-4-19 1,-2 5 0,1 0 374,-2 3 0,1 1 0,-2 1 120,-2 5 0,0 2 0,-3 3-1686,0-12 1,-1 4 0,-1 1 0,0-3 0,0-3 1338,-2 4 0,0-4 0,-2 1 0,-4 9 0,-1 0 0,1-10 0,-10 3 0</inkml:trace>
  <inkml:trace contextRef="#ctx0" brushRef="#br0" timeOffset="23579">21486 2177 7533,'-13'-12'2788,"5"9"-89,3-8-1710,5 5 270,23-1 1,5-1-541,8 4 1,4 2-406,-9 7 1,1 2-1741,20 4 0,2 4 1786,-4 7 0,-1 3-241,-13-8 1,0 1 0,-1 0-431,8 2 0,0 0 716,1 4 0,2 0-171,2-4 0,3 0-54,-6-1 0,3 1 0,3 1-158,-5-5 1,3 0-1,1 0 1,-1 0-203,-1 1 0,1 0 0,0-1 1,-1-1-316,-1-1 0,0-2 0,-1-1 1,-3 0 2,4 3 0,-3-1 1,-5-2-94,0-4 0,-7-1 1325,-2 0-2988,-24-6 2520,-6 0 0,-18-12 0,-3-2 1</inkml:trace>
  <inkml:trace contextRef="#ctx0" brushRef="#br0" timeOffset="24016">22734 2618 7533,'-29'-14'1139,"0"0"0,-6 9 1,6 10-1050,19 12 809,-12 19 1,-3 6-810,8-14 0,-3 3 1843,-3 4 1,-6 6 0,-1 2 0,3-3-2325,-1 2 1,2-3-1,-3 3 548,-2-1 1,-3 3-1,0 0 1,2-1 141,-1 4 1,3-1 0,0-3-60,5-12 0,0-2 0,1 0-240,-8 18 0,3-3-563,8-13 0,2-3-427,-8 21 90,11-16 1,2 1-561,4-7 1,-1-1-1375,-5 11 1,1-1 2833,-1 13 0,-7-13 0,16-30 0</inkml:trace>
  <inkml:trace contextRef="#ctx0" brushRef="#br0" timeOffset="24649">24307 3204 12210,'-14'-28'5397,"2"9"-4947,12 13 449,-5 6-359,-13 21 0,-6 11-1,-4-2 1,-6 5-1229,2-3 1,-6 7 0,-3 3-1,-1-1 1,4-3 688,2-3 0,1-2 0,0 0 0,-4 2-30,1-2 0,-4 3 0,-1 1 0,-2 0 0,2 0 0,1-2 3,1 0 1,1-1-1,0 0 1,1-1 0,1 0 183,-6 4 0,1-2 1,0 1-1,1 2-268,7-5 1,-2 3-1,2 0 1,2 0 0,6-4-280,1 1 0,5-1 0,4 0 255,-1 20 1,12-3 1078,16-20 0,9-4-359,16 1 0,6-3-408,-11-9 0,4-1 243,15 3 0,8 1 0,-1-1-271,-16-4 1,0-1 0,5 2-407,-4-2 0,7 2 0,3 1 0,3 0 0,-2 0 0,-3 0 0,-7-3 442,11 4 0,-6-1 0,3 1-239,0-1 0,5 1 0,1 1 0,-4-1 1,-10-3-307,-6-1 0,-4-2 658,7 1 1,0-1-524,-8-5 1,-3-1 44,5 3-737,-9-12-6639,-40-18 7556,0 0 0,-7 8 0,-5 1 0,-26-4 0</inkml:trace>
  <inkml:trace contextRef="#ctx0" brushRef="#br0" timeOffset="25288">26701 4621 7533,'3'-30'2188,"1"1"1,2-5 0,-1-3-1785,-1-12 1,-1-2 584,4-2 1,-6-1-315,-16 4 0,-5 2-1351,1 3 1,-7 2 255,-11 7 0,-9 2 1,-1 4-113,7 9 0,-1 3 1,-2 1 576,4 1 0,-2-1 0,-1 1 0,-3 3 620,0 3 1,-3 2-1,0 1 1,-1 2 0,1 2-333,-5 0 0,1 3 1,-1 1-1,1 3-423,5 1 0,0 1 0,-1 2 0,3 2 1,3 2-61,-13 7 0,5 5 0,9 8 60,12 12 0,9 9 0,4-1 449,4-11 1,3 0 0,6 4-315,6 4 0,6 4 0,2 1 0,2-4 345,2 4 0,2-2 0,1 0-368,-1-7 1,2 2-1,0-1 1,-1 1-23,-1 0 0,0 0 0,-2-1 0,-1-1 179,-3 1 1,-1-2 0,-2 0-270,2 1 0,0 0 0,-7-3 251,-10 2 1,-9-8 153,-7-14 0,-6-6-405,-4-1 0,-5-2 0,-1-5 60,-3-6 0,-1-6 0,-1 0 90,-2 1 0,-2-2 0,-1-1 150,-6-4 0,-2-1 0,6 0-90,7 0 1,3 0-5037,-12 2 1,10 0 1253,30 3 4103,7 6 1,6-6 0,0-1 0</inkml:trace>
  <inkml:trace contextRef="#ctx0" brushRef="#br0" timeOffset="26120">20419 4153 0,'45'21'789,"0"0"1,0 0 0,0 0-1,0-1 1,-2 0 0,4 3-257,-9-3 1,5 2 0,1 2 0,1 0 0,-1 0 0,-4-2 298,4 2 0,-3-2 0,1 1 0,4 3-426,-6-4 1,3 3 0,3 1-1,2 1 1,0 0 0,0 0-1,-2-2 1,-3-1-347,2-1 0,-4-1 0,0-1 0,0-1 0,3 2 0,3 1 0,-2-1 0,4 2 0,2 1 0,1 0 0,2 0 0,-1 0 0,0 0 0,-2-2 0,-3-2-21,2 1 0,-2-3 0,-2 0 1,0-1-1,1 0 0,0 0 1,3 1 99,-4-1 1,1 0 0,2 0 0,0 1 0,0-1 0,1 1 0,-1 0 0,0 0 0,0-1 152,3 3 0,-1-1 1,1 1-1,-1 0 0,0-1 1,0 1-1,0 0 1,1-1-119,0 1 0,1-1 1,-1 1-1,1-1 1,0 1-1,0-1 1,0 1-1,0 0-84,-3-2 0,0 1 0,0-1 0,1 1 0,-1 0 0,0-1 0,-1 0 0,0-1 0,-3 0-166,3 0 1,-2-1 0,-1 0-1,-1-1 1,1 0 0,0 0-1,2 1 76,-1-1 0,2 0 0,1 0 0,0 1 0,1-1 0,-2 1 0,0-1 0,-2 0 0,7 3 0,-2-1 0,0 1 0,-1-1 0,-2 0 0,0-1 0,2 1 0,-1-1 0,-1-1 0,0 1 0,1 1 0,-4-1 0,3 3 0,0-1 0,-2 1 0,-2-2 0,-5-3 401,4 2 1,-5-4 0,1 2-402,3 4 0,1 1 0,-7-4 0,8-1 1285,-26-4-1285,-14-11 1758,-5 0-1938,0 0 3305,-5 0-3215,3 0-1653,-3 0-4553,-19-17 2877,-4 3 1,-7 0 3418,-7 4 0,-6 0 0,1 1 0,-8-2 0,-1 4 0,12 7 0,-1 1 0,1-1 0</inkml:trace>
  <inkml:trace contextRef="#ctx0" brushRef="#br0" timeOffset="28818">16816 5401 7533,'13'-12'4137,"0"-2"-1528,0-6 89,-5-5-1978,-14 5-450,-32-23-450,12 24 0,-3 1 45,-5-2 0,-4 2-180,-11 0 0,-2 5 180,10 8 1,-1 2 538,-10-4 1,1 2-270,17 4 0,1 2-1574,-5 1 0,3 2 809,-9 9 180,0 1 540,19 16 359,23 14 1,10 13 0,2-3-270,2-3 0,5 4-528,-3-10 1,3 9 0,2 3 0,0-4 0,0-7 466,1-5 1,0-6 0,1 0-90,3 8 0,0 1 0,-5-6 780,0 7 1169,-34-23 0,-10-3-1800,-4-6 1,-6-2 0,-14 1 0,-9 0 0,2-5-157,11-7 0,0-4 1,-1-2-69,0-1 0,-3-2 0,0-2 0,5-2-548,3-6 0,3-3 0,2 1 413,-15-9 0,5 0-332,7 9 1,16-1-2683,41-3 1,12 1 3193,-2-2 0,6 10 0,9 2 0,-2 2 0,-1 6 0,-1-1 0</inkml:trace>
  <inkml:trace contextRef="#ctx0" brushRef="#br0" timeOffset="29182">17389 5778 7533,'-24'-27'2383,"0"-1"1,2 6-3104,-8-18 2699,45 40-450,17 6-539,2-5 629,3 11-2069,5 1 0,8 4-630,-8 0 1,3 2 0,2-1 250,5-1 0,3 0 0,1-1 536,-7-1 1,3 0 0,-1-1 0,-2-3 292,4-4 0,-1-3 0,-3-1 0,-6 2 0,-3-1 0,-1-1 0,7-3 0,-1 0 0</inkml:trace>
  <inkml:trace contextRef="#ctx0" brushRef="#br0" timeOffset="29517">18364 5245 7533,'-13'0'2158,"-4"23"1,-2 12-2204,-3 2 0,-4 4-11,4-7 1,-3 4 0,-2 1 0,0-2-13,1-1 1,0-1-1,-2 0 1,0 0 161,-7 3 1,-1 1 0,-1 0 0,3-2 744,-3 4 1,1-1 0,1-1-541,-1-2 1,1 0 0,-2 4-1060,6-1 1,-1 6 0,-1 1-1,3-1 1,3-7 309,4-4 0,4-5 1,-1 4-144,-8 12 1,-4 7 0,7-2 0,18-12 232,23-16 0,12-6 360,11 0 0,9-2 0,-3-2 0,3 2 0,0-2 0,-2-5 0,1 0 0,0 0 0</inkml:trace>
  <inkml:trace contextRef="#ctx0" brushRef="#br0" timeOffset="30100">19210 6844 7533,'7'-19'3283,"8"-6"0,4-4-3913,-1-4 1,0-4 539,2-2 0,1-3 0,-3 2 584,3-3 1,-7 0-375,-9 5 0,-6-4 0,-9 7 105,-30-1 0,-14 8-110,12 6 1,-3 1-1,-5 5 582,-1 8 0,-5 3 0,-1 4 1,3 2-384,9 3 1,2 2 0,1 2 0,0 2-45,-14 6 0,1 3 0,7 5-780,16 1 0,4 3 0,4 3-470,-5 16 0,8 4 710,12 1 0,9 1 405,9-2 0,14-4-363,6-21 0,9-4 0,6-2 0,-1-4 205,5-2 1,1-4-1,3-3 1,0-1 237,-4-2 1,3-1 0,0-1 0,-2-1 0,-2-1 346,-1-2 0,-1-2 1,-3 0-1,-4-2 382,10-7 1,-10 1 1124,-14 5-16,-24 1-1694,0 6 317,0 0-2025,-6 0 629,-30 18 315,6 0 0,-1 2-540,-4 2 1,1 0 933,3 1 0,4-1-3047,2 2 450,31-11 1078,23-2 1,14-3 1529,0-4 0,5-2 0,0 1 0,-6 1 0,-1 0 0,1-1 0,7-3 0,0 0 0,-1 0 0</inkml:trace>
  <inkml:trace contextRef="#ctx0" brushRef="#br0" timeOffset="30466">20666 7013 7533,'18'-25'3867,"0"0"1,11-23-3913,-25 19 0,-8 0 270,-12 4 0,-8 4 359,-23 1 1,-9 7-1066,12 6 0,-2 2 1,-3 4 659,3 2 1,-3 3 0,0 2 0,1 2 30,-9 3 0,2 2 0,2 3 157,10 0 1,2 2 0,4 1-458,-9 10 0,11 6-360,21 9 1,15 6-331,17-1 1,13 2-1,-2-2-1122,-6 3 1,3-3 1541,3-7 0,5 1 1,6-10-1470,11-13 0,6-10 0,-5-2 1710,-3 1 0,0-1 0,7 0 0,4-1 0,-8-4 0,-18-7 0,0 0 0</inkml:trace>
  <inkml:trace contextRef="#ctx0" brushRef="#br0" timeOffset="30784">22084 6519 7533,'-39'-13'9830,"-1"12"-9374,18 15 0,-8 12 0,-4 10 0,-5 7 0,-2 5 1,-1 1-1,1 2 0,1-4 0,4-3 0,4-8-816,-4 4 0,5-5 1,1-2-1,-2 3 1,-3 6-38,5-6 1,-5 5-1,-2 4 1,-1 2-1,-2 1 1,0 1-1,2 0 1,1-3-1,4-3 1,4-4-1,6-5-2272,-10 18 1,9-8 0,4-4 2668,1-1 0,8-4 0,17 12 0,8-34 0</inkml:trace>
  <inkml:trace contextRef="#ctx0" brushRef="#br0" timeOffset="31216">22590 7520 7533,'-33'-27'9830,"-4"2"-8901,-14 18-1529,12 0 1,-6-1-1,0 0 306,4 2 1,0 2 0,-2-2 450,-2 0 1,-2-1-1,-2 1 1,1-1 134,-2 1 0,0-1 1,0 1-1,3 1-112,-2-1 0,3 2 0,-3-1-55,1 0 0,-3 0 0,1 0 0,8 1 324,0 0 1,5 1-90,-2-4 0,9 8-3688,25 28 4137,13-10-359,17 24-90,7 1-180,-10-21 0,2 2-1,8 14 1,1 4-315,2-1 1,2 2 193,-4 0 1,0 2 0,-4-3-1792,-1 0 1,-2-3-833,10 8 1,-7-5-855,-20-17 3418,3-8 0,-18-11 0,-2-1 0</inkml:trace>
  <inkml:trace contextRef="#ctx0" brushRef="#br0" timeOffset="31403">21849 8404 18686,'25'32'0,"0"0"0,-5-5 0,1-1 0</inkml:trace>
  <inkml:trace contextRef="#ctx0" brushRef="#br0" timeOffset="34286">25608 5362 7533,'-14'-29'4915,"-1"0"0,-8-17-14746,23 52 9022,0 1 809,0 23 0,0-7 0,0 15 0</inkml:trace>
  <inkml:trace contextRef="#ctx0" brushRef="#br0" timeOffset="34566">22057 7845 7533,'-32'-29'0,"-1"0"0,38-19 0,19 4 0,3 28 0,7 3 0,10-10 0,-1 1 0,1-1 0</inkml:trace>
  <inkml:trace contextRef="#ctx0" brushRef="#br0" timeOffset="34900">26336 5479 7533,'-43'-19'60,"0"0"0,7 8 0,1 12-689,0 29 0,0 18 0,2-4 0,4-13 0,1 0 0,-5 10 0,0 1 0,1-1 0</inkml:trace>
  <inkml:trace contextRef="#ctx0" brushRef="#br0" timeOffset="35165">22616 8040 7533,'-40'-33'213,"1"1"1,-1-1-1,5 5 1,2 0 0,17 6-1,29 3 1,21 6 0</inkml:trace>
  <inkml:trace contextRef="#ctx0" brushRef="#br0" timeOffset="55270">14463 6142 7533,'38'12'2563,"0"-1"1,-4-5-2295,2 4 1,6 4 0,-7-3-4223,-2-3 4088,-2 1 0,-1 1 45,-2 3 663,-3-2 0,4 3 146,9 8 1,3 6-451,1 1 1,4 4 0,1 2-731,-5-5 0,0 2 0,1 0 0,2 1 299,-2-1 0,2 0 0,0 1 0,1 0 0,1-1-4,-7-6 1,1 0 0,0-1 0,0 0 0,1 0 0,2 0-639,3 0 1,1 1 0,1 0 0,1-1 0,-1-1 0,-1-1 473,-3-3 0,-2 0 0,0-2 0,1 1 0,1-2 0,3 1 60,-3-3 0,1 0 0,3 0 0,0-1 0,1 0 0,-1-1 0,0 1 0,-2-1 75,8 2 0,-1 0 0,-1-1 0,0-1 0,1 2 0,2-1-8,-6-1 0,0 0 1,2 0-1,0 0 1,1 1-1,0-1 1,1 2-1,-1 0-66,0-1 1,0 2 0,1-1 0,1 2 0,-1-1 0,0 1 0,0 0 0,-2-1 0,-1 1 54,-1 1 0,-1-1 0,-2 0 1,-1 1-1,1 0 0,0 0 1,2 1-1,2 1-115,-4-2 1,2 1-1,1 1 1,1 0-1,1 0 1,0 1 0,-1-1-1,0 1 1,-1 0-1,-1-1 1,-3 0 192,6 2 1,-2 0 0,-2 1 0,-1-1 0,0 0 0,0 0 0,1 0 0,2 0-99,-1 0 0,0 1 1,1-1-1,1 1 1,0-1-1,0 0 1,0 1-1,0-2 1,0 1 212,-1-1 1,-1-1 0,0 0 0,0 0 0,1 0 0,0-1 0,1 1 0,1 0-1,1-1-257,-5-2 1,1 0-1,2 0 1,0 0-1,2 1 1,0-1 0,-1-1-1,0 1 1,-1-1-1,-1 1 1,-3-2-1,-1 1 41,6 1 1,-3 0 0,-1 0 0,-2-1 0,0 0 0,0 0-1,0 0 1,2 0 1,4 1 0,3 0 0,1 0 0,0 0 1,-2-1-1,-4-1 0,-5 0 0,-7-2 10,20 10 0,-12-3 382,-10-3 1,-2-1-293,0 0 0,4 2-45,5 3 0,4 2 0,-5-1-225,-8-2 0,1 1 355,8 3 0,5 2 1,-4-2-356,-9-6 0,-4-2 2283,11 10-2148,-13-14 508,-29-12-7524,0 0 7384,-6 0-4056,-7-12 3688,-19-14 0,7 2 0,-2-4 0,-7-5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8:52:41.381"/>
    </inkml:context>
    <inkml:brush xml:id="br0">
      <inkml:brushProperty name="width" value="0.09071" units="cm"/>
      <inkml:brushProperty name="height" value="0.09071" units="cm"/>
      <inkml:brushProperty name="color" value="#FF0000"/>
    </inkml:brush>
  </inkml:definitions>
  <inkml:trace contextRef="#ctx0" brushRef="#br0">10223 7091 12390,'18'12'5847,"-9"2"-5488,2 7 226,-9 6 0,-4 5-540,-2-2 0,-3 3-1467,-7 13 1,-4 5 0,0-3 1421,2 0 0,-2 1 90,-6-1 0,-4 4 0,2-1 230,5-5 1,1-2 0,1 2-112,1 5 1,1 2 0,2-1-150,0-3 0,1 0 0,6-1-163,6-7 1,4 0 0,5-5-123,5 2 0,9-3 285,12-1 0,10 0 0,2-3-105,-8-10 0,1-3 0,3-1 0,1-1 31,1 1 1,2 0 0,2-1-1,2-1 1,3-3 244,-4-3 0,3-3 1,3-1-1,0-1 0,1-1 1,-1 0-1,-2-1-141,3 0 1,-2-1 0,-1-1 0,1-1 0,1 0 0,3 0-58,-6 0 1,3-1 0,1-1 0,1 1 0,-1-1-1,1 0 1,-3 0 0,-1 0 41,5-1 0,-1-1 0,-2 1 0,0-1 0,-2 0 0,-2 0-111,1 0 0,-2 0 0,-1-1 0,-2 1 0,0 0-32,6 0 1,-2 0-1,-1 1 1,-3-1 85,-1 1 1,-2 0 0,-1-1-199,1 1 0,0 0 0,-2-1 45,17-1 0,-4-1-360,-13 1 1,-6-1-2314,-1 0 1639,-17 1 942,-17 6-4181,0 0 5777,0-5-1819,0-8 450,-6-25 0,-7 8 0,-7-13 0</inkml:trace>
  <inkml:trace contextRef="#ctx0" brushRef="#br0" timeOffset="1017">10743 7182 8252,'11'-49'-270,"-8"12"1979,3-8-1079,-8 26-720,-4 13 90,18 6-90,-3 0 585,20-1 0,7 2 404,11 5-719,-11-5 0,5 0-203,-2 0 1,6 1-1,1-1 1,-4 1 67,7-2 0,6 0-499,-11 0 1,9 0-1,7 0 1,3 0 0,-1 0-1,-5 0 1,-7 0 453,-3 0 0,-6-1 0,-1 1 0,7 1 25,-2-1 1,5 1 0,4 0 0,1 0-1,-1 0 1,-2 0 0,-5-1-525,8 1 0,-4-2 0,-1 2 0,-1 0 454,-2 1 0,-2 1 0,1 1 0,1-2 35,3-1 0,2 0 0,-1-1 0,0 0 10,-5 0 0,1 0 0,-2 0 0,-3 0 0,1-2 0,-3-1 0,3 0 0,4 1 0,5 0 0,-2 0 0,-8 1-540,-5 1 0,-3 0 315,15 1 1,-4 5-496,-13 19 2519,-27-4 914,-12 6-2083,-29 14-765,13-13 0,-2 4 45,2-4 0,-2 3 0,1 2 461,-1 3 1,1 2 0,1-1-402,2-4 0,1 0 0,1 1-30,1 5 0,1 1 0,2 0 726,-6 12 1,3 2-547,4-4 0,1 3 0,1-2-150,2-11 0,1-1 0,0 0-86,2 1 0,1-1 0,0-4 206,0-1 0,1-4 90,-2 14 899,-6 1 108,0-16-1727,5 7 863,3-21-2572,5 4-1112,0-12 3361,11-2 0,-2-22 0,10-4 0</inkml:trace>
  <inkml:trace contextRef="#ctx0" brushRef="#br0" timeOffset="1198">12876 8352 17427,'10'31'-2092,"-12"-14"1,20 8 0,-18-20 0</inkml:trace>
  <inkml:trace contextRef="#ctx0" brushRef="#br0" timeOffset="5199">12434 3750 7038,'-50'-12'809,"19"9"-1349,-25-8-179,18 11 989,3 0-46,-4 2 1,0 1-45,3 5-135,-7-1 0,-4 4-790,8 7 0,0 2 835,-5 0 0,-1 2-45,-2 3 0,2 2 449,4 0 1,2 3 19,9-6 0,0 3 1,0 4-335,-2 2 0,-2 5 0,1 0 0,2 0-240,-3 5 0,3 0 0,0 1-202,5-6 0,0 2 0,1 0 0,6-2 262,-1 14 0,8-1-90,2-5 0,5 6-221,6-2 1,2 7-1,2 2 1,4-6 310,4-1 0,4-4 0,1 3 67,-3 1 0,1 5 1,2-2-1,6-7 0,3-13 1,4-5 0,2-3-1,0-1 83,12 6 0,1-3 0,4-3-128,-4-4 1,5-2-1,1-1 1,-1 0-68,1-2 0,0 0 0,1-1 0,1-3 9,-5-4 0,2-2 0,0-1 0,-1 0 0,-1-1-9,5 3 0,-3-1 0,1-1 0,1-2 63,-7-2 0,2-1 0,0-1 0,-1 0 0,-2-1-41,1-1 1,-2 0 0,0-1-1,1-3 68,9-6 0,1-3 0,0-2 0,-3-2-45,-8 2 0,-2-2 0,-1-2 0,2-4 0,1-4 0,2-4 0,0-2 0,-2-2 0,-4 2-45,-3-1 0,-4 0 0,-1-1 0,0-2 117,-3 3 0,1-2 0,-1-1 0,-2 0 0,-4 1-12,1-14 0,-6 0 0,-1 0-38,-6 10 1,-1-1-1,-1 1 1,-2 1 7,-1-1 0,-2 2 0,-1-2 304,1-4 1,-1-1 0,-4-1-186,-4-3 1,-4 0 0,0 1-60,1 5 0,-1 0 0,-3-1 0,-2 1 0,-4-3 0,0 1 0,-1 5-175,0 5 1,-1 3 0,-3 2-126,-10-2 0,-3 2 0,-1 4-60,-6 2 1,-4 6 156,7 8 1,-5 2-1,-2 2 1,0 1 67,-2 1 0,-1 3 0,0 0 0,-2 0 221,8 0 0,-1-1 1,0 0-1,-1 0 0,-2 2-146,1 1 0,-2 1 0,-1 1 0,0 1 0,3-1 0,3 0 12,-2 1 1,3-1 0,2 0 0,-3 2-43,-8 1 0,-2 1 0,1 2 0,3 4-428,-2 6 1,3 4-1,3 3 428,3-2 0,2 1 0,0 7-180,6 1 0,-3 5 0,1 3 1,3 1-1,5-1-315,5 0 1,5 0-1,2 0 1,-1 3 201,-6 6 1,-1 2 0,4 1 0,7-1-980,12 7 0,9-1 1,-1-6 1271,-4-8 0,2-3 0,10 6 0,1-6 0,-8-13 0</inkml:trace>
  <inkml:trace contextRef="#ctx0" brushRef="#br0" timeOffset="7264">10431 11719 7533,'-25'-7'-90,"-19"7"0,-9 5 1379,16 2 0,-1 3 1,-1 0-691,-7 0 1,-2 1 0,2 2-945,6 1 1,2 1-1,3 1 660,0 4 0,-1 5 67,2 4 0,-5 7 1,-1 3-1,2 2-238,8-7 0,1 1 0,0 2 0,1 2 0,-1 2-266,2-2 1,-2 2 0,-1 2-1,1 1 1,2 1 0,1 1-1,4 1 160,4 0 1,3 1-1,1 2 1,3 0 0,0-1-1,1-1 1,1-2-57,-2 2 0,1-2 0,1-1 0,3 0 0,5 3-147,5 3 0,4 3 0,3 1 0,3-1 1,3-3-1,1-5-150,8 2 0,3-6 0,3-2 0,0 2-197,-5-3 1,0 1-1,0 0 1,2-2 0,0-3 488,2 1 1,0-3-1,3-3 1,5-5-14,6-5 0,6-5 0,3-3 0,2-4 0,0 0-275,-4-4 1,1-3 0,2-2-1,0-1 1,1 0 0,-1 1 220,1 2 0,-1 1 0,1 0 0,0-1 0,2-2 0,1-3-46,-11-2 1,4-2-1,1-1 1,1-2-1,0 0 1,-2-1 0,-3 0-1,-4 0 1,-4 1 90,7-3 0,-7 0 0,-2-1 0,5-4 201,1 0 0,4-2 0,2-2 0,0-2 0,-5-1 0,-4 0 136,-3-7 0,-4-1 1,-4-1-1,2-2-382,3 0 0,1-1 0,-2-1 0,-4-3 90,-3 0 0,-3-2 0,-3-1 0,-3-1-180,-4 0 0,-4-1 1,-1 0-1,-2 2 60,1-5 0,-2 2 0,-3-2 120,-2 8 0,-1-3 0,-2 1 0,-1 1 359,-1-12 1,-2 1 0,-1 4-225,-3-5 0,-2 0-75,-2 2 0,-3-2 0,-3 5-15,-6 4 0,-4 3 15,1 3 0,-3-2 0,-2 2 120,-2 2 0,-3 2 0,1-1-120,2-2 0,1 0 0,-4 0 254,4 7 1,-3-1 0,0 1 0,1 1-375,-7-7 0,1 2 0,-1 1-98,8 10 1,-1 1 0,-1 2-1,-4 2-166,-6 5 0,-4 4 1,-2 1-1,1 2 0,3 2 211,3 0 1,4 3 0,-1 0 0,-2 2 76,0-1 0,-3 0 0,0 2 0,1 1 0,2 3 81,-2 4 0,1 3 0,2 2 0,3 3-435,0 4 0,4 4 0,0 5-222,4 0 0,-1 3 1,1 3-1,2 2 1,4 1 611,3 8 0,4 2 0,4 1 0,0-1 0,-4 6 0,3-1 0,4-1 0,12-11 0,-1 1 0,1 0 0</inkml:trace>
  <inkml:trace contextRef="#ctx0" brushRef="#br0" timeOffset="8369">11081 11199 7533,'-34'20'2428,"-3"5"-1978,15-16-90,3 2 0,14-11 179,5 0-359,0 0 180,0-23-495,0-3 0,0-6 135,1-6 0,0-6 0,2-2-280,2 0 0,1-1 0,1-3 0,0 2 280,-1 1 0,1 0 0,0 0 0,2-3-448,2 0 0,2-3 0,1 0 0,1 0 1,0 3 447,1-1 0,0 3 0,1 0 0,2-5 30,-1 4 0,2-5 0,1-1 0,0-1 0,0 2 0,-2 3 23,-1 4 1,0 2 0,-1 1 0,0 0 0,0-2-138,-1 1 1,1-1 0,0-1-1,-1 0 1,-1 3-1,-3 3 54,3-16 0,-4 5 1,-3 2 107,-4 4 1,-3 3 0,-1 3-79,0 1 0,-3 6 631,-14-11-2161,16 32 3322,-5 6-1703,6 6 2991,0 0-2631,-6 0 103,-1 0-642,-17 11-270,-22 9 210,12 0 0,-5 4 1,0 0-239,4-4 1,0-1 0,-4 1 279,2 1 0,-5 3 0,-2 0 0,0-1 1,2-3-51,-1-3 1,2-2-1,0-2 1,0 1 157,-14 7 0,0 0 0,4-7 0,-3-6 0,9-10 0,9-13 0</inkml:trace>
  <inkml:trace contextRef="#ctx0" brushRef="#br0" timeOffset="8631">11705 9016 7533,'30'30'1619,"0"-7"-1439,-7 11 0,-2 4-360,-6-10 0,-2 2 584,-2 19 1,-4 3-54,-3 0 0,-2 0-891,1-11 0,1 2 1,1-3 213,4 10 1,2-3 0,1-4 0,3-5 0,17 0-1</inkml:trace>
  <inkml:trace contextRef="#ctx0" brushRef="#br0" timeOffset="9383">12316 5700 7533,'0'-7'3778,"0"18"-3689,0 0 721,0 42-720,-5-16 0,-2 4-415,2 9 0,-4 8 433,-3-9 0,-3 7 0,-3 3 0,0-1 0,3-5-610,0 3 1,1-4 0,-2 5 411,3-14 0,-2 5 0,0 1 0,-1 0 0,2-3 0,2-7-720,-3 19 1,3-8-270,1-5 0,3-6 1079,3-7 0,10-39 0,2-21 0</inkml:trace>
  <inkml:trace contextRef="#ctx0" brushRef="#br0" timeOffset="9815">11614 6389 7533,'-7'28'2158,"1"-8"-2338,11 21 1,7 9 628,0-3 1,3 0-1287,5 1 1,1 0 1150,0 3 1,3-2 45,-2-18 0,3-1 0,2-3 183,12 7 0,4-3-483,-5-5 0,4-2 0,1-4 0,-2-10 0,2-4 0,-3-2-60,2 2 0,0-8 46,-4-10 0,1-8 1,-3-1-812,0-6 1,-2-4 374,-2 4 0,1-3 0,1 2-570,6-1 1,1 1 0,-4 2 605,-2 1 0,-2 1 0,9-4 0,-4 1 0,-7-6 0</inkml:trace>
  <inkml:trace contextRef="#ctx0" brushRef="#br0" timeOffset="15382">10652 13410 7533,'7'0'3418,"-2"0"-7286,13-12 3058,-8-3 451,14-5 359,-5-5 0,2 0 0,5-8 0</inkml:trace>
  <inkml:trace contextRef="#ctx0" brushRef="#br0" timeOffset="17644">11588 7702 9512,'0'-7'-1170,"0"1"990,0 6 3149,0 0-2969,-17 12 0,6 2 0,-13 12 0</inkml:trace>
  <inkml:trace contextRef="#ctx0" brushRef="#br0" timeOffset="20533">11588 12317 6723,'40'22'-270,"-2"1"1170,11-21-810,-11-2 143,-6-8 1,12-5 0,4-3 0,1-2 0,-4 2-257,-2-2 1,-2 1-1,0-2 1,6-2-564,-2 1 1,4-2-1,4 0 1,1-2-1,1-1 1,-1 0-1,-1-1 552,-8 4 0,0-1 1,0-1-1,0 0 0,0 0 1,0-1-1,1 0 0,0-1-152,0 0 1,1-1 0,0-1-1,0 1 1,1-2 0,0 1 0,-1-1-1,0 1 1,0 0 175,-2 0 0,1 0 0,0 0 0,-1 0 0,0 0 0,0 0 0,-1 0 0,-2 1 0,0 1-22,2-2 1,-1 1 0,-2 1 0,0 0 0,0-1 0,0 0-1,1-2 20,0-1 1,1 0 0,0-2 0,0 0 0,0-1 0,-1 1 0,-1 1-1,-3 1-217,4-3 0,-4 2 0,-1 0 1,0 0-1,1-2 0,3-2 219,-4 4 0,2-3 0,1-2 0,2 0 0,-1-1 0,0 1 0,-1-1 0,-2 3 0,-3 1-67,4-5 0,-2 2 1,-2 1-1,-2 1 1,1-1-1,-1 1 59,4-6 0,-1 2 0,-1-1 0,0-1 0,0-1 5,-6 3 1,0 0 0,-1-2 0,0 0 0,1-1 0,-1 0 69,3-5 0,1 0 0,-1-1 1,0-1-1,0 1 0,0 0-27,-2 4 0,-1 1 0,0 0 0,0 0 0,-1-2 0,1-3 112,-5 5 1,2-2 0,-1-2 0,1 0 0,-2-1 0,-2 0 0,-1 1 0,-3 2 186,-2-7 1,-4 1 0,-2 1 0,-1 0 0,0 0 0,1 0-360,2 3 0,2 0 0,-1 1 0,-1-1 0,0-1 0,-3-2-112,-3-2 1,0-5 0,-2-1-1,-1 0 1,-2 1 0,-1 3-1,-2 5-218,-3-5 0,-3 5 1,-2 1-1,-2-5 212,1 8 0,-2-4 0,-1-2 0,-1-1 0,-1 1 0,0 1 0,1 4 148,-4-5 0,1 4 0,-2 1 0,1-1 0,-2-4 0,4 6 0,0-1 0,-2-3 0,0-1 0,1 0 0,-1 1 0,2 0 0,1 3 0,0-4 0,0 2 0,2 1 0,0-1 0,0 0 0,-1-2 28,-1 0 0,1-3 0,-1 0 0,0-2 0,0 2 0,0 1 1,0 2 15,-1 0 1,1 1 0,-1 1 0,1 2 0,-1 0 0,0 2-45,-6-10 0,1 1 0,-2 3 0,-4 0 90,0 7 0,-4 0 0,-1 2 0,1 2 0,3 3-30,-1 1 0,2 4 0,-3-2 120,0 1 0,-5-2 0,0-1 0,0 2 0,3 4 330,-3 1 0,3 5 0,0-2-600,-6-6 0,-1-2 0,4 5 45,3 7 0,3 2 948,3-1 1,3 1-1084,2 3 1107,-15-16-747,13 17 1666,4-5-1846,8 17 0,1 4 0,5 11 0</inkml:trace>
  <inkml:trace contextRef="#ctx0" brushRef="#br0" timeOffset="21217">15308 4322 7533,'-49'1'-120,"0"1"0,15-4 0,0 2 479,-17 14 1,0 2-520,16-7 0,-2-3 519,-6-1 1,-5-1 0,0 0-679,6 0 0,0 0 1,-1 0 258,-6-2 0,-1 0 0,0 1 180,2 1 0,1 1 0,-1-1 47,0-1 1,-1-1-1,3 0 13,-4 1 0,3 0-270,7-4 0,7 2 180,14 5-447,13 18 357,12 22-45,1-15 0,5 5 15,7 11 0,5 6 0,1 0 70,-2-7 1,0 0 0,3 5-146,-7-11 0,2 5 0,2 2 0,-1 1 0,-1-2 0,-2-4-359,2 5 0,-2-2 1,0-2-1,0 2 329,4 7 0,0 2 0,-1-2 1,-3-4 44,-3-6 0,-3-4 0,-1 0-315,5 17 1,-2-2 404,-5-14 0,-2-3 0,-4-3 0,-1-2 0,3 6 0</inkml:trace>
  <inkml:trace contextRef="#ctx0" brushRef="#br0" timeOffset="21383">14710 5960 7533,'-13'-27'1079,"5"25"0,14 12 1,9 22-1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9:23:55.022"/>
    </inkml:context>
    <inkml:brush xml:id="br0">
      <inkml:brushProperty name="width" value="0.09071" units="cm"/>
      <inkml:brushProperty name="height" value="0.09071" units="cm"/>
      <inkml:brushProperty name="color" value="#FF0000"/>
    </inkml:brush>
  </inkml:definitions>
  <inkml:trace contextRef="#ctx0" brushRef="#br0">14384 11719 7533,'26'13'3418,"6"-6"-1080,24-1-1798,-17-8 0,2-2-136,2 1 1,2-1 225,6-5 0,-1-1-271,-8 3 1,1 0-150,-5 1 0,3-1 0,0 1-60,2 0 0,0 0 0,4 0-192,2 0 0,3 1 0,2 0 1,1 0-13,-7 1 0,2 0 0,0-1 0,1 2 0,0-1-439,2 1 0,0-1 1,1 1-1,0 1 0,-1 1 493,0 1 0,-1 0 0,0 2 0,1-1 0,2 2-135,-2-1 0,3 1 0,2 0 0,-2 1 1,-1 0-1,-4 0 112,6 1 1,-5 0-1,0 1 1,4 0-53,-6-2 0,3 1 0,1 1 0,2-1 0,-2 0 0,-2 0 3,4 0 0,-1 0 0,-1 0 0,-1 1 0,-2-1 94,1 2 1,-2 0 0,-1 0-1,4-1-7,-8 0 0,3-1 0,1 1 0,1-1 0,-2 0 0,-2 0 255,9 2 0,-2 0 0,-2-1 0,1 0-181,-4 0 1,0-1 0,0 0 0,1-1-23,5 0 1,1 0-1,2-1 1,0-1-548,-5 0 0,1 0 0,1-1 0,-1 0 0,-2-1 480,5-1 0,-3 0 0,1-1 0,3 0 0,-9 1 0,4 0 0,1 0 0,-1 0 0,-2 0 0,-5-1-30,11-2 0,-6-1 1,0 1 163,-7 2 1,1 0 0,0 1 0,-3-1 12,5-2 1,-3 0 0,1 0-88,3 2 0,1 0 0,3-1-42,-6-1 0,3 0 0,1-2 0,-1 1 0,-4 0-48,8-2 0,-4-1 0,4 1-190,-7 1 1,3-1-1,2 1 1,-2-1 0,-5 1 219,2-1 0,-4 1 0,1-1-68,1 1 1,2-1-1,0 1 1,-2 1 317,3-1 1,-2 1-1,3 1-183,-2 0 1,3 1 0,0 0-1,0 0-45,-1 0 1,-1-1-1,0 1 1,-2 1-143,7 1 0,-3 1 0,0 0 575,-2-2 0,0 0 1,-3 0-411,4 2 0,-5 0 1181,4 0-687,7 0 3636,-45 0-2556,-3 0-663,-5 0-10787,0 0 9297,-17 0 1,-5 6 0,-16 1 0</inkml:trace>
  <inkml:trace contextRef="#ctx0" brushRef="#br0" timeOffset="3505">22187 11446 7533,'0'-7'2338,"18"-5"-2248,-8 11 0,21-11 2519,23 5-1980,-13 0 136,6 0 0,2 2-361,-17 4 1,0 1 0,10-3 0,0 0-136,-6 0 1,-1 0-225,-4 3 0,3-1 45,4-1 0,4 0 0,1 0-180,-3 2 0,-1 0 0,2 0 30,2 0 0,1 0 0,-4 0 60,1 0 0,-7 0 360,-5 0-630,-28 0-89,5 0 359,-6 0-3149,0 0 1350,6 0 1799,7 0 0,13-6 0,7-1 0</inkml:trace>
  <inkml:trace contextRef="#ctx0" brushRef="#br0" timeOffset="12202">14410 11849 7533,'0'-20'-495,"10"-6"0,3-2 405,5-5 225,-2 6 0,-1-2 855,4-14-990,-12 14 0,-1 0 1169,1-1 0,-1-2-405,1-13 1,-1-4-465,1 11 0,-1-1 0,0 0-480,-1-11 0,-1 1 135,3-2 0,-3 0 0,-7-2 0,-5 4-127,1 18 1,-1 0 590,0-5 1,0-3 0,-2 2-150,-4 1 0,2-1-450,7-1 0,2-2 0,2 0-45,2-11 0,6-3 225,3 12 0,4-5 0,2 0 0,0 3-489,2-2 0,1 2 1,2 0 533,-2 6 0,1-1 0,1 1 0,1 0 269,3-2 1,1 0 0,1 2 0,1 1-480,4-2 0,2 2 1,4-1 235,-6 7 1,3-3 0,2 0 0,1 3 0,2 4-95,10 1 1,3 5 0,1 2-1,-1 1-134,-7 1 0,-1-1 1,1 3-1,5 3 7,-5 5 0,5 2 0,2 2 0,1 2 1,-3 0-1,-3 1-143,4 1 1,-4 2 0,0 1-1,6-1 331,-5 0 1,5 0-1,3-1 1,1 1 0,0 0-1,-2 0 1,-4 0-111,5 1 0,-4 1 0,-1-1 0,2 1 0,5-1 72,-13-1 0,4 1 0,3 0 0,1-1 0,1 1 0,-1 0 0,-2-1 0,-3 0 0,-4-1 18,8 1 0,-6-2 0,-1 1 0,0-1 0,5 1-6,-1 1 1,4 0 0,3 1 0,0 0 0,-2 0 0,-2-1 0,-5-1 77,6 0 0,-6-2 0,-1 0 0,4 1-15,-6 1 0,2 0 0,2 0 0,0 0 0,0 0 0,-2 0-21,2-2 0,-2 0 0,0 0 0,1 0 0,2 0-54,2 0 0,2 0 0,1 0 0,1 0 0,-1 0 0,-1 0-60,-3 0 0,-1-1 0,0 1 0,-1 0 0,0 0 0,-1 1 6,6-1 0,-1 1 0,0 1 0,-2-1 0,1 0 54,-5 0 0,-1 0 0,0 0 0,-1 1 0,-1 1-90,8 3 0,-2 1 0,0 2 0,-1-1-45,-3-1 0,-2 0 0,1 0 0,2 1 99,1 0 0,4 1 0,0 0 0,-1 1 1,-1-1 57,4 1 0,-2 0 1,0 0-1,1-1 100,-6-2 0,1 0 1,1-1-1,-1 1 1,-1-1 101,6 1 1,-1-1 0,-1 1 0,-1-1-203,-6-1 1,-2 0 0,0-1-1,1 1 0,2-1 1,1 1-1,-1 0 1,-4 0-154,14 1 1,-1 2 70,-4-1 0,3 1 0,0 2 30,-5 1 0,0 3 0,-2-2-150,-8-2 0,-2-1 1,2 2 29,12 7 0,3 3 0,-3 1 421,-10-3 1,-3 0 0,0 2-272,2 3 0,0 1 0,-3 0-45,12 7 0,-6 2 0,-7 13 0,-8-3 225,-4-8-45,-9-1 0,-5 0 314,-9-1-359,-5 18 0,-1-23 0,-1 1 660,-2 1 0,-2 3-630,-7 11 0,-4 6 0,1-1-300,7-12 0,2-1 0,-2 2-114,-4 5 0,-2 3 0,1 1 0,2-5 249,-1 12 0,1-3-15,1-14 0,-2 0 0,-3-1 248,0-2 0,-3 0 0,-2-1-68,-3-2 0,-3 0 0,-1-1 89,-1 3 1,0 1 0,-3-3-127,-4-2 0,-1-3 0,-1 0-23,3 0 0,1 0 0,-2-1 30,-2-1 0,-2-1 0,2-1 0,6-4 0,0-2 0,0-1-60,-5-4 0,-1-1 0,3-3-120,-2 0 0,-1-3 60,3-2 0,-3-1 0,1-1-150,-7-1 0,-1 0 0,12 0 0,0 0 1,-3 0-31,-10-1 0,-3-2 0,2 1 30,8 0 0,1 0 0,-3-1-329,-5 0 0,-4 0 0,-1-1 0,1 1 239,6 0 0,2 0 1,-2-1-1,-1 1 151,0 0 0,-2 1 0,-1-1 1,1 1-1,0-1-7,5 1 0,2-1 0,0 1 0,-1-1 0,-3 0 350,-4 0 1,-4 0 0,-1 0 0,0 0 0,2-1 0,2 1-81,4 0 0,2 1 0,1-1 0,-1 0 0,-3 0-132,0 0 1,-3-1 0,-2 1 0,-1-1 0,1 1 0,2-1 0,3 0 5,-1 0 0,3 0 0,1 0 0,-1 0 0,-2 0 27,-1 1 0,-3-1 0,-2 1 0,2-1 0,2 1 0,5 0-45,2 0 0,4-1 0,2 1 0,-5 0-36,-4 0 0,-4 1 0,-1-1 0,3 1 0,7 1-54,-4 0 0,-1 0 135,0 0 0,-8-1 0,-4 1 0,0-1 45,9 2 0,-1 0 0,-1 0 0,-1 0 0,-1 0-180,3 0 0,-2 0 0,0 0 0,-2 0 0,0 0 0,-1 0 102,3 0 1,-2 0 0,0 0 0,-1 0 0,1 0 0,0 0 0,2 0 12,5 0 1,0 0 0,1 0 0,1 0-1,-1 0 1,1 0 0,-1 0 4,-7 0 0,-2 0 0,1 0 0,1 0 0,2 0 0,2 0 24,4 1 0,3-1 0,1 0 0,-1 0 0,-3-1 20,-5 0 1,-4 0 0,-2-1 0,2 0 0,3 0 0,7-1-45,0-1 0,7-1 0,-4-1 78,0 0 0,-5-1 0,-1-1 0,3-2 0,8-2 234,-6-12 0,5-6-492,-2-4 0,-2-7 1,6 4 149,10 5 0,3-1-180,-3-12 0,1-6 0,5 5 135,9 12 0,3 0 45,-5-6 0,-1-4 0,3 2 126,4-2 0,2 0-36,-3-7 0,3 1-90,5 13 0,4 1 45,5-8 0,3 0 180,0 6 0,2 2-225,5-3 0,5 0 120,-1 6 0,1 0 0,3-1-157,4-5 1,2-1-1,2 1 37,0 1 0,2 1 0,-1 1 30,-3 2 0,0 2 0,-2 3 15,4 1 0,2 1-738,9-4 0,5-3 0,-3 2 783,-4 3 0,3-2-72,-9 4 0,8-3 0,1-2 0,-2 1 0,-6 6-243,4-3 1,1 1 188,-6 5 0,5-3 0,2-1 0,1 1 0,-4 3-204,9 0 0,-2 3 1,2 0 239,-1-1 0,3 0 0,0 1 0,0 1-90,-5 2 0,0 2 0,0 1 0,-1 1-60,10 0 0,-1 1 0,2-1 9,-10 1 0,0-2 0,1-1 1,2 2 185,2 0 0,1 1 0,2 0 0,1-1-45,-2 0 0,3 0 0,1 0 0,-1 1 0,-2 0-18,-8 2 0,-2 0 0,-1 1 0,2 0 0,3 0 18,3 0 0,3 0 0,2 1 0,1-1 0,-2 1 0,-3 2-31,-1-1 1,-3 2 0,-1 0-1,1 1 1,2-1 30,-1 1 0,3 1 0,0-1 0,1 1 0,-2 0 0,-3 1 22,10 0 1,-2 1-1,-1 0 1,-1 1-23,-4 0 0,-1 0 0,1 1 0,0 2-18,-5 0 0,0 2 0,1 0 0,0 1 0,0 0 72,1 0 0,0 1 0,0 1 0,2-1 0,3 1-42,-5-2 1,3 0 0,1 1 0,1-1 0,0 1 0,0 0 0,-3 0-133,4 1 0,-1 1 0,0 0 0,-1 0 0,-1 0 0,-1-1 276,4-1 1,-1 0 0,-1 0 0,-1 0-1,0 0-134,5 2 1,-1 1 0,0 0-1,1 0-22,-6-1 0,2 0 0,-1 0 0,1 0 0,-1 1-73,-1 0 1,-1 1 0,0 0-1,1 1 1,1 0 42,2 0 0,2 0 0,1 2 0,0-1 0,-2 0 0,-2 0-6,-1 1 0,-3-1 0,-1 1 0,0 0 0,3 0 6,1 0 0,1 1 0,2 0 0,0 1 0,-2-2 0,-3 0-15,6 1 0,-3 0 0,0-1 1,0 1-10,-5-1 0,1 0 0,0 0 0,-1 0 0,-3 0 31,0 2 1,-1 1-1,-3-1 1,-2 1 253,2 3 1,-4-1 0,1 1-262,0-1 0,0-1 0,2 1 329,7 4 0,2-1 1,-5-3-256,-5-7 1,-1 0 442,1 2 0,2 3 0,-5-4-577,6 1 1327,-2 10-1327,-18 1 839,-9 0 0,-4 4-570,-1 1 1,-4 5 30,-2 15 0,-3 7 0,0-7-165,0-11 0,-3 0-596,-2 14 1,-2 8 0,-2-13 640,-9-8-90,6-8 0,-1 6 0,-2-2-40,-10 7 1,-4 0 129,6-6 0,-3 1 0,-1 2 179,3-5 1,-2 2 0,-1-1 0,1-2-180,-7 3 0,1-2 0,-3 1-135,1 1 0,-2 3 0,-1-1 0,0-4-45,5-8 0,1-2 0,-1-1 0,-3 0-433,-8 5 1,-3 0 0,0-1 0,1-2 432,9-6 0,1-1 0,-1-1 1,-1-1 156,-9 0 0,-2-2 1,-1-1-1,5-1-152,1-1 0,3-2 0,-2 0-163,3-1 1,-4-1 0,1 0-1,4-1-22,1-2 0,2-2 1,0 0-93,-9 3 0,-1-1 0,4-5 362,3-11 0,4-4 0,1 7 0,5-4 0,6-33 0</inkml:trace>
  <inkml:trace contextRef="#ctx0" brushRef="#br0" timeOffset="26760">5658 4543 7533,'1'-12'1619,"21"10"-1125,16 1 1,9 2-180,-2-1 0,7 2-6,-11 1 0,6 1 0,4 0 1,0 0-1,-2-1 365,8-2 1,-2-1 0,1-1-1,2 2-579,-11 0 1,1 1 0,1 0-1,0 0 1,1 0 0,0 0 143,3 1 1,1-1 0,0 0 0,0 0 0,-3 0 0,-3 1-705,4 0 1,-4 1-1,-2 0 1,1-1 554,3 0 0,1 1 0,-2-1 0,-5 0 224,9 4 1,-5-2-428,4-4 0,3-1 263,-6 2 0,2 1 0,3-2 29,-3-2 1,2 0 0,1-1 0,-2 0-630,-7 2 0,-2 0 1,0-1-1,-2 1 786,14-2 1,-2 0 0,-7 0 22,-8 2 1,-11 0 2782,-20 0-1973,-2 0 2507,-5 0-13507,0 0 8816,-5 0 1,-8 0 0,-8 0 0</inkml:trace>
  <inkml:trace contextRef="#ctx0" brushRef="#br0" timeOffset="27784">5098 6532 7533,'-7'-7'2788,"1"1"-5127,18 0 3688,16 2 1,4 1 359,6-4-810,0 2 1,8 1-1,0 1-539,6 2 0,6 1-525,-14 1 0,5 0 0,5 1 0,1 1 0,0 1 284,-3 2 1,2 2 0,0 1 0,1 0 0,1 1 0,-2-1-196,0 0 0,-1-1 1,0 1-1,0 1 1,1 0-1,1 2 230,-1 0 0,1 2 0,1 1 1,0 1-1,-1-1 0,-2-1 0,-3-1 8,2 0 0,-3-1 0,-1-1 0,0 0 0,1 0 143,4 1 1,2 1 0,1-1 0,-3-1 0,-2-2-171,-2-2 0,-2-2 0,-2-2 0,-1 1 134,12-1 1,-2-2 0,-5 0-869,1 0 0,-6-2 689,-9 1 0,-6 0 180,-5 0-990,-18 0 1611,-6 0-7277,0 0 6874,-6 0-488,-1 0 0,-17-5 0,-4-3 0</inkml:trace>
  <inkml:trace contextRef="#ctx0" brushRef="#br0" timeOffset="32388">11692 4179 7533,'-7'-29'6566,"1"6"-9175,6 23 990,-40 46 2024,18-26 0,-1 1-528,-3 4 1,-3 4 0,0-1 272,0-2 0,0-1 0,-3 0-227,-7 3 0,-3 0 1,-4 1 381,10-5 1,-3 1 0,-1 1 0,-3 0 0,-4 1-541,4-5 0,-3 0 1,-3 1-1,-2 0 1,0 0-1,0 0 0,2-1 1,2 0 264,-4 3 0,3-1 0,1-1 0,-1 1 0,-3 0 0,-3 1 35,10-6 0,-4 2 1,-2 0-1,-2 0 1,-1 1-1,0 0 1,0 0-1,1-2 0,3 0 1,2-1-1,4-3 25,-14 7 0,5-3 0,3-1 0,-2-1 0,-4 2-101,6-2 0,-4 0 1,-3 2-1,-1-1 1,1 0-1,2-1 1,3-2-1,6-2 258,-7 1 1,6-3-1,2-1 1,0 0-120,-4 0 0,-1-1 0,4-1 0,9-3-38,-10 0-381,17-6-2408,27 0 4829,-4 0-2940,6 0-809,12 17 1439,-3-7 3091,21 26-2551,-9-14 0,3 2-226,9 4 1,6 4-90,-1-3 0,6 4 0,2 1 0,0 0-65,-10-6 1,-1 0 0,1 0 0,1 1 0,1 1 139,-1 0 0,2 1 0,0 2 0,1-1 0,-2 0 0,-3-1 172,7 8 0,-2-1 1,-2-1-1,0 2 90,-1 2 0,0 0 1,-2 0-1,-3-2-142,-2 1 0,-3-3 0,0 2-214,5 5 0,0 1 0,-1 0-116,-2-3 0,-1 0 0,-2-3-90,2 6 0,0 0-330,1-9 0,2 0 1,-5-4-31,1 7-90,-1-16 1,-6-4-990,-18-14-1349,3-5 1888,-5 0 1400,12-5 0,8-20 1,13-10-1</inkml:trace>
  <inkml:trace contextRef="#ctx0" brushRef="#br0" timeOffset="32601">10535 7286 7533,'-28'-15'1933,"1"0"1,-10-1 0,76 36 0</inkml:trace>
  <inkml:trace contextRef="#ctx0" brushRef="#br0" timeOffset="41621">15932 11745 7533,'-31'-3'-390,"0"0"0,-8 2 0,-1 1 1604,-5 0 1,1 0-1035,10 0 0,2 1 899,-22 5 1,21-12-721,-7-1-269,-1-2 0,-9-2 0,3 1 0,0 1 0,-3 1-240,6-2 1,-7 0-1,-1-2 1,2 2 441,4 0 0,0 1 1,1 0-1,1-2-401,-11-6 0,2-1 0,1-1 229,0 2 0,1 0 0,6-2 60,4-5 0,7-3-16,7-3 1,4-2-300,8 2 0,2-2 270,-5-13 0,4-5-195,11 11 0,4-1 0,5-3-256,7 0 1,4-3-1,5 0 1,0 1 202,2 0 1,3 2-1,2 0 1,2 0-431,2 3 0,2-1 0,3 0 0,0 2 0,-1 4 498,2 1 0,-1 3 0,2 2 0,3-2 90,-4 2 0,2 0 0,2-1 0,0 0 0,1-1 0,-1 2 118,0-1 0,-1 1 1,1 0-1,0 0 0,0-1 1,0 1-194,2-2 0,1 0 0,0 0 0,0 0 0,-2 1 0,-1 0-60,1 1 0,-2 0 0,-2 1 0,0 1 0,0 0-45,3-2 0,0 0 0,-3 2 0,-3 4 45,4-1 0,0 0-56,-1 0 1,6-4-1,1 1 1,-3 4 85,-4 5 0,-2 4 0,5 0 149,2-1 1,6-1 0,2 0 0,-1 1 0,-6 3-90,4 0 0,-5 3 0,5 1 0,-1 1 0,6 0 0,3 1 0,-2 0 0,-3 2-23,-2 0 1,-3 2 0,0 1-1,3 1 23,4-1 0,2 2 0,3 0 0,-2 1 0,-3 0 2,1 1 0,-2 0 0,-1 1 0,2 1-2,-6-1 0,0 1 0,0 0 0,1 1 0,1 0 18,0 0 0,0 2 0,1-1 0,1 1 0,1 0-3,-2 0 0,1-1 0,2 1 0,-1 0 0,0 0 0,-1 0-15,-4-1 0,-1 0 0,0-1 0,0 1 0,-1 0 0,1 0 0,8 2 0,0 0 0,0-1 0,-1 1 0,-1 0 0,-4-2 0,-2 1 0,0-1 0,0 1 0,-2-1-169,5 2 1,-3-1 0,1 1 0,2 0 168,-3-2 0,2 1 0,0 0 0,0 0 0,-2 0-118,6 2 0,-1 1 0,-1 1 1,-2-2 117,-5-1 0,-3-2 0,2 1 0,3 3-75,2 1 0,5 3 0,3 1 0,-1 1 0,-2-1 0,-4-1 52,-1-1 1,-5-1-1,1 1 1,3 1 7,-3 1 0,5 1 0,1 1 0,-1 0 0,-2 1 0,-4-3-11,10 7 1,-5-2 0,0 2-20,-9-5 0,-1 1 0,1 1 1,-2 1 438,8 6 1,-1 1-1,-1 0-484,-4-2 0,-1 1 1,0 0 59,-2 2 0,0 1 0,-2 0 588,-3-4 1,-1 0 0,-1 2-679,1 2 0,0 2 0,-3 1 150,-6-1 0,-2 1 0,-2 0 15,4 16 0,-5 2 880,-7 2 0,-8 2-1105,-9 0 0,-5 0-30,3-18 0,-2 1 1,-2-1 396,-4 3 0,-3-1 1,-1-1-158,1-4 0,-1-2 0,-4 1-8,-7-2 1,-5 2-1,-1-2 1,3-2 156,3-3 1,3-2 0,-4 1-23,-4 0 1,-4 1-1,-1-1 1,3-3 217,3-3 1,3-2-1,-4-1-533,-2-1 1,-3 0 0,-1-1 0,3 0-353,-4 1 0,2-1 1,-1-1 180,-3 0 0,-1 0 0,1-1-346,-7 0 0,1 0-647,2-2 0,0 0 1322,2 0 0,1 0 0,1 2 0,4 1 0,13-3 0,-1 0 0</inkml:trace>
  <inkml:trace contextRef="#ctx0" brushRef="#br0" timeOffset="42902">22681 11797 7533,'-28'-10'359,"-1"0"1,-16 6 0,-4 1-1260,-1-6 1,-3-4 1558,11 3 1,-3-3 0,3-3-528,3-4 0,2-5 0,1-4 467,-3-9 1,0-5-1,3-3-738,10 10 0,0-3 0,2 0 0,1 2 169,-4-6 0,1 1 0,3 1-210,3 3 0,2 0 0,7 3-333,7 0 0,8 2 153,17-12 1,7 0 404,-9 6 0,3-1-12,6-2 0,6-4 0,0 0 102,-5 5 0,0-2 0,0 1 0,0 1-158,4-2 0,0 2 0,4-3 59,-7 8 0,2-3 0,2-1 0,0 3 0,0 7-156,10 1 0,1 7 0,5 3 12,-7 4 0,3 1 0,3 2 0,0 2 0,0 3 0,-2 3 0,0 2 0,1 2 0,0 2 0,0 2 102,3 1 0,0 1 0,1 2 0,-1 2 0,-2 1 24,-2 2 0,-2 1 0,0 3 0,-1 1 0,-2 4 54,-1 4 0,-2 4 0,-1 3 0,-1-1 0,-3-2-72,11 7 0,-3-2 0,-3 6 107,-11-4 1,-1 5 0,-1 3 0,-4-1 0,-5-2 12,-4 12 0,-7-2 0,-1 0 30,3 1 0,-1 0 0,-4-2-120,-6-4 0,-3-1 0,-6-3 120,-5-7 0,-5-3 0,-1-2 29,-9 8 1,-5 0-180,6-9 0,-4 3 0,-1-1 0,1-3-60,-4 1 0,0-3 1,-1 0 14,3-4 0,-2 1 0,0-1 0,0-4-58,-7 2 0,-1-4 1,-1-2 34,6-5 1,-1-1-1,-1-2 1,-1-2-181,-2-3 1,-1-3 0,0-1 0,-1-1-87,-1 0 0,-1 0 0,0-1 0,-1-2-319,-4-3 1,-1-3 0,0 0 0,4 0 423,0 2 0,3 1 0,1-1 0,0 1 0,2 1 0,3 1 0,7 4 1,-1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5:32.810"/>
    </inkml:context>
    <inkml:brush xml:id="br0">
      <inkml:brushProperty name="width" value="0.09071" units="cm"/>
      <inkml:brushProperty name="height" value="0.09071" units="cm"/>
      <inkml:brushProperty name="color" value="#00FF00"/>
    </inkml:brush>
  </inkml:definitions>
  <inkml:trace contextRef="#ctx0" brushRef="#br0">13500 4244 7533,'36'-28'1709,"0"4"-1125,11 13 1,10 3-106,-12 0 1,3-1 0,3 0-974,-3 2 1,2 0 0,2 0 0,4 1 688,-8 0 0,3 0 0,1 1 0,2 0 0,-1-1 0,0 2-121,-5 0 1,0 0 0,-1 1 0,1 0 0,4 0 0,4 0 22,-11 0 1,2 0-1,3 0 1,2 0-1,2 0 1,1 0-1,1-1 1,0 1-1,1 0 1,-1 0-1,-1 0 1,-1 0-164,-1 1 0,1-1 0,-1 1 1,0-1-1,1 1 0,-1 0 1,1 0-1,0-1 0,0 1 1,1 0-1,0-1 0,2 0 78,-4 1 1,2-1 0,1 0 0,0 1 0,1-1 0,0 0 0,0 0 0,0 0 0,0 0 0,0 0 0,-1 0-1,-1 1 1,0-1 0,-2 1-72,3-1 1,0 1 0,-1-1 0,-1 1 0,0 0 0,0-1 0,-1 1 0,0 0 0,-2 0 0,1 0 0,-2 0 0,-1 0 78,7 1 0,-3-1 0,-2 0 0,0 1 0,0-1 0,-1 1 0,2 0 0,1 0 0,2 0-88,-5 0 0,1 0 0,1 0 0,1 1 1,1-1-1,0 1 0,0-1 0,0 1 1,0 0-1,-1-1 0,-1 1 0,-2 0 194,3 0 0,-2-1 0,-1 1 0,-2 0 0,1 0 0,0 0 0,2 0 0,1 1 0,2-1 0,4 0-3,-9 0 1,2 0 0,2 0 0,3 0 0,0 0 0,2 1 0,1-1 0,0 0 0,1 0 0,0 1 0,-1-1 0,0 0 0,-1 1 0,0-1 0,-3 1 0,-1 0 0,-2 0-57,7 0 0,-2 0 1,-1 0-1,-2 1 1,0-1-1,-1 1 1,-1-1-1,1 1 1,1 0-1,0 0 1,1-1-1,2 1-43,-5 0 0,1-1 0,1 1 0,1 0 0,1-1 0,-1 1 0,1 0 0,0-1 0,0 1 0,0 0 0,-2 0 0,1 0 0,-2 0 0,-1 0 0,-1 1 41,7 0 0,0 0 1,-1 0-1,-1 1 1,0 0-1,-2-1 1,0 1-1,-1 0 1,-2 0-1,0-1 0,-2 1 59,10 0 0,-2 0 0,-2 0 1,-2 0-1,0-1 0,0 1 0,-1 0-79,7 0 0,2 0 0,-1 1 0,-3-1 0,-5 0 0,-7 0 1173,16 3 0,-9-1 41,-5-3 1,-6 1 813,-13 2-2073,-28-6-9831,0 0 9286,-5 0 1,-14 0-1,-8 0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9:24:51.723"/>
    </inkml:context>
    <inkml:brush xml:id="br0">
      <inkml:brushProperty name="width" value="0.09071" units="cm"/>
      <inkml:brushProperty name="height" value="0.09071" units="cm"/>
      <inkml:brushProperty name="color" value="#FF0000"/>
    </inkml:brush>
  </inkml:definitions>
  <inkml:trace contextRef="#ctx0" brushRef="#br0">13408 6922 7533,'-21'-14'2158,"4"2"-1798,17 12 270,0 0-540,23 12 0,-11-10 90,16 11 0,9 3-360,3-2 0,5 0 270,-1 1 0,3 1 0,1-1-322,-3-2 0,1-2 0,4 0 178,-8-2 0,4 2 0,1-1 0,0-1 0,-2 0-606,6-2 1,-2-2 0,1 0 0,1 1 605,-5 0 0,1 2 0,1-1 0,2 1 1,2 0-76,-6-1 1,2 0-1,2 0 1,0 0-1,1 1 1,-1-1-1,-2 0-155,3 0 1,-2 0-1,0 0 1,0 0-1,1 0 1,3 1 328,-4-1 0,3 0 0,1 1 0,2-1 0,-1 1 0,-1-1 0,-1 0 0,-3 0-16,3-1 1,-2 0 0,-2 0 0,0-1 0,1 0 0,1 0 21,-2-1 1,2-1-1,1 0 1,0-1-1,-1 1 1,-1-1-1,-3 0 93,5 0 0,-4-1 0,-1 0 0,1 0 0,4-1-80,-4 0 0,3 0 0,1-1 1,1 0-1,0 0 0,-1 0 1,-2 0 222,10 0 1,-2-1 0,-1 1 0,0 0 0,1-2-184,-9 1 1,0-1 0,1 0 0,-1 0 0,-1-1 0,-1 1-180,12-2 1,-1 0-1,-2 0 1,-1-1 164,-6 0 0,-1 0 0,-1 0 0,0-2 67,0 0 0,0-2 1,-1 0-1,-1 1-247,6-1 0,-3 2 0,0-3 90,-3-2 0,-1-2 0,1 0-150,0 0 0,0 0 1,-2 0 14,6-6 0,-1 0-45,-4 4 0,3 0 0,-3 0 101,7-5 1,-3 0 33,-10 5 0,1-1 637,-2-2 0,2-3 0,-2-1-547,0-5 0,0-4-105,-1 2 0,3-4 0,-4-1 328,-7 0 0,-3-2 1,-1 0-209,2-1 0,-1 0 0,-2-1 29,-5 1 1,-2 0 0,-1 0 197,-1 2 0,0 0 1,-2 1-333,1-8 0,-3 1 135,-3 2 0,1 0-45,-1 7 0,-1 3-225,-4-16 887,11-3-1517,-5 0 721,1 6 97,-2 14 0,-1-2-143,-1-2 0,0-1 225,0 0 0,-1 1 90,-2-3 0,-2 2 179,-6-22 297,-5 28 0,-1 2-746,-9-11 96,7 13 0,-1 1-185,-16-2-1,-7-6 539,-8-1-509,11 11 0,-8-2 1,3 2-31,-4-1 0,-3 0-231,8 5 0,-5-1 1,-2-1-1,1 3 186,1 3 0,2 1 1,-4 1-1,-5-1 247,5 3 1,-6-1-1,-4 1 1,-2-1-1,-1 0 1,0 1-1,3 0 1,4 1-371,-2-1 1,4 1 0,1 0 0,1 0 0,-3 1-1,-3-1 378,7 2 0,-3 0 0,-2 0 0,-1-1 0,-1 1 0,2 0 0,1 1 0,4 0 0,3 1-30,-7-1 0,5 0 0,2 2 0,1-1 0,1 1-45,-4 0 0,1 1 0,2-1 0,-1 1-106,-1-2 1,1 0 0,-1 1 0,0-1 60,-6 0 0,-1 0 0,1 0 1,2 1 59,-4-1 0,3 0 0,-3 1-261,9 1 1,-3 0 0,-2 0 0,2 1 0,3 0 260,-10-1 0,3 1 0,-3 1-38,2 0 1,-4 1-1,0 1 1,3-1 89,10 0 1,3 0-1,0 0 1,-5 0 117,-5 0 1,-3 0 0,-3 0 0,-3 0 0,-1 0-74,12 0 1,-3 0-1,-2-1 1,0 1-1,-1 0 1,1 0-1,1 0 1,3 1-23,-4 0 0,2 1 0,1-1 0,0 1 0,-1 1 0,-2-1-26,1 1 1,-4-1 0,-1 0 0,-2 0-1,2 1 1,3 1 0,4 0 0,6 3-320,-16 5 0,10 4 0,-2 2 142,6-1 1,-2 1 0,1 3 0,5-1 172,4 2 0,4 0 0,-1 3-38,1 1 1,-2 2 0,1 1-1,2 0 23,-2 4 0,3 1 0,-1 0 90,-1 0 0,-1-1 0,2 1-90,5-3 0,2-1 0,1 3 0,-5 6 0,1 3 0,4 6 91,11-9 1,1 5 0,4 2 0,1 2 0,3 0-227,2-3 0,3 2 0,1 1 0,3 0 0,1 1 1,2 0 134,1 5 0,0 1 0,3 1 0,3-1 0,5-1 0,6-1-444,4-8 1,7 0-1,4-1 1,4 0 0,1-2-1,-1-1 1,-2-3-1,-4-2 300,0 1 0,-4-2 0,0-3 1,2-1-1,4 0 93,6 1 1,6 1-1,2-1 1,-1-3-1,-2-4 1,-7-6-1,-1-6 1,-4-6-1,0-1 1,8 3-1,-1 0 1,1-1-1</inkml:trace>
  <inkml:trace contextRef="#ctx0" brushRef="#br0" timeOffset="2120">23957 7156 7533,'-22'-40'899,"5"14"-359,22 9 0,8 9-1,30-11-539,-12 12 0,5 0 120,3-1 0,5-1 0,0 1-131,-1 1 0,1 1 0,5-1-25,0 2 0,7-1 0,2 1 0,-2 0 0,-3 0-313,-8 1 0,-4 1 0,2-1 0,4 1 310,-4 1 1,4 0-1,3 0 1,1 0-1,1 1 1,0 0-1,-2 0 26,0 0 0,0 1 0,0 0 0,0 0 1,-1 0-1,0 0 0,-1 1-221,2-1 1,-1-1 0,-1 1 0,1 0-1,0 0 1,3 1 278,-3-1 0,1 1 0,2 0 0,1 0 0,0 0 0,-1 0 0,-2-1 0,-1 0 134,4 0 1,-2-1 0,-1 1 0,0-1 0,-1 0 0,0 0-547,7 1 1,-1-1-1,0 1 1,1 0-1,-1-1 397,-7 0 0,0 1 0,0-1 0,0-1 0,0 1 0,-1-1 0,1 0 0,0-1 0,0-1 0,0 1 0,-1 0 0,1 1-66,6-1 0,-2 2 0,1 0 0,1-1 0,3 0-67,-7-1 0,3 0 0,2-1 1,0 0-1,-1 0 0,0 1 1,-3-1-61,7 1 0,-1 1 1,-1-1-1,-1 1 1,1-2 144,1 0 0,3-2 0,-2 1 0,-1 0 0,-5 0 85,-5 3 1,-4 0-1,-1 0 1,2 0-113,9-2 0,2-2 0,0 2 0,-3 0-290,4 3 1,-3 1-1,2 0 290,-11-1 0,0-1 0,3 0 0,2 1-45,4 1 0,5-1 0,1 2 0,-1-1 0,-5 0 113,-5 0 1,-3 1 0,-1-1 0,3-1-60,2 0 0,3-1 0,1-1 0,-2 1 0,-6-1-24,-1-1 0,-5 0 0,1-3 700,4-4 1,1-2-1,-4 0-595,0-2 0,-1 1-173,13 0 0,-1 2-457,-15 5 1,-3 2 584,15 5 0,-12 0 0,-25 0 0</inkml:trace>
  <inkml:trace contextRef="#ctx0" brushRef="#br0" timeOffset="8917">17402 9054 7533,'13'-27'1259,"23"-3"-1079,0 15 0,2 3 0,5 0-163,1 1 0,4 1 343,-3 2 0,3-1 0,7 1-470,-13 2 0,4 0 0,3 1 0,1 0 0,0 0 0,0 0 140,-1 0 0,0 0 0,1 0 0,0 1 0,1 0 0,1-1-168,-1 1 1,2 0-1,1 0 1,1 1-1,0-1 1,-1 1-1,-1-1 189,-2 1 0,0 0 1,0 1-1,-1-1 1,0 0-1,-1 1 1,-1 0 23,1-1 0,-2 1 0,-1 0 0,1 0 0,1 0 0,2 0 26,0 0 0,2 0 0,3 1 0,0-1 1,1 1-1,-2-1 0,-2 0 0,-2 1-460,9-2 0,-3 0 0,-2 0 0,2 1 0,4 0 370,-10 0 0,3 1 0,2 0 1,1 0-1,0 0 0,1 0 0,-2 1 1,-1-1-38,2 1 0,-1-1 0,0 1 1,-1 0-1,0 0 0,1 1 1,1-1-179,-6 1 1,2 1 0,-1-1 0,1 1 0,0 0 0,-1 0 0,1-1-1,-1 1 191,6 0 0,0 0 0,-1 0 1,0 0-1,1 0 0,0 1 0,1-1-10,-4 0 1,1 0-1,1 1 1,0-1 0,0 1-1,0-1 1,0 0 0,0 1-35,-1-2 0,0 1 0,0 0 0,0 0 1,0-1-1,0 1 0,0-1 0,1 0 77,-6 0 0,1 0 0,0 0 0,1 0 0,-1-1 0,0 1 0,0 0 0,0 0 0,0 0 13,5 0 1,0 0 0,1 1 0,-1-1 0,0 0-1,-1 1 1,-1 0 0,0-1-32,1 1 1,0 0-1,-1-1 1,-1 1-1,-1 0 1,-1 0-1,-1 0 52,5 1 0,-2-1 0,-2 1 0,2 0 0,5 1-14,-9-1 1,3 1 0,2 1-1,2 0 1,0 0 0,-1 0-1,-2-1 1,-2 1-71,4 0 0,-3-1 0,-1 1 0,-1-1 0,3 1 0,3 1 41,-8-1 0,3 1 1,2 0-1,0 1 0,1-1 1,1 1-1,-2-1 1,0 1-1,-2-1-24,7 1 0,-1 0 0,-1-1 0,0 1 1,-1 0-1,0 0 0,0 0 0,-3 0 0,1 1 0,0-1 0,-1 1 1,-1-1-1,-1 1 0,-1-1 73,8 1 1,-1 0-1,-1 0 1,-2 0 0,-3-1 6,-1 0 1,-2 0-1,-2-1 1,0 0-39,12 1 1,-1-1 0,1 0 158,-14-1 0,2 0 1,-1 0-1,0-1-188,10-1 0,0-1 0,3 1 145,-14 0 1,3 1 0,1 0 0,0 0 0,-2-2-236,4-1 0,-1-1 0,1 0 0,0 1 90,6 1 0,2 2 0,0-1 0,-2-1-23,-7-1 1,-1-1-1,-1 0 1,2 1-91,7 1 1,2 1-1,-1 1 1,-1-2 587,-8-1 0,-2 0 0,2-1 0,6 0-385,-7 0 0,6 0 0,3 0 0,3 1 0,0-1 0,-2 0 0,-4-1 0,-4 1-206,9-2 1,-6 0-1,-1 0 1,5 0 115,-2 1 0,4 0 0,3 0 0,-1 0 0,-6 0 0,-6-1-60,-3 0 0,-6 0 0,0 1 399,17 0 1,0 2-340,-16-1 0,0 0 0,0 0-270,9 0 0,-1 0 71,6-1 1,1 2-27,-9 1 1,1 1 44,12 0 0,-2 1-45,-20 3 0,-4-1 2755,12 2-3519,-26-3 566,-18-5-117,0 0 0,0 6 1,0 2-1</inkml:trace>
  <inkml:trace contextRef="#ctx0" brushRef="#br0" timeOffset="15767">16608 10484 7533,'-7'0'1349,"1"0"-1619,6-6 630,12 5 449,19-5-629,0 0 225,12 3 0,3-1-270,-17 1 0,3-1 247,6 0 0,7-1 0,3 1 1,-3 0-743,8 0 1,-2 2 0,6-1 431,-6-1 0,5-1 0,2 0 0,2-1 0,-1 1-461,-5 1 0,0-1 0,1 1 0,1-1 1,-2 1-1,0 0 389,-6 1 0,-1 1 0,0-1 0,0 1 0,2-1 0,4 1-20,-4-1 0,5 0 0,2 0 0,2 0 0,1 1 0,-2-1 0,-1 1 0,-3 0 0,-4 0-248,8 1 1,-6 0 0,-2 1 0,3 1 0,5-1 287,-8-1 0,4 1 0,3 0 0,1-1 0,2 1 0,0 0 0,-1 0 0,-2 1 0,-3 0-85,2 0 1,-2 1 0,-1 1 0,-1 0 0,1 0-1,1 0 1,3 0 136,-6 0 0,2 0 0,2 0 0,1 0 0,0 1 0,0-1 0,1 1 0,-2-1 0,-1 1 0,-2-1-255,4 1 0,-1-1 1,-2 1-1,0-1 0,-1 1 1,1-1-1,-1 1 0,0 0 208,7 0 1,0 1 0,0 0 0,0 0 0,-2-1-1,-1 0 1,-2-1 46,6 0 0,-2-2 0,-3 0 0,1 0 0,0 0-161,1 1 0,0-1 1,0 0-1,1 0 1,0 0 88,-7-1 0,0 0 0,1 0 0,0 0 0,1 0 0,2 0 56,-1 0 1,2 1 0,1 0 0,1 0 0,-1 0 0,-1 0 0,-2 0-132,1 0 0,-3 0 0,0-1 0,0 2 0,1-1 0,2 1-145,-3 0 0,2 1 1,2 0-1,1 0 0,0 0 1,-2 1-1,-2-1 1,-3 1 183,8 0 0,-4 0 0,-1 0 0,-1 1 0,2-1-9,-2 0 0,2 1 0,1-1 0,-2 0 0,-3 1 0,-5-1 95,7 3 1,-7-1 0,1 0 69,11-1 0,1-1 0,-3 0-120,0 2 0,4 1-18,-8-3 0,8 0 0,3 0 0,-2 0 0,-7-1-42,-7 0 0,-4-1 0,5 1 15,3 1 0,9 0 0,4 1 0,-1-1 0,-5 0 0,-9-1 45,9-2 0,-3 1-36,-8 0 0,6 2 0,4-1 0,-2 1 1,-3 0 12,-4-1 1,-2 0-1,-2 0 1,2 1-1,0-1 1,0 1-1,1-1 1,-1 1 267,4 1 0,0-1 1,-2 1-1,-2 0-185,-4 0 0,-3-1 0,-1 0 30,18 0 0,-2-1 0,-1 1 0,-2-2 574,-8-1 0,-3-2-574,19 1 2144,-15 0-2054,-36 0 1419,-6 0-2769,0 0-787,-18-11 1057,2 8 900,-27-9 0,2 12 0,-11 0 0</inkml:trace>
  <inkml:trace contextRef="#ctx0" brushRef="#br0" timeOffset="16818">16179 11459 7533,'23'-29'-120,"7"14"0,9 1 0,2 3 719,2 4 1,1 3 0,5-1-1104,-4-1 1,4-2-1,2 0 1,1 0-1,-2 0 719,-2 1 1,-1-1 0,0 0 0,0 0 0,2 1-141,-3 0 0,-1 0 0,1 0 0,1 1 0,3-1 0,1 0-232,-4 0 0,2 0 0,2 0 0,2 0 0,0-1 1,0 1-1,-1 0 0,-2 1 0,-3 0 112,7 0 0,-4 0 0,-1 1 0,-1 0 0,3 0 0,3 0 25,-4 0 0,3-1 0,2 1 0,2-1 0,0 0 0,0 1 0,0-1 0,-2 2 0,-3-1 32,5 1 1,-3 1 0,0 0 0,-1 1 0,-1-1 0,1 1 0,1-1-1,2 0 1,0 0 0,1 0 0,-1 0 0,1 0 0,-1 0 0,1 1-23,-2 0 1,1-1-1,-1 1 1,0 1 0,1-1-1,-1 0 1,1 1-3,-4 0 1,0 0 0,0 0 0,0 0 0,1 1-1,-1-1 1,-1 1 0,0-1-2,2 1 0,-1 0 0,0 0 0,-1 0 1,1 0-1,1 0 0,1 0 63,-4 1 0,0-1 0,1 1 0,1-1 0,0 1 0,1 0 0,1 0 0,1-1 0,1 1 24,-7 0 1,3-1 0,1 0 0,1 1 0,1-1 0,0 1 0,0-1 0,-1 1 0,-1 0 0,-2-1 0,-1 1 0,-2 0-63,11 1 1,-3-1 0,-3 1 0,-1 0 0,1 0 0,3 0 0,3 0-21,-11-1 1,3 1-1,2-1 1,2 0-1,1 0 1,0 1-1,0-1 1,0 0 0,-2 1-1,-1 0 1,-3 0-1,-2 1-82,11 1 0,-3 0 0,-2 1 0,-2 0 0,-1 0 1,1-1-1,1 1 90,2-2 0,-1 0 0,0 0 0,1 0 0,-1 0 0,0 1 0,0 0-13,0 0 0,0 1 0,1 1 0,-1-1 0,-1 1 1,-3-1-1,-1 0-41,1-1 0,-2 0 0,-2 0 0,-1 0 0,-1 0-234,3 1 1,-1 0 0,-1 0 0,1 0 264,2 0 1,1 1 0,-1-2-1,-5 0-22,12 0 0,-1-1 241,-2 1 1,4 0 0,0 0-175,-13-2 1,0-1-1,1 1 1,-1 0 112,0 1 0,1 0 0,-1 1 0,0-1-75,7 1 0,-1 1 0,1-1 59,2 0 1,0 0 0,-2 1-120,-8-1 0,-2 0 0,3 1-113,3 1 1,5 1 0,0-1 0,-4 0 52,-6-3 0,-4 0 0,2 1 120,10 5 0,1 2 0,-3-2 790,1-5 1,-5 0-851,-10 3 0,-1-1-45,7-2 0,-6-2-135,-17-2 1680,1 0-1500,-17 0 739,0 0-739,-17-17 0,-5 7 0,-17-15 0</inkml:trace>
  <inkml:trace contextRef="#ctx0" brushRef="#br0" timeOffset="17052">24619 11433 7533,'5'-42'4767,"-12"-4"-5899,39 56 0,8 9 0,-15-12 0,11 6 0</inkml:trace>
  <inkml:trace contextRef="#ctx0" brushRef="#br0" timeOffset="19150">19210 10121 7533,'24'6'0,"3"1"0</inkml:trace>
  <inkml:trace contextRef="#ctx0" brushRef="#br0" timeOffset="19717">23540 10406 7533,'-13'0'0</inkml:trace>
  <inkml:trace contextRef="#ctx0" brushRef="#br0" timeOffset="24702">16960 11069 7533,'51'-18'314,"1"0"1,-1-1 0,-3 3 0,-1-1-677,-2 0 0,2-3 1,1 2 481,0 2 0,1 2 0,0 1-100,5 2 0,1 1 0,2 0 16,-13 2 0,1 0 0,1 0 0,2 1 0,-1 1-18,5 1 0,1 2 0,0 1 0,3 0 0,2 1 60,-9-1 1,2 1 0,3 0-1,1 1 1,0-1 0,-1 1-1,-1-1 1,-2 1-388,5 0 0,-4-1 1,0 1-1,0 0 1,1 0-1,4 1 329,-6 0 0,2 0 0,3 0 0,2 0 0,-1 0 0,0 1 0,-3-1 0,-3 1 0,-4-1-56,6 1 0,-6-1 0,-2 1 0,1 0 0,6 0 58,-3 1 1,5 1-1,4 0 1,0 0-1,1 1 1,-3-1 0,-4-1-1,-4 0-446,6 1 1,-6-2 0,-1 0 0,4 1 438,-2 0 0,3 0 0,3 0 0,-1 0 0,-3 0 0,-5-1 15,11 0 0,-6 0 0,3 0-114,-2 1 1,3 0 0,1 0 0,-2 1 105,-9-1 1,-2 0-1,2 1 1,8 0-3,-8 1 0,6 0 0,4 0 0,4 1 0,1 1 0,0-1 0,0 1 0,-2-1 0,-3 1-199,-3-1 0,-2 0 0,0 0 0,-2 0 0,1 1 1,1-1-1,2 1 0,1-1 170,-3 0 1,1 0 0,1 0 0,2 1 0,0-1 0,1 0-1,0 1 1,-1-1 0,0 0 0,-1-1 0,-2 1 68,4-1 0,1 1 0,-1-1 0,-1 1 0,0-1 0,-2-1 0,0 1 0,-3-1 0,-1 1-16,8-1 1,-3 1 0,-1 0 0,-2-1 0,-2-1 0,0 0-23,10 0 1,-3-2 0,-1 0-1,0 1 23,-2 2 0,0 0 0,-1 1 0,-1 0 180,4-1 0,-1 0 0,3 2-297,-10-1 0,4 1 0,0 1 0,1 0 0,-2 0 4,4 1 1,-1 0-1,0 0 1,1 1 13,-7-2 0,1 1 0,1 0 0,-2 0 0,-1 0 99,2 2 0,-1 0 0,-2 0 0,-2-1-75,4-1 0,-3-2 0,-2 2 75,12 5 0,-9-3 1598,-18-9-1643,-13 5 0,-13-6 0,-7 0 0</inkml:trace>
  <inkml:trace contextRef="#ctx0" brushRef="#br0" timeOffset="24918">23150 11550 5954,'-41'-32'0,"1"-1"0,2 7 0,1 0 0</inkml:trace>
  <inkml:trace contextRef="#ctx0" brushRef="#br0" timeOffset="29683">17102 10679 7533,'0'-29'629,"0"6"181,35 6-91,-9 7 150,7-6 1,9-5 0,-3 4-825,-7 6 0,1 2-54,4-3 1,5-3-1,5 0 1,2 3 98,4 4 0,3 2 0,4 1 0,-2 1 0,-1 0-702,-10-1 1,-1 1 0,0-1 0,1 1-1,3 0 612,-1 1 0,3 0 0,3 0 0,0 0 0,-2 1 0,-4 0 0,-4 1-473,12 0 0,-7 1 0,1 1 563,-8-1 0,0 0 0,1 0 0,0 0 0,-2 0 0,0-1 0,2 1 0,4 1-322,1-1 0,5 1 0,2 0 0,1 0 1,-1 0-1,-4 1 97,5-1 0,-4 1 0,2 0 0,6 0-29,-15 0 1,5-1 0,3 1 0,1 0-1,2 0 1,0 1 0,-2-1 0,-3 0-1,-3 1 134,2 0 0,-3 0 0,-3 1 0,0-1 0,3 1 1,2-1-7,2 0 1,3 0 0,1 1 0,2-1-1,1 0 1,0 0 0,0 1 0,-1-1 35,-6 0 0,0 0 0,0 0 0,0 0 0,1 0 0,0-1 0,0 1 0,0 0 0,1 0 62,-2 0 1,1-1 0,2 1 0,-1 0 0,1-1 0,-1 1 0,0-1 0,-2 1 0,0-1 0,-3 1-51,8 0 1,-2 0 0,-1 0 0,-2 0 0,0 0 0,1-1 0,1 1 34,-4 0 1,1-1 0,1 1 0,0-1 0,-1 0 0,-1 1 0,-1-1 0,-2 0-48,13 1 0,-2-1 0,-2 1 0,-2-1 0,-2 1 20,1 0 1,-4 1-1,1-1 1,4 0-21,-7-1 0,3-1 0,2 0 0,1 0 0,0 0 0,-1 0 60,2 0 0,0 0 0,0 0 0,0 0 0,-2 0 0,0 0 120,0-1 1,-2 0 0,0 0-1,1 0 1,3 0-143,-2 0 1,4 0-1,2 0 1,1 0 0,-2 0-1,-4 0 1,-5 0 6,1 0 0,-5-1 0,-2 1 0,2 1-23,6 0 1,2 0-1,0 1 1,-2 0 200,-5-1 1,-2 1-1,0 0 1,1 0-344,12 2 0,0 1 0,2-1-38,-7-1 1,2 0 0,-2 1-1,-4-1 68,-5 1 0,-4 1 1,1-1-34,6 0 1,0 1-1,-7-1-57,7 3 1125,-3-1-2205,-36-6 2287,-6 0-2196,0 0 915,18-12-16,-14 4 532,19-11-262,-22 6 0,11-6 0,-5-1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4T09:26:26.39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4851 6493 7533,'-36'-21'3148,"7"3"-2159,29 18 91,-6 0-541,-1 0 901,-12 6-361,-6 13-854,3 1 0,-2 4-45,1 2 0,-1 3-121,-1 9 1,-1 5 0,2-1-335,2-5 1,2 0 0,-1 2 334,-4 9 0,-1 2 0,0 1 60,3-1 0,-1 1 0,1-1 0,-1 1 0,-1-1 0,1 1-882,7-11 0,1 1 0,-1-1 0,1-2 732,-2 1 0,1-2 0,0 1 90,-2 11 0,1 3 0,0-4-64,0 2 1,0 1 160,3-6 1,-1 5-1,0 1 1,1-2-68,0 4 0,2-2 0,-1 3-228,1-4 1,0 3-1,0 1 1,2-3 226,-1 4 1,1-3 0,1 2-23,3-8 1,0 1 0,1 0-1,-1-2-7,-1 8 0,-1-1 0,2 1 0,3 3 0,2 1 0,-1-3-90,-1-9 0,0-1 0,1 2 7,2-2 1,1 3-1,0 2 1,1 2 76,-1-2 0,0 4 0,0 0 0,0 1 0,0-1-36,0-2 0,0-1 0,0 0 0,0 2 0,0 1 18,0 0 1,0 2-1,0 2 1,0 0-1,0-1 1,0-2-2,0 3 1,0-1 0,0-1 0,0 1 0,0 3-11,0-9 1,0 1 0,0 2 0,0 0 0,0 0-1,0-1 1,0-3 31,0 9 0,0-3 0,0-1 1,0 1-1,0 0-27,0-6 0,0-1 0,0 2 0,0-1 0,0 1 0,0 0 30,0 6 0,-1 1 0,1 0 0,0 0 0,0-1 0,1-4-334,0-3 1,0-4 0,0 0 0,0 1-1,1 4 274,-1-1 0,-1 5 0,1 2 0,0 1 0,0-1 0,0-4 0,1-4 0,0 6 0,2-6 0,-1-1 0,1 4 15,-1-6 0,1 3 0,0 2 0,0 0 0,0-1 0,1-2-73,1 11 1,1-3 0,0 1-1,1 1 22,-1-3 0,0 1 0,1 1 0,0-1 1,0-3 102,0-2 0,0-2 1,0-2-1,2 2-22,2 5 0,3 1 0,-1 1 0,0 0 9,-4-9 0,0 0 0,-1 1 0,1 0 0,0 1 0,3 4 0,0 0 0,1 0 0,-1 1 0,-1-1 0,-1 0 0,-2-1 0,0 0 0,-1 0 0,1 0-54,1 0 0,0-1 0,0 0 0,0-1 0,-1-2 156,1 2 0,0-2 0,0-1 1,1 0-180,0 1 1,0 0-1,0 0 1,2-3 486,3 4 1,2-3 0,-1-1-465,3 10 0,0-1 119,-5-10 1,0 1 0,0-2-75,2 3 0,-1-1 0,-3 4 0,0-3 369,-1-14 1,0-3-3294,3 14 1530,-2-12 270,-7-24 1279,-6-6-4338,0 0 1080,0-23 3058,0-12 0,-5-1 0,-1-5 0,-1-2 0,-1 0 0</inkml:trace>
  <inkml:trace contextRef="#ctx0" brushRef="#br0" timeOffset="55815">10925 9964 8792,'-8'0'5757,"2"0"-5757,12-5 270,2 3 809,28-3-359,18-1-361,-19 2 1,3 1-30,1 0 0,4 1 0,0-1-121,-3 0 1,1-2 0,0 2-262,3 2 1,0 1-1,1 0 142,3-2 0,-1 0 0,1 0 120,-1 0 0,0 0 0,2 0 82,-3 1 0,2-1 1,1 1-1,3-2-424,1-1 1,2-1 0,1 0 0,1-1 0,-2 1 167,-5 1 0,-1 0 0,0 0 0,0-1 0,3 1-171,-3-1 0,3-1 0,0 1 0,1-1 0,-2 1 0,0 0-137,2-1 1,0 1 0,-1-1 0,0 1 0,-1 1 325,-3 0 0,-1 1 0,0 1 0,-1-1 0,2 0 107,2 0 1,2-1 0,-1 0 0,-1 0 0,-2 2-50,1 1 1,-3 1-1,-1 0 1,1-1-46,2-1 1,-1-1-1,0 0 1,-1 0-176,9 0 0,-1 1 0,-1 0 197,4-2 1,-1-1 0,-2 1-60,-14 1 0,-1 1 0,0-1-60,7 1 0,0 0 0,-2 1 509,3 1 1,-2 0-1,-7 0 1,1 0 0,0 0-255,11 0 0,1 0 524,-4-3 1,2-1-1,-2-1-749,1-1 0,4-2-90,-11 0 0,7-2 0,3-1 0,-2 0 0,-3 2-176,9-2 1,-3 1 0,0-1-5,-4 0 0,1-1 0,-1 0 1,-5 3-136,8 2 0,-11 1 736,-16 0-1950,-22 6 1177,-4 0-548,-16 0-2870,-2 0 2241,-18 0 1259,15 6 360,-13 7 0,16 8 0,-6 5 0</inkml:trace>
  <inkml:trace contextRef="#ctx0" brushRef="#br0" timeOffset="58314">17493 6688 7533,'-41'-6'3508,"9"5"-2429,20-11-269,0 11 359,11-10 2519,-11 3-3778,10 1 180,-4 1-90,6 6 1709,12 0-1529,-3 0 180,15 6-450,2-4-180,13 3 270,8-5 359,-3 0 1,4 0 0,0 0 0,1 0-180,5 1 0,4-2-180,-14 0 0,3 0 0,0-1 0,-2 1 30,-2-2 0,-2 1 0,2-1-615,8 1 0,2-1 1,-3 1 494,-8 0 0,-2 0 0,-6 0 180,18-4-306,0 6 1,5-1 80,-10-5 0,1 0 270,2 5 0,2 1 75,-9-2 0,2 0 0,-4 0-120,1 2 0,-1 0-180,3-2 0,4 0 0,-2 0-90,8 2 0,2-1 30,-4-1 0,4 0 0,-1 0 270,-2 2 0,-1 0 0,3 0-61,-8-1 1,2 0-1,2-1 1,2 0-150,-7 1 0,3 0 0,1 0 0,1 0 0,-2-1 0,-3 1-45,5-1 0,-3 1 0,0-1 1,5 0-59,-7 1 0,5 0 0,3 0 1,0 0-1,-1 0 0,-4 1 0,-6-1-262,11 1 0,-6 0 1,5 0 528,-8 0 1,6-1 0,3 0 0,0-1 0,-2 1 0,-5 1 105,-1-1 0,-4 1 0,-1 0 0,2-1-1,11 0 1,2-1 0,0 0 0,-5 1 415,-5 1 1,-3 0-1,-1 0-445,3 0 0,0 0 0,-5 0-150,-4 0 0,1 0-60,10 0 0,6 0 0,-3 0-30,-2 1 0,1-2 0,-4 0 0,5 0 0,1-1 1,-5 1 59,-6-2 0,-2 1 0,0-1 30,5 1 0,2-1 0,-2 1 119,-3 0 1,0-1 0,-3 2-30,3 1 0,1 0 0,-1-1 0,7 0 0,0-1 0,-5 0-529,8-1 0,0-1 469,-2 0 0,4 0 0,-3-1-30,6-2 0,-2 1 201,0 2 1,2 1-142,-14-1 0,1 0 0,-3 0-60,0 4 0,-1-1 179,6-2 1,-4 0-90,-4 3 402,-6 0 0,2 0-582,16 0 146,-2 0 843,-20 0 1309,-9 0-1939,-15 0 3523,4 0-3432,-6 0-10191,0 0 3921,5 0 3571,8 0-360,7 0 2699,0 0 0,-6 6 0,-9 1 0</inkml:trace>
  <inkml:trace contextRef="#ctx0" brushRef="#br0" timeOffset="59814">24919 10484 14998,'41'-13'-1304,"-1"0"0,12-1 1304,-23-4 2788,18 11-2113,-20 3 0,4 1-316,13 0 1,9 1 0,-1 1-210,-3-1 0,1 0 0,1 0-377,-7 2 1,1 0 0,0 0 0,-1-1 256,9-3 0,0 0 0,1 0 127,-6 3 0,1 1 1,0 0-1,-1 0-143,6-1 1,-1 1-1,2 1 53,-3 1 1,4 1-1,-1 0 1,-3 2 201,1 1 1,-4 0 0,3 2-113,-3 0 1,4 0-1,-2 0 1,-5 0-158,5 0 0,-1 0 60,1 0 0,3 0 0,-4-1-15,-4-4 0,0 1-165,7 1 0,5 2 0,-3 0 120,-12-2 0,-1-1 0,3 1-158,-1-1 1,4 0 0,2-1 0,-1 1 0,-4 0 37,7 2 0,-3 1 0,2-1 30,-5-2 0,2-1 0,0 0 0,-2 1 90,8 2 0,-1 1 0,-4-1 0,1 1 0,2-1-90,-10-3 0,5-2 0,1 1 0,-1-1 135,-4 1 0,-1 0 0,1-1 0,1 0-135,3 0 0,2-1 0,0-1 0,-1 1 45,-3 0 0,0 0 0,-1 0 1,-1 0 200,9 2 1,-1 0 0,-1 0-7,-3 0 0,0 1 0,0-1-90,4 1 0,1-1 0,0 0 60,5 1 0,1-1 0,-3-1-61,-11-1 1,-3 0 0,2 0-60,8 0 0,2 0 0,-1 0 539,-10 0 1,-1 0 0,-2 0-180,8 0 0,-2 0-180,1 0 0,-6 0 719,-6 0-359,-10 0 809,-23 0-348,-2 0-911,-12 0-712,-11-6-98,-16-1-629,6 3 0,-2 1-630,-17-3 530,-1 6 369,41 0 1080,-10 0 0,1-6 0,-17-1 0</inkml:trace>
  <inkml:trace contextRef="#ctx0" brushRef="#br0" timeOffset="63817">17284 6285 7533,'-5'-20'5936,"-3"-4"-3867,-4 15-1889,-2 3 180,1 13 0,-6 12 719,5 7-449,-5 24-540,12 5-45,2-26 0,4 2-810,14 7 0,3-3 316,3 4-271,20-2 0,12-7 1350,-4-27 0,1-6-1461,2 6 0,-2-5 831,-3-9 0,-3-11 319,-10-15 0,-4-10 0,-4 1 176,-7-5 0,-3-1-285,8 2 0,2-3 0,-10 2 419,-14 9 1,-6 2-1,-5 5-179,-7 1 0,-5 4-360,-6-6 0,-8 9-510,-7 24 0,-6 12 1,2 5 239,-2 7 0,1 10 126,14-2 0,-4 6 0,1 5 0,2 0 0,6-4-274,3 5 0,5-1 0,1 2 260,1-1 1,-1 3 0,2-1-1,7-5-382,4 4 1,10-6-17,12-1 1,8-5 150,5-3 0,7-7 705,6-11 0,6-7 0,1-5-211,-1-7 1,0-7 0,-1-1-210,-1 3 0,0-1 0,-5-6 210,-1-11 0,-4-7 0,-7 3 515,-10 5 0,-5-1 744,-4-18 0,-5 3-989,-6 3 90,-12 13 0,-5 5-91,-8 11-89,-19-3-180,-3 19-1140,18 20 1,-3 11 0,4 0-76,-3 7 1,3 2 764,0-4 0,-1 2 0,8 0-540,8 4 1,13-5-360,33 3 899,8-12 405,-7-22 0,2-7 135,19-19 90,-27-12 1,-1-12 0,-4 1 1213,-2-8 0,-3 0-1214,-1 9 0,-1-1 0,-5 4 28,-8 4 0,-8 11 62,-10 18-2069,-26 35 1574,14 9 0,0 6-360,1-7 0,1 3 45,7 0 0,2 5 1,4-7-721,1 6-1618,31-2 2518,2-36 180,11-15 0,1-5-90,-1-3-90,-8-13 0,2-9 0,-3 1 0,-4 5 1,-3-1 1108,1-8 0,-1-5 1,-5 7-480,-3-11 1349,-37 3-1080,1 41-719,-2 11 0,-4 9-45,-6 20 0,0 10-333,15-14 1,1 2 0,1 1 377,-2 3 0,0 3 0,4 0-584,7 2 1,4 1 0,3-5-136,2 19-136,16-12 1,13-8 674,12-28 0,9-15-150,2-11 0,3-8 0,-3-1 360,-11 7 0,-2 0 0,-2-5-60,6-14 0,-4-7 0,-10 5 1469,-16 10 1,-6 4-181,-7-18 1170,-24 15-2519,-3 24 35,-1 17 0,0 9-215,9 0 0,1 5-270,-5 10 1,4 4 281,14-2 0,4-1-642,0-4 1,4-3-451,10 7 91,1-12 1079,13-23 90,0-6-269,6-12 898,-6-16-89,-7-17 494,-12 21 1,-2 0-315,-12-17 2518,-13 9-1889,-13 31-1169,13 19 0,0 6 0,-10 8 90,9 13 0,6 6 134,11-14 1,4 2-2249,-4 9 1,7 1-1,12-6 0,6-3 1124,22 6 405,5-27 1,8-13 14,-11-12 0,1-9 0,0-1-808,5-2 1,1-2-1,-2-2 1078,-4-2 0,-2-2 0,-3 0 120,-3 1 0,-3 0 0,-5 1 0,-5-4 0,-3 1 0,3-6 0,0 0 0</inkml:trace>
  <inkml:trace contextRef="#ctx0" brushRef="#br0" timeOffset="64016">17687 6090 7533,'-35'34'796,"-1"0"1,1 0 0,-1 0-1,1 1 1,-8-3 0,3-3 0,9 5-1134,9 12 0,8 6 0,11-10-1462,20 0 781,-2-27-2221,28 3 3239,-13-22 0,19-5 0,-15-17 0</inkml:trace>
  <inkml:trace contextRef="#ctx0" brushRef="#br0" timeOffset="66762">23943 6116 7533,'-50'-19'3508,"19"10"-2339,-10-8-809,32 16 3777,-20 30-3193,22 13 1,4 5-855,-7-14 0,1 1-405,5 25 1,14-5-1845,33-24 1259,-11-22 1,4-8 359,5-5 1,-1-12 209,-10-13 0,-1-11 0,-6 0 90,-5 5 0,-4-2 0,-4 0 1769,-1-9 0,-5-1 1,-4 5-1126,-4 3 1,-7 6-932,-13 9 1,-3 10 526,-15 27 203,4 3 0,-4 7-203,9 4 0,0 6 0,1 0 120,4-6 0,2 0 0,-1 3-180,-6 6 0,0 2 0,14 2-2189,25 13 0,14-3 1349,-3-18 1,7-6 569,12-1 0,10-3 1,3-12 59,-6-15 0,2-11 0,0-4 1,-3-2 147,3-5 0,-4-4 0,0 0 122,4 1 0,-1-1 0,-12-2 2227,-15-6 0,-16 2-698,-21 11 0,-8 5-900,3 8 1,-2 2-498,-5-8 1,-3 4 406,-9 11 1,-1 10-180,6 8 0,1 4-315,0-3 0,0 2-495,1 7 0,7 5-270,20 0 1,6 0-180,-2 16-181,15-12 1,6-2 359,20-1 540,6 1 135,-7-24 0,4-10-315,0-14 1,-1-6-1,6-3 0,-4-4 4,-3-8 1,-8-7 55,-11 4 0,-5-3 0,-5 3 1853,-1 5 0,-9 2-84,-9-4 0,-9-1 0,-5 15-435,-24 28 1,-4 12-900,5-14 0,2 4-228,9 15 0,0 9 1,9 0-178,12 0 0,5 2-270,-4 8 0,4 1-449,6-5 0,7-2-1,14 1 0,7-6-269,28 0 1104,-15-18 1,0-7 244,-6-12 0,-4-7 450,8-26-271,-21 5 1,-6-2 2429,-12-18-1826,-1 25 1,-5 2 1734,-33-3-2428,19 19 0,-3 8-90,-15 20 0,0 12-225,12-3 0,6 8-1035,6 11 1,4 10 0,7-3 179,9 0 1,13-3 599,10-11 0,9-1 1,2-8 389,6-6 0,2-10-1593,7-7 1,-3-7 1592,-16-4 0,-5-3-270,2-3 1589,-6-29 1,-4-19-1,-5 10-959,-11-2 599,2 3 1,-1-10-1,-11 20-689,-33 28-1080,5 20 1,0 9 494,16 2 0,3 6-1439,-9 19 0,5 4 1304,15-17 1,7-1-136,5 4 1,9-6 44,32-14 540,-6-19 0,4-11-450,4-11 0,-3-9 90,-7-3 1,-6-4 2023,-3-2 0,-16 1 360,-34 13 0,-12 7-1575,-16 5-404,5 20 0,0 7 135,3 9-840,16 12 1,-1 12-1,7-3-464,9-9 0,2 0 674,-8 8 0,-3 5 0,9-7-539,21 11 2582,26-7-1953,5-26 0,6-8 315,5-8 0,3-9-400,-6-9 1,2-8 0,-6-2 684,-10 3 0,-3-2 0,-5-3 689,-2-6 1,-4-3-1,-12 6-284,-15 7 1,-10 5-286,-12 3 0,-8 8-61,-3 14 1,-6 8 0,0 1 0,0 1 0,0 1 0,-2 3 194,3 3 1,-2 2 0,0 2 0,2-1-495,-2 0 0,2 0 0,2 3-960,1 7 1,2 2-1,8-2-29,-2 15-1080,45-7 0,15-4 1619,21-15 300,-9-15 0,7-6 1,-5-6 59,0-11 0,-5-11 629,-10-1 1,-2-6 0,-4 3 179,-3 0 1,-8 1-226,-11-2 1,-5 4 585,-1 12-810,-4 12-1,9 1-269,-3 6 1478,5 0-1388,-12 18-90,-8 7 0,-4 6 149,3 0 1,-2 3 0,-1 1-389,-4 4 0,-2 2 0,2 0 149,4-2 0,1 1 0,3-2-899,-1 6 0,5-4 359,4 12-989,35-9 450,23-33 1214,-15-8 0,0-5-262,8-13 0,-1-7 262,-7-4 0,-2-6-75,-3-3 0,0-5 0,-3 0 30,-3-9 0,-1-1 180,0 7 0,1-2 0,-6 3 449,-8-2 1,-3 4-1461,8-6 1101,-17 12 2127,-1 34-2127,0-5-180,1 6-539,1 0 269,3 6 270,-15 18 89,-9 23-134,12-21 0,-1 2 0,-8 16 0,2-1-674,5 9-470,6-17 0,3-2-700,7-5 359,0-4 811,6-17 1875,1 5-1246,18-11 0,-9-1 0,9-7 0</inkml:trace>
  <inkml:trace contextRef="#ctx0" brushRef="#br0" timeOffset="77322">17181 7390 7533,'-14'0'-405,"-5"6"0,5 1 0,-4 6 1</inkml:trace>
  <inkml:trace contextRef="#ctx0" brushRef="#br0" timeOffset="81161">17232 6792 6813,'0'-7'-180,"0"1"180,0 6-135,0 0 0,-6 0 0,-1 0 1</inkml:trace>
  <inkml:trace contextRef="#ctx0" brushRef="#br0" timeOffset="81686">15685 9678 7173,'12'-24'1259,"2"2"-899,0 2-360,-2 9-989,-12 11 989,0 0 0,0 6 0,0 1 0</inkml:trace>
  <inkml:trace contextRef="#ctx0" brushRef="#br0" timeOffset="81886">15893 9523 7533,'-36'5'-630,"17"3"-90,-6-1 720,27-7 0,16-7 0,3-6 0</inkml:trace>
  <inkml:trace contextRef="#ctx0" brushRef="#br0" timeOffset="82137">15867 9640 7533,'-6'-21'3957,"-1"3"-3237,-6 11-3508,6-5 1528,12 5 271,10-7 989,17 7 0,-17 1 0,9 6 0,-17 0 0</inkml:trace>
  <inkml:trace contextRef="#ctx0" brushRef="#br0" timeOffset="82292">15971 9497 7533,'-42'7'4317,"11"-1"-4677,26-6-1618,5 0-1530,11 0 3508,-2 0 0,4 0 0,-1 0 0,-5 0 0</inkml:trace>
  <inkml:trace contextRef="#ctx0" brushRef="#br0" timeOffset="82518">15971 9523 7533,'-32'-6'1619,"16"4"-2339,-2-3-989,24 5 1259,2 0 450,5 0 0,0-6 0,-6 5 0,5-11 0,-5 5 0</inkml:trace>
  <inkml:trace contextRef="#ctx0" brushRef="#br0" timeOffset="82717">15971 9484 7533,'-38'-8'90,"11"2"-1080,40 6 181,0 0 809,0 0 0,0 0 0,0 0 0</inkml:trace>
  <inkml:trace contextRef="#ctx0" brushRef="#br0" timeOffset="82936">15984 9470 7533,'-30'0'-120,"8"0"0,35 0 0</inkml:trace>
  <inkml:trace contextRef="#ctx0" brushRef="#br0" timeOffset="83734">16023 9457 7533,'-39'0'6296,"12"0"-6836,2 0-1618,24 0 1978,-4 0-1259,23-5 1888,-15 3-359,8-9 180,-11 9 180,0-3-180,0 5 5486,0 0-5216,-6 0 0,5 0-90,-5 5-271,0-3 451,5 3-1260,-5-5 181,6 0 1708,0 0-719,-6 0-450,5 0-90,-5 0 0,6 0-9831,0 0 9725,0 6 0,-12 7 0,-2 8 0</inkml:trace>
  <inkml:trace contextRef="#ctx0" brushRef="#br0" timeOffset="86733">17701 6441 7533,'-13'-7'1619,"-1"-5"-1259,2 11-450,5-5 90,1 6 90,6 0-1020,0 0 1,0 0-1</inkml:trace>
  <inkml:trace contextRef="#ctx0" brushRef="#br0" timeOffset="103012">19755 6220 6633,'0'0'0</inkml:trace>
  <inkml:trace contextRef="#ctx0" brushRef="#br0" timeOffset="105146">19963 5700 7533,'0'-7'359,"0"-11"-89,0 10 5487,6-11-4947,-4 12-91,-2 1-269,-13 23 359,-8 17-134,5-3 0,0 3-361,6-6 1,-1 0-180,-2 1 0,1-2 225,0 5 269,-1 9 1,1 2-450,-4 9-248,6-8 1,0 8 0,0-4 246,-1 1 1,1 1-30,3-3 0,1 4 0,-1-2-150,1-11 0,-1-1 0,2 2 67,0 4 1,2 3-1,0 0 1,0-3 22,0 13 0,-1 0-150,1-3 0,-1 3 0,0-3 210,0-10 0,-1-3 0,0-2 119,-1 6 1,-2-2 0,-1 4 0,-1-6-180,3-12-1529,1-11 899,6-17-517,0 0 968,0-6-271,0-7-90,6-24 225,0-16 0,1-5 135,0 19 0,1-3 41,0 1 1,1-8 0,1-4 0,0 0 0,0 4 228,1 3 0,0 2 0,0 0 0,0-2-389,-1 1 0,-1-2 1,1-1-1,-1 1 1,0 3 208,4-12 0,0 3 0,-3 3 30,-2 8 0,-2 3 0,-1 3 15,-1 7 0,1-1-16,4-19 1,2-8 0,-2 8 15,-7 20 0,0-1-155,6-23 0,4-8 0,-3 9 200,0-4 179,-1 8 1,2 3 630,4 4 187,-7 15-907,-1 15 988,-6 11-1258,0 0 529,0 6-349,-12 30-90,3-4 30,-1 7 0,-4 10 0,2 0 0,4-10 0,1-1 0,-1 2-157,-4 10 1,0 2-1,-1 3 181,4-10 0,0 3 0,0 2 0,1-2 0,-1-3-515,-1 9 0,1-3 1,-2 3 325,1-1 0,-2 4 0,1 0 0,1-2-90,2-5 0,2 0 0,0-3 0,0-2-236,-2 0 1,1-4 0,1 2 400,1 9 0,1 3 1,0-4-340,-1 6 1,-1-5 443,2-10 0,0-3-195,1-5 0,-1-4-210,-2-4 270,6-15 0,0-11 845,0 0-1384,0-5-331,4-24 1,3-17-1,-1 4 150,-1 2 1,1-2 710,1-7 1,1-5-1,1 2 99,-1 10 0,0 2 0,1 5 0,1 0 0,1 1 0,5-12 0,0 0 0</inkml:trace>
  <inkml:trace contextRef="#ctx0" brushRef="#br0" timeOffset="106463">21056 5661 7533,'-7'-14'9804,"1"2"-8994,0 29-361,-1 11 585,-2 2 1,-1 3-765,3 6 0,0 2-218,-5 10 0,0 2 218,3-16 0,1 1 0,-2 4 179,-1 4 1,-2 5 0,0 1 0,0-2-495,1-4 0,-1-1 0,1 1 0,-1 1 45,0 6 0,0 2 0,0 1 0,1-1-383,1 1 1,1 1 0,1-1 0,1-1 224,2-6 1,1-1 0,0 0-1,1 4-40,-2 0 0,1 4 0,0 1 0,0-1 1,1-3-208,1 1 0,1-1 0,1-3 1,-2 0 44,-1 9 0,0-1 0,1-8 45,2-5 1,2-10-891,-1-17 755,0-29 990,11-40-270,-2-1-470,-2 16 0,2-5 0,0 3 289,-2 5 1,0-2 60,3-15 0,0-7 0,0 6-60,1 12 0,1-1-45,-4-2 0,-1-6 0,1-1 0,0 7 90,2 3 0,0-1-135,-2 1 0,-1-9 0,1-3 0,-1 3 0,0 7 45,1-4 0,0-1-369,0 4 0,1-9 0,0-3 0,0 2 1,-1 7 143,-1 4 0,0 4 0,0-3-341,1-10 0,0-5 1,0-1-1,0 4 521,-1 3 0,-1 3 0,1-3 202,1-3 0,0-5 1,0 1-1,-1 4 36,-2 6 1,0 4-1,1-1-58,3-7 0,2 0 0,-1 5-270,-3 7 0,0 7-449,6-2 359,-1 14 989,-5 7 778,0 11 1292,-1-5 304,-6 6-2104,-6 35-359,-7 8-451,1 5 1,-1 5-620,-4-6 0,0 1 440,4-2 0,0 4 0,0-1-60,-1-1 0,-2-1 0,1 4 149,3-2 1,1 3 0,0 0 0,-1 0-113,-1-5 1,0-1 0,0 0-1,0 4-37,3-6 0,0 3 0,0 1 0,1 1 0,-1-2 0,1-1-233,-3 10 1,0-3 0,0 0 0,0 1 22,3-8 0,-1 1 0,1 0 0,0-2 0,1-3 90,1 9 0,1-4 0,-1-5 0,-2-1 0,1-5-1529,7 14 180,-5-28 540,6-5-540,0-17 1259,0-11-7196,-6-15 7376,5-21 0,-5-6 0,6 24 0,0 1 0</inkml:trace>
  <inkml:trace contextRef="#ctx0" brushRef="#br0" timeOffset="110351">9546 9653 7533,'-46'0'0,"13"0"0,9 0 0</inkml:trace>
  <inkml:trace contextRef="#ctx0" brushRef="#br0" timeOffset="110762">9533 9315 7533,'-20'-15'6926,"7"4"-5937,7 17 225,2 26 1,2 12-901,-1-7 1,-1 3-499,-2 14 0,-1 3 424,3-20 0,1 1 0,-3 2-105,-1 2 0,-3 4 0,0-1 0,1-2-668,3 1 1,0-2 0,-1 5 427,0-5 0,-2 4 0,-1 3 0,0 1 0,1-1 0,1-3-660,0 6 1,0-1-1,2-2 1,-1 0 674,0-3 0,0-1 0,0 0 0,0 0-473,2 1 1,0 1 0,1-3 0,1-9-2316,3 10 719,12 6 2159,13-44 0,5-22 0,7-18 0</inkml:trace>
  <inkml:trace contextRef="#ctx0" brushRef="#br0" timeOffset="111472">9650 9328 7533,'-37'-15'4915,"0"1"0,-2-3-3849,63 23 1,16 6-1022,-1-2 0,4 2-987,-3 1 1,5 3 0,1 0 0,-3-1 791,-4-1 0,-2-2 0,1 2-60,10 5 0,2 2 1,-5 1 217,-1 2 1,-7 2 81,-11 0 0,-3 2 383,3-3 1,-7 3-474,-17 14 0,-14 1 1304,-16 2 0,-15-1-722,6-14 0,-7 0 0,-3 0 1,2-2-89,6-4 1,1-1 0,0-2 0,0-1 526,-17 4 0,0-3 0,7-4-797,13-6 1,8-3-4977,8-2 4482,13-6 630,17 6-1169,33 12 629,-11-2 90,-6-5 0,1 3-135,12 14 0,-2 3 225,-12-11 0,-1 2 30,7 7 0,3 6 0,-4-1-210,-2 3 0,-4-1 2655,-1 1 0,-8 0-1081,-14-2 0,-8-1-584,-25 12-690,-4-26 0,-12-4 0,1-1-565,6-2 0,0-2 1,-2 0 444,-9-1 0,-2-2 0,1 0 0,6-3 0,1-1 0,3-2 0,-3-1 0,2-2-630,-9 1 1,4 0-3419,9 0-899,-1 0-3778,52 6 8365,2-5 360,12 11 0,6 1 0,1 7 0</inkml:trace>
  <inkml:trace contextRef="#ctx0" brushRef="#br0" timeOffset="112127">16713 6103 7533,'-6'-33'0,"-2"1"0</inkml:trace>
  <inkml:trace contextRef="#ctx0" brushRef="#br0" timeOffset="113414">15411 5336 7533,'-20'-14'5666,"2"-4"-1798,5 34-3418,-6 17-1,6 0 1,-1 7 67,1 7 1,-2 8-1,-1-1 22,0-4 1,-2 0 0,-1 4-862,1-4 0,-2 4 0,-1 1 0,0-1 0,1-4 367,2-6 0,1-5 0,-1 1 0,-3 3-270,0 0 0,-2 3 0,-2 1 0,0 1 0,0-4 0,4-4 191,-6 6 0,3-6 0,-1 2-1653,2-1 1,-2 2-1,1-1 1,3-6-3230,-4 3 1,5-7 4887,6 1 0,15-27 0,19-21 0</inkml:trace>
  <inkml:trace contextRef="#ctx0" brushRef="#br0" timeOffset="113715">15672 5609 7533,'-28'-29'9830,"10"6"-6618,12 23-2493,-4 42 1,3 20-900,1-22 1,1 4-101,1-5 0,-1 6 0,-1 3 0,1 1 0,1-2 122,0 6 1,0-1 0,1-1 0,1 0 44,-1-3 1,2 0-1,-1-1 1,1 2-361,-2 4 1,1 1 0,0-1 0,3-4-158,1-3 1,3-4-1,-1-1 0,-1-1 1,-1 0-1,2-2-45,2 6 1,1-5 235,4 5-3159,-9-18 3598,3-13 0,-5-13 0,0-7 0</inkml:trace>
  <inkml:trace contextRef="#ctx0" brushRef="#br0" timeOffset="113952">15113 6493 7533,'-22'-7'9830,"4"-5"-7607,18 11-1953,0-5 539,23-5-449,1 2-675,4-3 0,6-1-225,16 5 1,7 2-428,-16 3 0,5 0 0,1 1 0,1 2 690,-2 3 1,1 2 0,1 1 0,0 0 0,-3-1-1,2 0 1,-1-2 0,-2 2 0,0 1 0,6 6-1,0 0 1,0 0 0</inkml:trace>
  <inkml:trace contextRef="#ctx0" brushRef="#br0" timeOffset="123063">11705 9470 7533,'0'-13'270,"0"6"2338,0-4-539,0 4-1260,0-1 1890,0 3-2069,0 5 89,6 29-3931,-5-5 3572,3 5 0,-2 4 105,0 14 0,-4 6-218,0-13 0,-3 3 1,0 2-1,0 2-225,-1 7 1,-1 2 0,0 1-1,0-2-247,0-5 0,-1-1 0,1-2 1,-1-3-76,0 3 0,-1-4 0,2-8-1139,1-1 720,6-34 629,0 0-360,0-34 225,5 0 0,2-5 1908,-4-6 1,2-6-1474,4 0 0,2-5 0,-1 1-230,-1 4 1,0 0 0,1-1 19,-1 7 0,1 0 0,0 0 0,0 2 180,-1-5 0,1 1 0,-1 3 44,4-9 1,-2 5 2834,-4-4-2969,-1 26 0,-6 14 179,0 12 177,0 0-446,0 35 1315,0 3-1180,-2-9 0,-2 7-526,-2 3 1,-2 9-1,-2 4 1,0-2-1,2-8 436,0 5 0,0 1 9,-1 0 0,-2 9 0,-2 3 0,2-4 0,3-11-388,3-6 0,2-4-26,-4 13 0,1-1-495,2-10 1,2-5-1394,2-2 2338,0-1-675,0-67 0,0-28 405,2 26 0,0-3 1,0-4 502,0 2 1,0-5-1,1-3 1,0 0 0,0 3-324,0-3 0,1 2 0,-1 0 0,1 3-120,0-7 0,0 2 0,1 5 1109,2-6 1,-2 11 1438,-4 14-1349,5 5-2878,-6 70 1799,1-2 0,-2 6-34,-1 4 1,-2 4 55,3-17 1,-1 2-1,1 1 1,-2 0 219,-3 11 0,-1 0 0,1 0-152,1 1 0,0 1 0,1 0-480,-1 1 0,1-1 1,0-6-511,0-4 1,2-7-1080,2 9-1529,0-38 2878,0-11 271,0 0 359,0-57 0,6 2 0,-3 1 0,1 0 0</inkml:trace>
  <inkml:trace contextRef="#ctx0" brushRef="#br0" timeOffset="124445">13487 9315 7533,'-8'0'4587,"2"0"-3597,6 0-91,0 0-89,0 5-1,0 14-269,0 14-180,0 8 239,-6 4 1,-5 13 0,-1-1-451,3-6 1,-1 0 0,-1 2-150,0-5 1,-1 3 0,0 0-1,1-2-135,2-3 0,1 0 0,0-2 1,1-8-541,0-4 0,1-3 90,2 8 1,2-15 674,2-39-540,0-24 270,0 0 0,0-8-78,0 2 1,0-4 0,0 2 257,0 11 0,0 0 0,0-3-188,3-13 0,0-8 0,1 1 0,-2 10 278,0 5 0,-1 4 599,3-4 1,1-4-1,-2 13 571,-3 12-1170,0 20-540,0 5 1680,0 0-690,6 40-180,-6-11 0,1 4-181,2 16 1,2 7 0,-1-3-1010,-3-5 0,-1-1 890,2-4 0,1 3 0,-2-4 299,-3 3 1,-2-3-364,1 3 1,-1 1 93,-2 5 0,-1-2-1709,3-18 0,1-4 1079,-3-4-809,6-23-90,0-58 1034,3 23 0,0-2 1457,-3-11 0,1-5-918,3 10 1,0-5 0,1 0 0,0 6-346,-1-5 0,0 2 211,0-2 0,0-2 0,1 3 1214,1-3 0,-1 7-1034,2 6 450,1-18 539,-3 43-359,-5 9-900,0-3-270,0 10 180,0 31 450,0 2-150,2-2 0,0 8 0,0-3-120,-1 2 0,0 4 737,-2-2 1,1 10-1,-1 4 1,-1-2 0,0-7-642,0-3 1,-1-5-1,-1 4-204,0 4 0,-2 7 0,-1 2 1,1-4-1,-1-10-882,-1 2 1,0-5 629,-2 14 0,2-8-179,2-14-8837,6-16 9376,6-29 0,12-17 0,9-18 0</inkml:trace>
  <inkml:trace contextRef="#ctx0" brushRef="#br0" timeOffset="159755">12576 8846 7533,'-32'0'6386,"17"0"-4407,-3-11-1619,18 2 269,0-9 1620,0-7-1619,0 9 359,0-32-809,-5 12 135,3-1 0,2-7-136,1 8 1,1-2 0,1-3-859,3-1 1,2-2 0,1-1 0,0 0 588,1-3 0,2 0 0,0-1 0,2-2 72,0 3 0,2-1 0,2-2 0,-1 1 0,0 1-5,2-6 1,-1 1-1,1 1 1,0 2 67,0 3 0,1 0 0,0 2 0,-1 1-15,1-9 0,-1 1 0,0 4-30,6-2 0,0 4-310,-5 1 0,1 1 265,2 4 0,4-2 105,-1 5 0,2-3 0,-1 2 120,3-6 0,1 2-1,-1 6 1,3-1 0,-4 6-45,-8 7 0,0 4-202,22-6 0,4 6-158,-9 9 0,2 1 15,4-3 0,5-2 1,-2 2 149,-5 4 0,-2 2 0,0-1 509,12-5 1,-4 2 2518,-14 5 1,-7 1-999,-8 0-1880,-13 6 1257,-6 0-11178,0 0 114,-6 18 9717,5-3 0,-11 17 0,5-6 0</inkml:trace>
  <inkml:trace contextRef="#ctx0" brushRef="#br0" timeOffset="160464">13461 6142 7533,'-33'-20'2968,"1"1"1260,18 12-3509,2 1-539,12 6 1529,6 0-540,12 6-179,21 1-541,3 0 1,4-1-270,-10-3 0,2 1-90,10 4 0,6 2 0,-4 1 0,-2 2 0,-1 3 60,-3 1 0,2 3 0,-3 1 29,5 5 1,-5 2-180,-9-2 0,-2-1 45,4-2 0,-3-1-314,3 11 898,1-6 1440,-23-15 1349,-9-6-2698,-5-6-720,0 0 0,-5 12 0,-9-4 0,0 14 0,-3 4-224,-8 0 1,-2 3 223,-2 6 0,-2 5 0,1-1-291,4-8 1,0-1-1,0 2 291,-3 4 0,-2 3 0,3-2 0,3-2 0,2-1 0,1-2 0,-3 4 0,1 1-60,6-1 0,0 3 0,4-5-2278,-7 18 1348,14-19 1,3-4-4001,4-8 2651,0-10 2339,0-34 0,11-6 0,4-23 0</inkml:trace>
  <inkml:trace contextRef="#ctx0" brushRef="#br0" timeOffset="213681">12602 8716 7533,'-7'0'-338,"2"0"1,10-11 0,2-3-1</inkml:trace>
  <inkml:trace contextRef="#ctx0" brushRef="#br0" timeOffset="-165433.73">4695 8209 7533,'-26'8'0,"6"-3"449,7-5-269,7 6 990,0-5 1438,5 5-719,-5-6-1709,6 0 360,0 0 2338,0-6-2158,6 5-540,-5-5 989,11 1-450,13-3-449,9 1-90,-6 4 0,2 0 90,0 3 0,-1 0 0,25 0-1,-9 0 181,-10 0 0,2 0-360,16 0-45,-13 0 0,2 0 135,5 0 0,-1 0-90,-13 0 0,0 0 89,20 3 1,0 0-135,-18-2 0,-2 0 315,5 4 0,0 1-1,1-2 1,-1-1-90,-1 4 0,0-1-180,-7-2 0,0-1 135,15 1 0,0-2-135,-12-2 0,-1 0-225,9 0 0,3 0-180,8 3 0,0 0 450,-11-2 0,2 0 165,0 1 0,4 0 0,-4 0-255,0-2-1,0 0 16,-2 0 0,4 0 0,-5 0-60,-5 0 0,-3 0-247,6 0 1,0 0 246,-7 0 0,-1 0-270,23 0 270,-20 0 0,1 0-225,12-3 0,2 0 360,-6 2 0,-2 0 45,3-2 0,-1 0 135,6 0 0,-3 0-360,-16 0 0,0-1 10,14-2 1,1-1 34,-13 3 0,-2 1 90,19-3-90,-6 6 0,-22-5-450,29 3 450,0-4 135,-5 3 0,1 1 0,-10 1 0,-1 0 65,4-4 0,1-1-110,-4 2 0,-1 1-135,-3-1 0,-1 0 90,4-2 0,2 1 180,10 4 0,2 0-180,8-7 0,1-1-364,-8 7 0,0 1 319,5-7 0,-3-1 0,-21 5 0,-1 0-90,24-3 135,-17 1 0,1 1-45,-5 4 0,-1 0 0,5-4 0,0-1-90,-6 5 0,-2 0-180,17-4 1430,0 5-1250,-16 0 270,1 0-180,-23 0 0,5 0 0,-11 0 0,5 0 0,0 0 0,-5 0 0,5 0 0,-6 0-90,0 0 0,6 0 0,-5 0-180,5 0 0,0 0 270,-5 0-90,4 0-719,1 0 629,-4 0-450,4 0 0,-6 0 271,6 0 359,-5 0 0,5 0-450,-6 0-2008,0 0 0,-6 11 1,-1 3-1</inkml:trace>
  <inkml:trace contextRef="#ctx0" brushRef="#br0" timeOffset="-162298.73">4461 9561 12840,'29'-35'1799,"-16"22"-450,23-22 90,-23 33-539,0-4-271,-6 6 720,21 3 1,7 0-811,-5 1 1,1 0-240,7 0 0,5 0 0,-2 1-121,4 2 1,-2-1-184,5-3 1,-2 1 183,-9 2 0,-2-1-45,-6-1 0,3 0 254,13 0 1,7 0 0,0 1-300,-3-1 0,-1 1 0,3-2-126,-3 0 0,1-2 0,2 1 0,1 0-72,-5 0 0,1 0 0,1 1 0,-2-1 1,-3 0 137,10 1 0,-4-1 0,3 1-30,-2-1 0,2 0 0,2-1 0,-2 1 45,-4 0 0,0-1 0,-1 1 0,0-1-45,7-1 0,0 0 0,1 0 89,-8-1 1,2 0 0,0-1 0,-5 0-90,0 0 0,-3-1 0,-1 1 30,-2-1 0,-1 1 0,2-1 150,9-2 0,1-1 0,-2 0-258,3-1 1,1-1 47,-1 2 0,4 0 0,-5-2 30,-5-1 0,-1 0 132,1 4 0,3 1 0,-1 0-42,-6-2 0,0-1 0,0 1-60,9 1 0,2 0 0,-2 0-30,-10 1 0,-1-1 0,1 1 0,2 0 0,1 0 0,0 1 0,-2 0 0,0 1 0,-3 0 90,9-2 0,0 0 0,0-1 0,4-1 0,-7 0-1072,12-2 937,-6 2 0,5-1-15,-10-1 0,1 0 0,-1 0-165,10 3 1,2 0-40,-4-2 1,4-2-1,-4 1 174,-1-2 0,-4 1 45,0 5 0,-1-1 130,-6-3 0,2-1 215,-1 2 0,3 1 0,-1 0-181,-5 1 1,-2 0 0,1-1-920,2 0 0,0-1 1,-3 1 799,3 0 0,-6 1 0,5 3-162,-9-3 0,3-1 27,2 2 0,3 1-15,-1-1 0,3-1 0,-1 1 561,13 1 0,-2-1-96,3-5 0,-3 0-360,-13 8 0,-3-1 525,18-15-121,-19 15 2904,-8-3-3263,-18 5 0,5 0 0,-11 0 301,5 0-301,-6 0-9831,0 0 8488,-17 0 0,6 11 1,-14 3-1</inkml:trace>
  <inkml:trace contextRef="#ctx0" brushRef="#br0" timeOffset="-152227.73">9962 8782 7533,'-7'0'3508,"1"0"-3149,6 0-89,-6 0 3688,5 0-2069,-4 0-1979,5 0 900,17-6-271,-7-1-224,21-10 0,8-2-45,-10 4 0,2-1-330,4-2 0,5-2 0,-1 2-570,7 0 0,2 1-22,-8 1 0,6-1 0,-1-1 0,-4 3 607,8-2 0,-1 0-98,1-2 0,4-3 0,-9 3 412,-15 5 1,-5 0 180,15-12 989,-14 13-2248,-18 8 629,-1 5-90,-6 0 270,-12 0 0,-14 0 0,-9 5 0,-10 3 0</inkml:trace>
  <inkml:trace contextRef="#ctx0" brushRef="#br0" timeOffset="-151665.73">10443 8054 7533,'-29'0'9830,"6"0"0,12 5-9252,2 3-578,-9 5 90,-13 28-360,8-8 0,0 1 180,2-3 0,-2 3-540,-8 7 1,-5 6 0,2-4-36,1 2 0,-2-2 575,0-2 0,-3 2 0,3-4-251,3 3 1,3-6 250,-8 3 1979,26-22-1709,11-17 270,0 0-1080,5 0 540,3 6 2672,33 13-2762,-11-3 0,1 1 15,0-2 1,1-1 74,3 2 0,-2-2 0,6 0 135,-12-3 0,3 2-900,14 1 1,1 0 629,-8-1 1,0 1-316,10-1 0,-2-2-809,2 3-450,-14-7 180,-8-1-990,-18-6 181,-1 0 2428,-12 23 0,-1 6 0,-6 23 0</inkml:trace>
  <inkml:trace contextRef="#ctx0" brushRef="#br0" timeOffset="-151464.73">10638 9172 7533,'-36'14'9830,"7"-2"-3919,29-12-11038,6 0 5127,13-18 0,-3 2 0,8-15 0</inkml:trace>
  <inkml:trace contextRef="#ctx0" brushRef="#br0" timeOffset="-134298.73">7817 9067 3116,'51'-11'0,"0"-1"0,1 1 0,-1-1 0,4-1 0,-3 0 0,-2 0 0,-11 3 0,1-1 0,-1 0 0</inkml:trace>
  <inkml:trace contextRef="#ctx0" brushRef="#br1" timeOffset="3.647">24332 484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5:39.179"/>
    </inkml:context>
    <inkml:brush xml:id="br0">
      <inkml:brushProperty name="width" value="0.09071" units="cm"/>
      <inkml:brushProperty name="height" value="0.09071" units="cm"/>
      <inkml:brushProperty name="color" value="#00FF00"/>
    </inkml:brush>
  </inkml:definitions>
  <inkml:trace contextRef="#ctx0" brushRef="#br0">11263 14697 7533,'-15'-32'539,"1"0"1,-2 3 0,3-1 539,12-2 1,1 3-991,-12-1-1442,12-3 0,-1 1 2972,-11 12-21,11-1-879,-17-9 1594,9-3-1459,-7 2 1,-10-2-540,-2 5 0,-7-2 0,-3 1 0,-1 2-271,4 5 1,-2 3 0,-1 1 0,-5-1-395,0 1 1,-5-1-1,-2-1 1,-1 3-1,-1 1 1,2 4 259,-5 2 0,1 5 0,-1 2 0,-1 1 0,-3 0 101,12 0 0,-3 1 0,0 0 1,-2 0-1,0 1 0,-1 1 1,1 0-1,0 2 67,1 0 1,-1 1 0,1 0 0,0 2-1,-1 0 1,0 1 0,0 3 0,-1 0 120,-1 3 1,-1 3 0,-1 1 0,-1 1 0,1 2 0,1-1 0,1 0 0,3-1 0,3-2-440,-3 1 1,2-3-1,3 0 1,1 1-1,1 1 1,2 4 275,-9 6 0,1 3 0,2 2 0,6 1 0,9-1-576,-1 17 0,12 0 368,5-9 1,3 5 126,2-1 0,0 7 0,2 2 0,6-1-293,5-4 1,5 0 0,4 0 0,2 2-93,1-1 1,3 3-1,3 0 1,3-1-1,5-2 370,1-6 0,4-1 0,3-1 0,2-1 0,1-1 0,-2-2 78,3 1 0,-1-2 0,0-2 0,4-1 0,5-2-41,-4-7 1,4 0-1,3 0 1,2-2 0,1-2-1,-1 0 1,-1-3-1,-3-1-37,2-2 0,-3-2 0,-1-2 0,0-2 0,3 1 1,2-1-6,1 0 0,3 0 0,3 0 0,1-1 1,0 0-1,-1-2 0,-3-1 0,-3-1 119,8-3 0,-3-2 0,-3-1 0,1-3 0,1 0 81,-4-1 0,2-1 0,1-2 0,-1 0 0,-2-1 0,-3-1 198,-1 0 0,-4-1 0,-1 0 0,1-2 0,3 0-205,-2 0 1,2-2-1,2 0 1,1-1-1,-1 1 1,-1-1-1,-2 1-110,7-3 0,-1-1 0,-1 1 0,-1 0 0,-1 1-135,0 0 0,0 0 1,-1 0-1,-3 0 1,-3 2 176,7-5 0,-4 1 0,-7 0 120,-9 1 0,-5-3 989,5-8 0,-4-7-674,-7-10 0,-9-6-196,-8 15 1,-5-2 0,-6-1 319,-4 3 1,-5-1 0,-4 0 0,-3 2-485,-7 0 0,-5 2 0,-2 1 0,0 1-68,5 2 1,0 1-1,-2 1 1,-3 1-140,-3 4 0,-4 0 0,-2 1 0,1 2 0,2 1 139,1 0 1,3 2-1,-1 0 1,-6-1-415,5 3 0,-4-1 0,-3 0 0,-3-1 0,0 1 0,-1 0 0,1 2-41,4 1 1,-1 1-1,-1 1 1,0 0 0,0 1-1,-1 0 1,-1 0 0,0 1 367,1 0 0,-2 1 0,1 0 0,-2 1 0,0 0 0,1 0 0,-1 1 0,1 1 0,0 1 119,3 0 1,-2 1 0,1 1 0,0 0 0,0 1 0,2 0 0,0 1 0,2 1 0,3 1-100,-7 1 0,2 1 0,2 1 0,1 1 0,3 2 0,0 1 45,-10 1 0,2 3 0,3 3 0,6 7 111,7 6 0,5 7 0,3 4 1,5 2-1057,3 4 1,5 3-1,5 3 1,3 2 521,5-2 0,4 3 0,4 2 1,3-1-1,6-3-87,4 0 0,4 0 0,5-2 1,5-2-1,6-3 397,-5-12 1,4-1-1,3-1 1,3-2-1,3-1 1,3-2-1,2-2 1,2-1-326,-8-6 0,3-1 0,1-2 0,3-1 1,2 0-1,1-2 0,1-1 0,2-1 1,0 0-1,1-1 0,0 0 0,0-1 1,1 1 392,-8-2 0,2-1 0,1 0 0,0-1 0,2 0 0,0-1 0,0-1 0,1 0 0,0 0 0,0 0 0,0-1 0,0 1 0,-1-1 0,0 1 0,-1-1 0,-1 1 0,-1-1 0,6 1 0,-2 1 0,1-1 0,-1 0 0,0 0 0,-1 0 0,0 0 0,-1 0 0,1-1 0,-1 0 0,0-1 0,0 0 0,-1-1 0,1 0 0,-1-4 0,1 0 0,-1 0 0,1 0 0,-1 0 0,1 0 0,-1 0 0,1 0 0,-1 0 0,1-1 0,-1 1 0,0 0 0,1 0 0</inkml:trace>
  <inkml:trace contextRef="#ctx0" brushRef="#br0" timeOffset="5398">11185 15139 7533,'7'-12'0,"-1"4"0,-6-11 0</inkml:trace>
  <inkml:trace contextRef="#ctx0" brushRef="#br0" timeOffset="5620">11223 15152 7533,'-1'-13'0,"2"0"0</inkml:trace>
  <inkml:trace contextRef="#ctx0" brushRef="#br0" timeOffset="5757">11393 15073 7533,'-6'-12'0,"-2"-1"0</inkml:trace>
  <inkml:trace contextRef="#ctx0" brushRef="#br0" timeOffset="5930">11575 14995 7533,'-28'-20'0,"4"2"0</inkml:trace>
  <inkml:trace contextRef="#ctx0" brushRef="#br0" timeOffset="6081">11692 14957 7982,'5'-13'0,"3"0"0</inkml:trace>
  <inkml:trace contextRef="#ctx0" brushRef="#br0" timeOffset="6231">11679 15022 7533,'-13'-26'719,"6"0"1,1 0-1</inkml:trace>
  <inkml:trace contextRef="#ctx0" brushRef="#br0" timeOffset="6347">11627 14995 7533,'-14'-13'0,"2"1"0</inkml:trace>
  <inkml:trace contextRef="#ctx0" brushRef="#br0" timeOffset="6514">11692 14995 7533,'-6'-13'0,"-1"1"0</inkml:trace>
  <inkml:trace contextRef="#ctx0" brushRef="#br0" timeOffset="6654">11822 15048 6633,'-13'1'929,"0"9"1,1-8 0</inkml:trace>
  <inkml:trace contextRef="#ctx0" brushRef="#br0" timeOffset="6697">11784 15061 7533,'14'7'-540,"3"-7"0,-10-7 1</inkml:trace>
  <inkml:trace contextRef="#ctx0" brushRef="#br0" timeOffset="6840">11900 15086 7533,'0'8'-135,"12"-8"0,-3-7 0,10-7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6:22.810"/>
    </inkml:context>
    <inkml:brush xml:id="br0">
      <inkml:brushProperty name="width" value="0.09071" units="cm"/>
      <inkml:brushProperty name="height" value="0.09071" units="cm"/>
      <inkml:brushProperty name="color" value="#00FF00"/>
    </inkml:brush>
  </inkml:definitions>
  <inkml:trace contextRef="#ctx0" brushRef="#br0">16439 9497 6814,'-28'-48'7375,"16"10"-7555,35 22 0,19 2 1,4 3 493,-6 2 1,3 3 0,3 1 0,4 0-682,-6 0 1,4 0 0,2 0-1,2-1 1,1 2 0,-2 0-1,-1 1 592,4 1 0,-1 2 0,-1 0 0,0 0 0,0 1 0,0 0-121,0 0 1,-1 0 0,1 0 0,-1 0 0,0 1 0,0 1 15,1 1 0,-1 1 0,1 0 0,-1 1 0,-1 0 0,-3-2 37,8 1 0,-4-1 1,0-1-1,6 1-22,-12-1 0,3-1 0,2 1 0,2 0 0,1-1 0,0 0 0,0 0 0,-2 0-238,5 0 0,-2-1 0,0 0 0,1 0 1,0-1-1,2 1 0,2-1-210,-8 0 1,1-1-1,3 1 1,0-1 0,0 0-1,1 0 1,-1 0 0,-1 1-1,-2-1 1,-2 1 247,7 0 1,-2 1 0,-2-1 0,-1 1 0,0 0-1,-1 0 1,-1-1-251,5 0 0,1 0 0,0-1 1,-4 1-1,-5 1 0,-8 1 487,5 4 0,-10 1-981,8 0-4047,-35-1 4136,-7-6 1162,-13 0 1,-19 5 0,-8 3 0</inkml:trace>
  <inkml:trace contextRef="#ctx0" brushRef="#br0" timeOffset="254">19522 9484 7533,'5'-41'989,"4"4"-1394,18 25 1,9 3-361,9-3 0,-3 0 765,1-3 0,-6 8 0,-3 1 0,-13 1 0</inkml:trace>
  <inkml:trace contextRef="#ctx0" brushRef="#br0" timeOffset="417">19170 9211 7533,'-25'-22'0,"0"0"0,-2-2 0,0 1 0</inkml:trace>
  <inkml:trace contextRef="#ctx0" brushRef="#br0" timeOffset="62452">12031 10679 7533,'0'-39'2698,"0"0"-2518,5 11-420,27-4 0,16-7 0,-5 5-174,-20 15 0,2 0 474,19-13 0,8-3 0,-7 7 141,0 3-111,-3 17 224,-12 6 1,2 4 1034,15 6-809,-4 4 0,7 1-325,-6-5 1,5 0-1,11 1-193,-22-3 1,4 0-1,6 2 1,3-1-1,3 1 1,2 0-1,1 1 1,1-1-1,0 0 1,-2 0 0,-1 0-1,-4-1-354,5 1 1,-2-1 0,-1 0 0,-1 0 0,0 0 0,1 0 0,0-1 0,1 1 0,2 0 0,1 1 331,-5-2 0,3 1 0,1 1 0,1-1 0,0 0 0,1 1 0,1-1 0,-1 0 0,-1 0 0,-1 0 0,-1 0 0,-1-1 0,-3-1-141,8 1 1,-1 0-1,-1 0 1,-1-1 0,-1 0-1,-2-1 1,-2 0 0,-2-1-1,-1 0 141,9 0 0,-4-2 0,-3 0 0,2 0 0,3 0-140,-3 1 1,4 0 0,1 0 0,1-1 0,-1 1-1,-2 0 1,-4-1-59,1-1 0,-4 0 0,-1 0 1,0 0-1,3 1-12,1 1 0,2 1 0,1 0 0,0 0 0,-1 0 1,-2 0-241,2 0 0,-1 0 0,-1 0 1,-2 0-1,-2 0 108,11 2 0,-3 0 1,-1 0 341,2-2 0,-1 1 0,-14 0 0,-17 2 0,-25 1 0</inkml:trace>
  <inkml:trace contextRef="#ctx0" brushRef="#br0" timeOffset="63453">18065 11004 7533,'0'-20'1079,"11"7"-179,27 7-841,-2 9 1,8 4 0,0 0-591,-3-2 0,0 0 0,7 1 635,-3 1 1,6 0 0,4 1 0,2 0 0,-1 0 0,-2-2-550,-5-2 1,-1-1-1,0 0 1,0-1 0,1 0-1,1 1 522,-3 0 0,0 1 0,1 0 0,1 0 1,0 0-1,2-2 0,2 0 132,-2-1 1,2-2 0,2 1 0,1-2 0,0 0 0,0 0 0,0 0 0,-2 0 0,-3 1-120,4-1 0,-4 0 0,-1 0 0,0 0 0,1 0 0,2 0 0,4-1-112,-6 1 0,3 0 0,1 0 0,2-1 0,1 1 0,2 0 0,-1-1 0,0 1 0,0-1 0,-1 1 0,-2-1 93,2 0 1,-1 1 0,0-1 0,0 0 0,0 1 0,-1-1 0,0 0 0,0 1 0,-1-1 0,0 1-177,2 0 0,0 0 0,-1 0 0,0 1 0,0-1 1,-1 1-1,1-1 0,-1 1 0,0 0 35,-3-1 0,1 0 0,-1 1 0,0-1 0,-1 0 0,1 1 0,0 0 0,0 0 0,0 1-95,1 0 0,1 1 0,1 0 0,-1 0 0,1 1 0,-2-1 0,0 1 0,-2 0 0,-1 0 75,2-1 0,-2 1 0,-2 0 0,-1 0 0,1 0 0,3 1 0,2-1 144,-3 0 0,4 1 1,2-1-1,2 1 1,0 0-1,0 0 1,-1-1-1,-3 1 0,-3 0 1,-4-1 106,12 1 1,-5 0 0,-2 0 0,-3 0 0,2 0-144,-2-1 0,2 1 0,-2 0 0,-4-1 0,-7-1 117,8 0 0,-14-2-560,-20 1-4882,-12 0 5307,-18 6 0,2 7 0,-15 7 0</inkml:trace>
  <inkml:trace contextRef="#ctx0" brushRef="#br0" timeOffset="63670">23150 12044 4481,'0'-45'1092,"0"0"0,0 0 0,0-1 0,0-6 1,-1 1-1,-4 28 0,-14 50 0,-8 19 1</inkml:trace>
  <inkml:trace contextRef="#ctx0" brushRef="#br0" timeOffset="68217">7023 13176 7533,'7'-14'2069,"29"9"-1575,7 26 1,7 8-993,-12-14 0,2-2 0,10 0 925,-6-5 0,6 0 0,6 0 1,4 0-1,2-1 0,0-1 1,-2 0-1,-3-1-522,-6-1 1,-3-1 0,-2 0 0,1 0 0,1-1 0,3-1 0,2 1 0,5-1 205,-13-1 0,3 1 0,2-1 0,2 0 0,2 0 0,2-1 0,0 1 1,2-1-1,1 0 0,-1 0 0,1 0 0,-1 0 0,-1 0 0,0-1 1,-2 0-1,-2 0 0,-1 1-132,3-2 0,-1 0 0,-2 0 0,-1 0 0,0 0 0,-1-1 0,0 1 0,0-1 0,2 0 0,0 0 0,3 0 0,1 1 0,4-1 25,-12 1 0,3 0 0,1-1 0,2 1 0,1 0 0,1-1 0,1 0 0,1 1 1,0-1-1,1 0 0,1 1 0,-1-1 0,0 1 0,0-1 0,0 1 0,-2 0 0,1 0 1,-2 0-1,-1 0 0,-2 0 0,0 1 0,-3 0-70,11 0 1,-1-1-1,-3 1 1,-1 1 0,-1-1-1,-1 1 1,0-1 0,-1 1-1,1 0 1,1 1-1,0-1 1,2 0 0,1 1-1,2 0 16,-8 0 1,2 0-1,1 0 1,1 0-1,1 1 1,1-1-1,0 0 1,1 1 0,1 0-1,-1 0 1,0 0-1,0 0 1,-1 0-1,-1 1 1,0-1 0,-2 1-1,-1 0 1,-1 0-1,-2 1 1,-2 0-85,9 0 0,-1 1 0,-3 1 0,-2-1 0,0 1 0,-2 1 0,0-1 0,0 1 0,0-1 0,1 1 0,0 0 0,3 1 71,0-1 1,1 1 0,2 0 0,0 0-1,1 1 1,-1-1 0,1 1 0,-1 0-1,-1-1 1,-2 1 0,0-1 0,-3 1-1,-1-1 29,9 2 0,-3-1 1,-2 1-1,-1-1 0,-1 0 1,0 1-1,0 0 1,2 0 52,-4 0 1,2 1 0,0-1 0,0 1 0,-1 0 0,0 0 0,-1 0 0,-1 0 0,-3-1 55,8 2 1,-2 0 0,-1 0 0,-2 0 0,0 0 0,0 0-58,8 3 0,0-1 0,0 1 0,-3-1 0,-2 0 27,0-1 0,-3 0 0,-3-1 0,-2 0-165,2 0 0,-4 0 0,-7-2 1180,6-2-1150,-17-2 1764,-18-5-2123,-6 0-377,0 0-3671,0 6 4116,0 7 1,-17 13 0,-5 8-1</inkml:trace>
  <inkml:trace contextRef="#ctx0" brushRef="#br0" timeOffset="68417">15346 14358 7533,'-14'-38'912,"0"0"0,1 0 1,-7-14-1,-2 16 0,-10 42 1,-9 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9T08:47:49.543"/>
    </inkml:context>
    <inkml:brush xml:id="br0">
      <inkml:brushProperty name="width" value="0.09071" units="cm"/>
      <inkml:brushProperty name="height" value="0.09071" units="cm"/>
      <inkml:brushProperty name="color" value="#00FF00"/>
    </inkml:brush>
  </inkml:definitions>
  <inkml:trace contextRef="#ctx0" brushRef="#br0">4279 8158 4792,'-40'-17'472,"1"0"0,-1 0 1,-15-7-1,8 8 3580,19 16-3422,15 5 17,20-3-107,31 15-181,-11-7 1,5 0-495,8 1 1,5 1 0,2-2 134,-1 0 0,2-1 0,2 0-340,-1-2 1,3 0 0,2-1 0,2-2 446,-2-1 1,2-1 0,1-1 0,2 0 0,0 0-370,-5 0 0,1 0 0,0 0 0,1 0 1,3 0-1,2-1 332,-9 1 0,2-1 0,2 0 0,2 0 0,0-1 0,0 1 0,0 0 0,-1 0 0,-3 0-37,1 1 1,-2-1 0,-1 1-1,0-1 1,-1 1 0,2 0 0,2 0-1,2 0-17,-4 1 0,1-1 1,2 1-1,1 1 1,1-1-1,0 1 1,1-1-1,-1 1 0,0-1 1,-1 1-1,-1-1-158,2 0 1,-2 0-1,-1 1 1,0-1-1,0 0 1,1 0-1,0 1 1,1-1 0,2 0-1,2 1 225,-11-1 1,1 0 0,1 0 0,1 1 0,0-1 0,2 1 0,-1-1 0,2 1 0,-1-1 0,2 0 0,-1 1 0,2-2 0,-1 1 0,1 0 0,-1-1-15,-5-1 1,1 1 0,0-1 0,1 0 0,0 0 0,1 0 0,0 0 0,0-1 0,1 1-1,-1-1 1,1 1 0,0-1 0,-1 0 0,0 1 0,0-1 0,0 1 0,-2 0 0,1-1-1,-1 1-109,4 1 1,0-1 0,0 0-1,-1 1 1,0-1 0,-1 1-1,1 0 1,-1-1 0,0 1 0,0 0-1,0-1 1,0 1 0,0-1-1,-1 0 1,1 1 0,0-1-19,0-1 1,1 1 0,0-1 0,1 1 0,0-1 0,0 0-1,0 0 1,0 0 0,-1 0 0,-1 0 0,-1 0 0,-2 1 0,0-1-1,-3 1 1,-1 0 0,-3 0 12,14 0 0,-3 0 0,-3 1 0,-2 0 0,-2 0 0,0 0 0,1 1 0,1-1 110,0 0 0,1 1 0,0-1 1,0 1-1,-1-1 0,-1 1 1,-1-1-1,-3 0-101,10 0 0,-4-1 0,-1 0 0,0 0 0,2 1 439,0-1 0,1 1 0,2 1 0,-1-1 0,-2 0 0,-3-1-134,6 1 1,-2-1 0,-4-1 0,-3 1 624,14 0 1,-10 0-1884,-6 0 2631,-26 0-2811,-14 0 1808,-5 0-1831,0 0 0,6-5 1,2-3-1</inkml:trace>
  <inkml:trace contextRef="#ctx0" brushRef="#br0" timeOffset="5299">13252 11030 7533,'0'-24'629,"6"-4"-89,5 1 0,3-2-46,-2 0 1,-1-3 179,5-15 1,-6-1-450,-13 6 0,-11 1-75,-6 6 0,-6 0 0,-4 4 0,-3 9 0,-3 4 0,0 2-1500,-14-8 0,-1 4 1439,8 10 1,1 3-180,10 6 1,0 1 330,-7-3 0,-7 0 141,-2 3 0,-8 1 0,-2 1 1,5 1-323,3 1 0,4 0 0,-3 1-167,1-3 1,-2 0 0,-1 1 0,2 4 106,1 6 0,-1 4 0,3 1 0,4-1-420,-8 5 1,-1 4 203,12-5 0,-5 3 0,-1 3 0,2-1 0,6-1 66,3 1 0,4-1 1,1 3-31,-3 6 0,-1 2 0,4 1-30,6 0 0,2 1 0,3 0 255,-2 13 0,4 2-105,3-14 0,1 2 0,5 2 120,9 11 0,7 4 0,4-4 0,-4-15 0,4-3 0,8 1 269,7 0 1,8 2 0,6 2 0,4-1 0,1-3 0,0-5-31,-4-8 1,2-4 0,1-3 0,2-1 0,1-1 0,1 1-317,-3-1 0,2 1 0,2 1 0,1-2 0,0 0 1,0-2-1,-2-1 0,-1-2 62,7-2 0,-1-1 0,-1-3 0,0-1 0,-1-3 0,2-1 0,0-2 0,3-3 0,-1-1 0,-1-2 0,-3 0 0,-3 0-191,4-1 1,-6 1 0,0-2-1,3-2 101,-5 1 0,2-3 0,2 0 0,0 0 0,-3-1 0,-4 2-195,11-5 0,-5 1 1,2-3 59,-9 4 0,3-3 0,1-1 0,-2 1 0,-4 0 39,5-2 1,-4 0 0,0-3 409,6-9 1,-1-3 0,-6 1-225,-7 2 0,-7-3 105,-8-6 0,-4-5 0,-4 0-240,-6-5 0,-5-1 120,1 5 0,-1-4 0,-5 1 30,-8-2 0,-4 1 0,-7 1-240,0 9 0,-6 1 0,-1 1 0,-1 2 45,3 3 0,0 1 0,-2 2 1,-4 0 8,0 3 0,-2 1 0,-4 1 0,-1 2 0,-3 3-84,2 6 0,-4 3 0,-1 2 0,-1 2 0,0 0 1,1 0 114,-6-2 1,2 2 0,-1 0 0,-2 1 0,-4 2 161,10 3 1,-3 0-1,-3 1 1,-1 1-1,0 1 1,1 0-1,1 3 1,3 0-23,-5 2 0,2 2 0,1 1 0,1 2 0,0 2 0,-2 2-20,3 2 1,-3 2 0,1 2-1,-1 2 1,3 1 0,1 0-1,4 1-187,-5 4 0,4 0 0,2 2 1,3 2-1,1 4 110,2 5 1,2 4 0,2 2 0,4 1 0,5-4-39,0 9 0,6-1 0,4 3 22,5-4 1,3 4-1,2 1 1,3-4-333,4 4 1,2-2 0,2-2 399,-1-1 0,2-1 0,3-2 30,4-4 0,4-2 0,5-4 182,4-3 1,6-4 0,7-3 281,3-6 1,8-1 0,6-2 0,1-1-1,0-1 1,-5-1-539,-3 1 0,-3-2 0,-1-1 0,2-1 0,4-1 121,-2-3 0,5 1 0,2-2 0,1 0 0,-2-2 0,-3-3 0,-4-2 35,4-3 1,-5-5-1,-2-1 1,3-2-23,-2 0 0,2-2 0,0-1 0,0-2 0,-1 0-207,-1-1 1,-1-2 0,-1 0 0,1-1-1,-2 1 49,8-1 1,-2 0 0,0-1 0,1-1-95,-2-2 0,2-2 0,0-1 0,-2 1 0,-4 3-18,1-1 0,-4 3 0,3-2 45,4-3 0,4-3 0,-1-1 1,-3 2-16,-2 3 0,-3 1 0,-3-6 205,-7-5 0,-1-7 0,-3 0 0,-4 2 79,3-10 1,-9-3-135,-10-1 0,-6-6 0,-9 8 45,-8 12 0,-13 5-225,-5 8 0,-9-1 0,-8 1 1,-3 2-1,0 5-242,7 8 1,-3 4 0,-1 3 0,-2 1 0,-1 1 0,0-1 0,1-2 395,-1-2 0,0-2 0,0 0 1,0 0-1,-1 1 0,-1 2 1,-1 3 171,2 4 0,-2 1 0,-2 2 0,-1 2 0,2 1 1,2 0-1,3 0 0,4 1 243,-13 2 1,6 0-1,3 2 1,-3 1-193,7 0 1,-3 1 0,1 1 0,1 1 0,3-1-18,-2 4 0,3 0 0,1 0 0,0 1 22,3-3 0,1 0 1,1 1-1,0 3-247,0 5 0,-1 4 0,3 2 0,5 0-525,2 4 1,5 1-1,2 1 510,-2-4 0,2 1 1,7 3-91,10 9 0,9 2 0,6-4-210,12 0 0,12-2 342,-4-12 0,7 3 0,5 0 0,3-1 0,2-4-27,-1-5 0,3-2 0,2-2 0,2-2 0,2 0 0,2-2 272,-9-2 1,1-1 0,3 0-1,1-1 1,1 0 0,0-2-1,-1-1 1,1-2 0,-3-1-37,4-1 0,-1-1 0,0-1 0,0-2 0,0-2 1,-1-2-1,0-2 0,-1-4-203,2-3 1,1-2 0,0-4 0,-1-2 0,-1-2-1,-2-2 1,-4-1 0,-3-2-13,1-7 0,-4-2 0,-4-3 0,-2-1 0,-3-2 0,-1-1-36,-2-2 0,-1-2 0,-3-2 0,-3 0 0,-2 1 0,-5 1 37,-2-8 1,-4 1-1,-6 1 1,-7 3-23,-6 5 0,-5 2 0,-6 3 0,-5 4-405,-8 6 0,-5 5 1,-6 4-1,-6 2 400,11 7 0,-5 2 0,-4 2 0,-3 0 0,-2 2 0,0 0 0,1 1 0,2 0 0,4 0 5,-9-1 0,4 1 0,1 1 0,0 1 0,-2 1 1,-4 2 163,6 1 1,-5-1 0,-1 2 0,-2 0 0,-1 1 0,1 3 0,2 1 0,3 2 0,3 3 256,1 4 1,2 3-1,2 2 1,2 2-1,2 1 1,1 2-1,3 1-646,-7 8 0,3 4 0,3 2 1,2 0-1,0 0-54,-2-3 0,-1 0 0,2 0 1,8 2-1,12 3 90,16 3 0,11 4 0,8 1 0,3-3 1,2-8 53,6-3 0,6-7 0,4 0 252,-4-2 0,4 1 0,2 0 0,5-3 0,4-5 17,-3-8 1,5-3 0,4-4 0,3-2 0,0-1 0,-1-1 0,-2 0 0,-4 1-150,0 1 0,-3-1 1,-2 0-1,0-1 1,2-1-1,5-2-66,-5-1 0,4-1 0,4 0 0,1-1 0,1-1 0,-1-1 1,-1-2-1,-2-1 0,-4-2 0,-5-2 21,5-6 0,-4-2 0,-4-2 0,-2-2 0,-1-2 1,-1-2 62,4-3 1,-1-2 0,-1-2 0,-2-2 0,-5-1 0,-4-2 400,-2-6 1,-4-3 0,-4 0 0,-8-1 0,-9 3-253,-9 4 1,-7-1 0,-6 2 0,-8 3 0,-5 6-75,-2 12 1,-8 3 0,-5 3 0,-4 4 0,-2 1 0,0 2-1,1 1 1,4 1 81,-7-2 1,3 2 0,0 3 0,0 1-1,-3 2 1,-4 3-2,14 1 1,-3 2-1,-2 0 1,-2 2-1,-1 1 1,0 1-1,0 1 1,2 0-1,1 2 1,2 0-1,3 1-37,-8 4 0,3 2 0,1 2 0,3 1 1,0 0-1,2 1 0,-1-2-152,-1 0 0,0-1 0,1 0 0,2 2 0,1 1 0,4 4-393,-7 9 0,1 4 1,4 3-1,8 0 1,12 0 267,11 9 0,16 1 0,8 2-286,3-7 0,6 4 1,5 0-1,6-1 1,5-5 293,-4-13 1,5-2 0,3-2 0,4-1 0,1-1 0,1-1 0,-1-1 0,-2 0 43,2 1 0,0-1 0,-1 0 0,1-2 0,1 0 0,1-3 0,2-1 148,1-2 0,2-2 0,3 0 0,0-2 0,0-2 0,-2-1 0,-4-1 0,-4-1 0,9-1 0,-6-3 0,-1-2 0,-1 0 0,-1-1 0,0 0 0,-1 0 0,1 0 0</inkml:trace>
  <inkml:trace contextRef="#ctx0" brushRef="#br0" timeOffset="9520">16179 15958 4856,'5'-46'569,"0"0"1,0 0 0,0 0-1,0 5 1,-1 3 0,0 0-570,3-17 0,-2 9 1237,-4 17-427,11-25-630,-17 29 1265,-25-23-546,-4 25 1,-10 1-601,-3-1 1,-7-2 0,1 1-272,4 1 0,0 0 0,-7 0 122,9 5 0,-6-1 0,-3 0 0,-2 1 0,2 2 0,4 2-186,5 3 1,2 3-1,0 0 1,0 1-1,-3-1 126,-3-2 0,-3-2 0,-2 1 0,0 0 0,1 2 0,4 3-474,1 3 1,1 4-1,1 1 1,2 1-1,2-2 429,-2-1 0,3-2 0,-1 2 0,-4 5-33,1 4 1,-5 4 0,-3 3 0,-1 1 0,1 1 0,3-1 0,6-2-13,-3 1 0,6-2 0,0 1 0,-5 4-57,6-1 1,-5 2 0,-3 2 0,-1 2 0,0 1 0,1 1 0,4 0 0,4 1 2,-7 8 0,6 2 0,2 2 0,1 0 0,-1 0-66,6-5 0,0 0 0,1 1 0,0 0 0,0 2 0,1 1-45,-3 5 0,0 2 0,1 2 0,1 0 0,3-1 1,3-3 119,3 2 0,4-3 0,2 0 0,1 2-45,-4 8 0,0 1 0,4 1 0,7-3-236,10 0 1,7-3-1,4 0 206,-1 1 0,4-1 1,12-5 208,10-13 1,10-4 0,7-4 0,4-2 0,1-4-45,-12-5 0,3-3 0,2-2 0,2-2 0,1 0 0,0-1 0,-1 0 0,-2 0-111,4 2 1,-2-1-1,0 0 1,0 0-1,1-2 1,2 0-1,3-1 237,-10-1 1,4-2 0,2 0 0,1 0-1,1-1 1,0-1 0,-1 1 0,-1-1 0,-3 0-1,-3 1 1,-3 0 44,13-2 0,-6 1 0,-2 0 0,0-1 0,4-1-88,-4 1 1,4-2-1,1 1 1,1-2-1,-2 1 1,-3-1-1,-4 1-38,7-3 0,-6 0 0,-1 0 0,0-1-225,1-2 0,0 0 0,-1-2 0,1-2-54,-5 1 0,1-1 0,-1-1 1,1-2-1,-1-3 99,4-4 0,-1-2 0,1-3 0,-2-1 0,-2 0 413,-2 0 1,0-1 0,-2-1 0,-2-2 0,-4-2-234,-2-4 0,-1-2 0,-4-2 0,-4-1 0,-7 1 404,-6-4 1,-8-1 0,-5 1 0,-2 2-608,0 6 1,-3 1 0,-2 1-1,-6-1 5,-6-1 0,-5-1 0,-4-1 0,-1 3 1,1 2-118,-2 2 0,0 3 0,-2 0 0,-1 0 135,0 1 0,-2-1 0,-1 0 0,0 2 0,2 3 112,0 0 1,0 3 0,1 3-1,0 2-202,-6 1 0,1 4 1,-2 3-1,-5 0 0,-2 4 0,-5 4 36,6 5 0,-4 4 0,-3 2 0,-1 2 0,0 0 24,5 0 0,0 1 0,0 0 0,-1 2 1,-1 0-1,-1 1 197,3 0 0,-2 1 0,0 0 0,-1 2 1,1 0-1,1 1 0,2 1-17,-3 2 0,0 2 0,1 1 0,1 0 0,3 1 0,2-1 30,-5 3 0,2 1 0,3 0 0,1 2-45,-1 0 0,0 1 0,2 2 0,3 3-214,4 3 0,3 3 0,1 2 0,0 1 97,6-7 0,0 1 0,0 1 0,1 0 1,2 1-64,-5 9 0,2 0 0,2 2 0,3 2-117,6-4 0,1 5 0,3-1 0,3-1 1,3-5 191,3 0 0,3-4 0,6 3-53,1 6 1,2 4-1,7 0 1,10-5 306,4-16 1,8-3 0,6-2 0,2-2 0,-1-1 0,-2 1-105,0 1 0,-1-1 0,0-2 0,3 0 0,6 0-79,-3-4 0,6 0 0,3 0 1,2-1-1,1-1 0,-1-1 1,-2-3-1,-4-2-54,7 0 1,-3-4 0,-2-2 0,0-2 0,3 1 87,-2-1 0,0 1 0,2-2 0,-1-1 0,2-2 0,-1-2 70,-6-3 1,1-2 0,1-2-1,0-1 1,-1-2 0,-2 0-1,0 0-55,-1-2 0,-1-1 0,-2-1 0,1-1 0,-1 0 0,1-1 0,3 1 0,0-1 0,1 1 0,-1-2 0,-1-2 0,-1-2 179,-2-4 1,0-2 0,-1-2 0,-2-1 0,-3 0 0,-4 1 250,1-5 0,-5 1 0,-1-2 0,-1-3-526,0-1 0,2-4 0,-2-2 0,-4-1 0,-6 0-396,-8 2 0,-5-1 0,-3 0 1,-6 0-1,-6 0 27,-5 0 0,-8-1 0,-4 0 1,-4 1-1,-1 1 0,0 3 150,-1 2 0,0 3 0,-3 0 1,-1 2-1,-2 1 0,-2 2 327,-1 1 0,-2 1 1,-1 1-1,-3 1 1,0 2-1,0 2 0,0 4 272,-6 0 1,0 4 0,0 3 0,-1 1 0,0 3 0,0 1-410,-1 1 1,0 3-1,0 1 1,0 2 0,1 1-1,0 1 200,3 0 0,1 2 0,0 0 0,1 2 0,-1 2 0,-1 1-105,-3 2 0,0 1 0,0 2 0,-1 2 0,1 3 0,-1 4-280,6 0 1,-1 5-1,0 2 1,0 2-1,0 0 1,2 1 0,1-2-1,3-2 88,-8 3 0,4-2 0,1 0 0,1 1 1,-2 5 35,4-3 1,-2 4-1,-2 1 1,2 2-1,3 0 1,6 1 0,7-2-280,4 8 0,8 1 0,6 0 0,8 1 67,8 4 1,9 2 0,5 0 0,2-1-136,-1-1 1,3 0 0,3-2 0,7-3 357,0-10 0,5-2 1,3-2-1,5-4 0,2-2 115,-2-8 0,5-3 0,4-3 0,1-1 0,-1-2 0,-2 0 0,-5-1 0,7 2 0,-5-3 0,1 0 0,3-1 0,1-2 0,-1-1 0,1 1 0,-1 0 0,1-1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ource Han Sans TW Light" panose="020B0300000000000000" pitchFamily="34" charset="-128"/>
                <a:ea typeface="Source Han Sans TW Light" panose="020B0300000000000000" pitchFamily="34" charset="-128"/>
              </a:defRPr>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ource Han Sans TW Light" panose="020B0300000000000000" pitchFamily="34" charset="-128"/>
                <a:ea typeface="Source Han Sans TW Light" panose="020B0300000000000000" pitchFamily="34" charset="-128"/>
              </a:defRPr>
            </a:lvl1pPr>
          </a:lstStyle>
          <a:p>
            <a:fld id="{A4EC3685-9B28-6A4A-924D-C1BC998BFBE9}" type="datetimeFigureOut">
              <a:rPr kumimoji="1" lang="zh-TW" altLang="en-US" smtClean="0"/>
              <a:pPr/>
              <a:t>2019/11/12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ource Han Sans TW Light" panose="020B0300000000000000" pitchFamily="34" charset="-128"/>
                <a:ea typeface="Source Han Sans TW Light" panose="020B0300000000000000" pitchFamily="34" charset="-128"/>
              </a:defRPr>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ource Han Sans TW Light" panose="020B0300000000000000" pitchFamily="34" charset="-128"/>
                <a:ea typeface="Source Han Sans TW Light" panose="020B0300000000000000" pitchFamily="34" charset="-128"/>
              </a:defRPr>
            </a:lvl1pPr>
          </a:lstStyle>
          <a:p>
            <a:fld id="{8D77919A-BBCB-BC4C-BA96-997795B5D5BE}" type="slidenum">
              <a:rPr kumimoji="1" lang="zh-TW" altLang="en-US" smtClean="0"/>
              <a:pPr/>
              <a:t>‹#›</a:t>
            </a:fld>
            <a:endParaRPr kumimoji="1" lang="zh-TW" altLang="en-US"/>
          </a:p>
        </p:txBody>
      </p:sp>
    </p:spTree>
    <p:extLst>
      <p:ext uri="{BB962C8B-B14F-4D97-AF65-F5344CB8AC3E}">
        <p14:creationId xmlns:p14="http://schemas.microsoft.com/office/powerpoint/2010/main" val="1664163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ource Han Sans TW Light" panose="020B0300000000000000" pitchFamily="34" charset="-128"/>
        <a:ea typeface="Source Han Sans TW Light" panose="020B0300000000000000" pitchFamily="34" charset="-128"/>
        <a:cs typeface="+mn-cs"/>
      </a:defRPr>
    </a:lvl1pPr>
    <a:lvl2pPr marL="457200" algn="l" defTabSz="914400" rtl="0" eaLnBrk="1" latinLnBrk="0" hangingPunct="1">
      <a:defRPr sz="1200" b="0" i="0" kern="1200">
        <a:solidFill>
          <a:schemeClr val="tx1"/>
        </a:solidFill>
        <a:latin typeface="Source Han Sans TW Light" panose="020B0300000000000000" pitchFamily="34" charset="-128"/>
        <a:ea typeface="Source Han Sans TW Light" panose="020B0300000000000000" pitchFamily="34" charset="-128"/>
        <a:cs typeface="+mn-cs"/>
      </a:defRPr>
    </a:lvl2pPr>
    <a:lvl3pPr marL="914400" algn="l" defTabSz="914400" rtl="0" eaLnBrk="1" latinLnBrk="0" hangingPunct="1">
      <a:defRPr sz="1200" b="0" i="0" kern="1200">
        <a:solidFill>
          <a:schemeClr val="tx1"/>
        </a:solidFill>
        <a:latin typeface="Source Han Sans TW Light" panose="020B0300000000000000" pitchFamily="34" charset="-128"/>
        <a:ea typeface="Source Han Sans TW Light" panose="020B0300000000000000" pitchFamily="34" charset="-128"/>
        <a:cs typeface="+mn-cs"/>
      </a:defRPr>
    </a:lvl3pPr>
    <a:lvl4pPr marL="1371600" algn="l" defTabSz="914400" rtl="0" eaLnBrk="1" latinLnBrk="0" hangingPunct="1">
      <a:defRPr sz="1200" b="0" i="0" kern="1200">
        <a:solidFill>
          <a:schemeClr val="tx1"/>
        </a:solidFill>
        <a:latin typeface="Source Han Sans TW Light" panose="020B0300000000000000" pitchFamily="34" charset="-128"/>
        <a:ea typeface="Source Han Sans TW Light" panose="020B0300000000000000" pitchFamily="34" charset="-128"/>
        <a:cs typeface="+mn-cs"/>
      </a:defRPr>
    </a:lvl4pPr>
    <a:lvl5pPr marL="1828800" algn="l" defTabSz="914400" rtl="0" eaLnBrk="1" latinLnBrk="0" hangingPunct="1">
      <a:defRPr sz="1200" b="0" i="0" kern="1200">
        <a:solidFill>
          <a:schemeClr val="tx1"/>
        </a:solidFill>
        <a:latin typeface="Source Han Sans TW Light" panose="020B0300000000000000" pitchFamily="34" charset="-128"/>
        <a:ea typeface="Source Han Sans TW Light" panose="020B0300000000000000"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19</a:t>
            </a:fld>
            <a:endParaRPr kumimoji="1" lang="zh-TW" altLang="en-US" dirty="0"/>
          </a:p>
        </p:txBody>
      </p:sp>
    </p:spTree>
    <p:extLst>
      <p:ext uri="{BB962C8B-B14F-4D97-AF65-F5344CB8AC3E}">
        <p14:creationId xmlns:p14="http://schemas.microsoft.com/office/powerpoint/2010/main" val="2673145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33</a:t>
            </a:fld>
            <a:endParaRPr kumimoji="1" lang="zh-TW" altLang="en-US" dirty="0"/>
          </a:p>
        </p:txBody>
      </p:sp>
    </p:spTree>
    <p:extLst>
      <p:ext uri="{BB962C8B-B14F-4D97-AF65-F5344CB8AC3E}">
        <p14:creationId xmlns:p14="http://schemas.microsoft.com/office/powerpoint/2010/main" val="23331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34</a:t>
            </a:fld>
            <a:endParaRPr kumimoji="1" lang="zh-TW" altLang="en-US" dirty="0"/>
          </a:p>
        </p:txBody>
      </p:sp>
    </p:spTree>
    <p:extLst>
      <p:ext uri="{BB962C8B-B14F-4D97-AF65-F5344CB8AC3E}">
        <p14:creationId xmlns:p14="http://schemas.microsoft.com/office/powerpoint/2010/main" val="71581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35</a:t>
            </a:fld>
            <a:endParaRPr kumimoji="1" lang="zh-TW" altLang="en-US" dirty="0"/>
          </a:p>
        </p:txBody>
      </p:sp>
    </p:spTree>
    <p:extLst>
      <p:ext uri="{BB962C8B-B14F-4D97-AF65-F5344CB8AC3E}">
        <p14:creationId xmlns:p14="http://schemas.microsoft.com/office/powerpoint/2010/main" val="428004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38</a:t>
            </a:fld>
            <a:endParaRPr kumimoji="1" lang="zh-TW" altLang="en-US" dirty="0"/>
          </a:p>
        </p:txBody>
      </p:sp>
    </p:spTree>
    <p:extLst>
      <p:ext uri="{BB962C8B-B14F-4D97-AF65-F5344CB8AC3E}">
        <p14:creationId xmlns:p14="http://schemas.microsoft.com/office/powerpoint/2010/main" val="3267875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39</a:t>
            </a:fld>
            <a:endParaRPr kumimoji="1" lang="zh-TW" altLang="en-US" dirty="0"/>
          </a:p>
        </p:txBody>
      </p:sp>
    </p:spTree>
    <p:extLst>
      <p:ext uri="{BB962C8B-B14F-4D97-AF65-F5344CB8AC3E}">
        <p14:creationId xmlns:p14="http://schemas.microsoft.com/office/powerpoint/2010/main" val="1346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40</a:t>
            </a:fld>
            <a:endParaRPr kumimoji="1" lang="zh-TW" altLang="en-US" dirty="0"/>
          </a:p>
        </p:txBody>
      </p:sp>
    </p:spTree>
    <p:extLst>
      <p:ext uri="{BB962C8B-B14F-4D97-AF65-F5344CB8AC3E}">
        <p14:creationId xmlns:p14="http://schemas.microsoft.com/office/powerpoint/2010/main" val="1563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41</a:t>
            </a:fld>
            <a:endParaRPr kumimoji="1" lang="zh-TW" altLang="en-US" dirty="0"/>
          </a:p>
        </p:txBody>
      </p:sp>
    </p:spTree>
    <p:extLst>
      <p:ext uri="{BB962C8B-B14F-4D97-AF65-F5344CB8AC3E}">
        <p14:creationId xmlns:p14="http://schemas.microsoft.com/office/powerpoint/2010/main" val="418770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42</a:t>
            </a:fld>
            <a:endParaRPr kumimoji="1" lang="zh-TW" altLang="en-US" dirty="0"/>
          </a:p>
        </p:txBody>
      </p:sp>
    </p:spTree>
    <p:extLst>
      <p:ext uri="{BB962C8B-B14F-4D97-AF65-F5344CB8AC3E}">
        <p14:creationId xmlns:p14="http://schemas.microsoft.com/office/powerpoint/2010/main" val="2513831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43</a:t>
            </a:fld>
            <a:endParaRPr kumimoji="1" lang="zh-TW" altLang="en-US" dirty="0"/>
          </a:p>
        </p:txBody>
      </p:sp>
    </p:spTree>
    <p:extLst>
      <p:ext uri="{BB962C8B-B14F-4D97-AF65-F5344CB8AC3E}">
        <p14:creationId xmlns:p14="http://schemas.microsoft.com/office/powerpoint/2010/main" val="144978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69</a:t>
            </a:fld>
            <a:endParaRPr kumimoji="1" lang="zh-TW" altLang="en-US" dirty="0"/>
          </a:p>
        </p:txBody>
      </p:sp>
    </p:spTree>
    <p:extLst>
      <p:ext uri="{BB962C8B-B14F-4D97-AF65-F5344CB8AC3E}">
        <p14:creationId xmlns:p14="http://schemas.microsoft.com/office/powerpoint/2010/main" val="425752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21</a:t>
            </a:fld>
            <a:endParaRPr kumimoji="1" lang="zh-TW" altLang="en-US" dirty="0"/>
          </a:p>
        </p:txBody>
      </p:sp>
    </p:spTree>
    <p:extLst>
      <p:ext uri="{BB962C8B-B14F-4D97-AF65-F5344CB8AC3E}">
        <p14:creationId xmlns:p14="http://schemas.microsoft.com/office/powerpoint/2010/main" val="427104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70</a:t>
            </a:fld>
            <a:endParaRPr kumimoji="1" lang="zh-TW" altLang="en-US" dirty="0"/>
          </a:p>
        </p:txBody>
      </p:sp>
    </p:spTree>
    <p:extLst>
      <p:ext uri="{BB962C8B-B14F-4D97-AF65-F5344CB8AC3E}">
        <p14:creationId xmlns:p14="http://schemas.microsoft.com/office/powerpoint/2010/main" val="810903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71</a:t>
            </a:fld>
            <a:endParaRPr kumimoji="1" lang="zh-TW" altLang="en-US" dirty="0"/>
          </a:p>
        </p:txBody>
      </p:sp>
    </p:spTree>
    <p:extLst>
      <p:ext uri="{BB962C8B-B14F-4D97-AF65-F5344CB8AC3E}">
        <p14:creationId xmlns:p14="http://schemas.microsoft.com/office/powerpoint/2010/main" val="445946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72</a:t>
            </a:fld>
            <a:endParaRPr kumimoji="1" lang="zh-TW" altLang="en-US" dirty="0"/>
          </a:p>
        </p:txBody>
      </p:sp>
    </p:spTree>
    <p:extLst>
      <p:ext uri="{BB962C8B-B14F-4D97-AF65-F5344CB8AC3E}">
        <p14:creationId xmlns:p14="http://schemas.microsoft.com/office/powerpoint/2010/main" val="958567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74</a:t>
            </a:fld>
            <a:endParaRPr kumimoji="1" lang="zh-TW" altLang="en-US" dirty="0"/>
          </a:p>
        </p:txBody>
      </p:sp>
    </p:spTree>
    <p:extLst>
      <p:ext uri="{BB962C8B-B14F-4D97-AF65-F5344CB8AC3E}">
        <p14:creationId xmlns:p14="http://schemas.microsoft.com/office/powerpoint/2010/main" val="294592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03E3B7-EC6F-473C-AA12-18504A789A37}" type="slidenum">
              <a:rPr lang="en-US" smtClean="0"/>
              <a:pPr/>
              <a:t>75</a:t>
            </a:fld>
            <a:endParaRPr lang="en-US" dirty="0"/>
          </a:p>
        </p:txBody>
      </p:sp>
    </p:spTree>
    <p:extLst>
      <p:ext uri="{BB962C8B-B14F-4D97-AF65-F5344CB8AC3E}">
        <p14:creationId xmlns:p14="http://schemas.microsoft.com/office/powerpoint/2010/main" val="1888158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dirty="0"/>
          </a:p>
        </p:txBody>
      </p:sp>
      <p:sp>
        <p:nvSpPr>
          <p:cNvPr id="4" name="投影片編號版面配置區 3"/>
          <p:cNvSpPr>
            <a:spLocks noGrp="1"/>
          </p:cNvSpPr>
          <p:nvPr>
            <p:ph type="sldNum" sz="quarter" idx="10"/>
          </p:nvPr>
        </p:nvSpPr>
        <p:spPr/>
        <p:txBody>
          <a:bodyPr/>
          <a:lstStyle/>
          <a:p>
            <a:fld id="{6003E3B7-EC6F-473C-AA12-18504A789A37}" type="slidenum">
              <a:rPr lang="en-US" smtClean="0"/>
              <a:pPr/>
              <a:t>76</a:t>
            </a:fld>
            <a:endParaRPr lang="en-US" dirty="0"/>
          </a:p>
        </p:txBody>
      </p:sp>
    </p:spTree>
    <p:extLst>
      <p:ext uri="{BB962C8B-B14F-4D97-AF65-F5344CB8AC3E}">
        <p14:creationId xmlns:p14="http://schemas.microsoft.com/office/powerpoint/2010/main" val="1906833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6400" y="711200"/>
            <a:ext cx="6442075" cy="3624263"/>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49325" rtl="0" eaLnBrk="0" fontAlgn="base" latinLnBrk="0" hangingPunct="0">
              <a:lnSpc>
                <a:spcPct val="100000"/>
              </a:lnSpc>
              <a:spcBef>
                <a:spcPct val="0"/>
              </a:spcBef>
              <a:spcAft>
                <a:spcPct val="0"/>
              </a:spcAft>
              <a:buClrTx/>
              <a:buSzTx/>
              <a:buFontTx/>
              <a:buNone/>
              <a:tabLst/>
              <a:defRPr/>
            </a:pPr>
            <a:fld id="{03E9FBBE-336A-4431-81C5-6AC95320D8F3}" type="slidenum">
              <a:rPr kumimoji="0" lang="en-US" altLang="zh-TW" sz="1300" u="none" strike="noStrike" kern="1200" cap="none" spc="0" normalizeH="0" baseline="0" noProof="0" smtClean="0">
                <a:ln>
                  <a:noFill/>
                </a:ln>
                <a:solidFill>
                  <a:srgbClr val="000000"/>
                </a:solidFill>
                <a:effectLst/>
                <a:uLnTx/>
                <a:uFillTx/>
                <a:cs typeface="+mn-cs"/>
              </a:rPr>
              <a:pPr marL="0" marR="0" lvl="0" indent="0" algn="r" defTabSz="949325" rtl="0" eaLnBrk="0" fontAlgn="base" latinLnBrk="0" hangingPunct="0">
                <a:lnSpc>
                  <a:spcPct val="100000"/>
                </a:lnSpc>
                <a:spcBef>
                  <a:spcPct val="0"/>
                </a:spcBef>
                <a:spcAft>
                  <a:spcPct val="0"/>
                </a:spcAft>
                <a:buClrTx/>
                <a:buSzTx/>
                <a:buFontTx/>
                <a:buNone/>
                <a:tabLst/>
                <a:defRPr/>
              </a:pPr>
              <a:t>79</a:t>
            </a:fld>
            <a:endParaRPr kumimoji="0" lang="en-US" altLang="zh-TW" sz="1300" u="none" strike="noStrike" kern="1200" cap="none" spc="0" normalizeH="0" baseline="0" noProof="0" dirty="0">
              <a:ln>
                <a:noFill/>
              </a:ln>
              <a:solidFill>
                <a:srgbClr val="000000"/>
              </a:solidFill>
              <a:effectLst/>
              <a:uLnTx/>
              <a:uFillTx/>
              <a:cs typeface="+mn-cs"/>
            </a:endParaRPr>
          </a:p>
        </p:txBody>
      </p:sp>
    </p:spTree>
    <p:extLst>
      <p:ext uri="{BB962C8B-B14F-4D97-AF65-F5344CB8AC3E}">
        <p14:creationId xmlns:p14="http://schemas.microsoft.com/office/powerpoint/2010/main" val="2680028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6400" y="711200"/>
            <a:ext cx="6442075" cy="3624263"/>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03E9FBBE-336A-4431-81C5-6AC95320D8F3}" type="slidenum">
              <a:rPr lang="en-US" altLang="zh-TW" smtClean="0"/>
              <a:pPr/>
              <a:t>82</a:t>
            </a:fld>
            <a:endParaRPr lang="en-US" altLang="zh-TW" dirty="0"/>
          </a:p>
        </p:txBody>
      </p:sp>
    </p:spTree>
    <p:extLst>
      <p:ext uri="{BB962C8B-B14F-4D97-AF65-F5344CB8AC3E}">
        <p14:creationId xmlns:p14="http://schemas.microsoft.com/office/powerpoint/2010/main" val="1976037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endParaRPr lang="en-US"/>
          </a:p>
        </p:txBody>
      </p:sp>
      <p:sp>
        <p:nvSpPr>
          <p:cNvPr id="4" name="投影片編號版面配置區 3"/>
          <p:cNvSpPr>
            <a:spLocks noGrp="1"/>
          </p:cNvSpPr>
          <p:nvPr>
            <p:ph type="sldNum" sz="quarter" idx="10"/>
          </p:nvPr>
        </p:nvSpPr>
        <p:spPr/>
        <p:txBody>
          <a:bodyPr/>
          <a:lstStyle/>
          <a:p>
            <a:fld id="{A76AEEAD-2A98-4B60-A123-B51253301AB5}"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4207151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endParaRPr lang="en-US"/>
          </a:p>
        </p:txBody>
      </p:sp>
      <p:sp>
        <p:nvSpPr>
          <p:cNvPr id="4" name="投影片編號版面配置區 3"/>
          <p:cNvSpPr>
            <a:spLocks noGrp="1"/>
          </p:cNvSpPr>
          <p:nvPr>
            <p:ph type="sldNum" sz="quarter" idx="10"/>
          </p:nvPr>
        </p:nvSpPr>
        <p:spPr/>
        <p:txBody>
          <a:bodyPr/>
          <a:lstStyle/>
          <a:p>
            <a:fld id="{A76AEEAD-2A98-4B60-A123-B51253301AB5}"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3912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22</a:t>
            </a:fld>
            <a:endParaRPr kumimoji="1" lang="zh-TW" altLang="en-US" dirty="0"/>
          </a:p>
        </p:txBody>
      </p:sp>
    </p:spTree>
    <p:extLst>
      <p:ext uri="{BB962C8B-B14F-4D97-AF65-F5344CB8AC3E}">
        <p14:creationId xmlns:p14="http://schemas.microsoft.com/office/powerpoint/2010/main" val="136143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150</a:t>
            </a:fld>
            <a:endParaRPr kumimoji="1" lang="zh-TW" altLang="en-US"/>
          </a:p>
        </p:txBody>
      </p:sp>
    </p:spTree>
    <p:extLst>
      <p:ext uri="{BB962C8B-B14F-4D97-AF65-F5344CB8AC3E}">
        <p14:creationId xmlns:p14="http://schemas.microsoft.com/office/powerpoint/2010/main" val="2790408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151</a:t>
            </a:fld>
            <a:endParaRPr kumimoji="1" lang="zh-TW" altLang="en-US"/>
          </a:p>
        </p:txBody>
      </p:sp>
    </p:spTree>
    <p:extLst>
      <p:ext uri="{BB962C8B-B14F-4D97-AF65-F5344CB8AC3E}">
        <p14:creationId xmlns:p14="http://schemas.microsoft.com/office/powerpoint/2010/main" val="392456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23</a:t>
            </a:fld>
            <a:endParaRPr kumimoji="1" lang="zh-TW" altLang="en-US" dirty="0"/>
          </a:p>
        </p:txBody>
      </p:sp>
    </p:spTree>
    <p:extLst>
      <p:ext uri="{BB962C8B-B14F-4D97-AF65-F5344CB8AC3E}">
        <p14:creationId xmlns:p14="http://schemas.microsoft.com/office/powerpoint/2010/main" val="103719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24</a:t>
            </a:fld>
            <a:endParaRPr kumimoji="1" lang="zh-TW" altLang="en-US" dirty="0"/>
          </a:p>
        </p:txBody>
      </p:sp>
    </p:spTree>
    <p:extLst>
      <p:ext uri="{BB962C8B-B14F-4D97-AF65-F5344CB8AC3E}">
        <p14:creationId xmlns:p14="http://schemas.microsoft.com/office/powerpoint/2010/main" val="193906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27</a:t>
            </a:fld>
            <a:endParaRPr kumimoji="1" lang="zh-TW" altLang="en-US" dirty="0"/>
          </a:p>
        </p:txBody>
      </p:sp>
    </p:spTree>
    <p:extLst>
      <p:ext uri="{BB962C8B-B14F-4D97-AF65-F5344CB8AC3E}">
        <p14:creationId xmlns:p14="http://schemas.microsoft.com/office/powerpoint/2010/main" val="281021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28</a:t>
            </a:fld>
            <a:endParaRPr kumimoji="1" lang="zh-TW" altLang="en-US" dirty="0"/>
          </a:p>
        </p:txBody>
      </p:sp>
    </p:spTree>
    <p:extLst>
      <p:ext uri="{BB962C8B-B14F-4D97-AF65-F5344CB8AC3E}">
        <p14:creationId xmlns:p14="http://schemas.microsoft.com/office/powerpoint/2010/main" val="422485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29</a:t>
            </a:fld>
            <a:endParaRPr kumimoji="1" lang="zh-TW" altLang="en-US" dirty="0"/>
          </a:p>
        </p:txBody>
      </p:sp>
    </p:spTree>
    <p:extLst>
      <p:ext uri="{BB962C8B-B14F-4D97-AF65-F5344CB8AC3E}">
        <p14:creationId xmlns:p14="http://schemas.microsoft.com/office/powerpoint/2010/main" val="354580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30</a:t>
            </a:fld>
            <a:endParaRPr kumimoji="1" lang="zh-TW" altLang="en-US" dirty="0"/>
          </a:p>
        </p:txBody>
      </p:sp>
    </p:spTree>
    <p:extLst>
      <p:ext uri="{BB962C8B-B14F-4D97-AF65-F5344CB8AC3E}">
        <p14:creationId xmlns:p14="http://schemas.microsoft.com/office/powerpoint/2010/main" val="3959344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5" name="圖片 4" descr="一張含有 文字, 室外, 地面, 水 的圖片&#10;&#10;自動產生的描述">
            <a:extLst>
              <a:ext uri="{FF2B5EF4-FFF2-40B4-BE49-F238E27FC236}">
                <a16:creationId xmlns:a16="http://schemas.microsoft.com/office/drawing/2014/main" id="{5AD13EA5-D89C-0749-BE9D-8C818381A074}"/>
              </a:ext>
            </a:extLst>
          </p:cNvPr>
          <p:cNvPicPr>
            <a:picLocks noChangeAspect="1"/>
          </p:cNvPicPr>
          <p:nvPr userDrawn="1"/>
        </p:nvPicPr>
        <p:blipFill>
          <a:blip r:embed="rId2"/>
          <a:stretch>
            <a:fillRect/>
          </a:stretch>
        </p:blipFill>
        <p:spPr>
          <a:xfrm>
            <a:off x="0" y="0"/>
            <a:ext cx="12326543" cy="7868443"/>
          </a:xfrm>
          <a:prstGeom prst="rect">
            <a:avLst/>
          </a:prstGeom>
          <a:solidFill>
            <a:srgbClr val="0096FF"/>
          </a:solidFill>
        </p:spPr>
      </p:pic>
      <p:sp>
        <p:nvSpPr>
          <p:cNvPr id="2" name="標題 1"/>
          <p:cNvSpPr>
            <a:spLocks noGrp="1"/>
          </p:cNvSpPr>
          <p:nvPr>
            <p:ph type="ctrTitle" hasCustomPrompt="1"/>
          </p:nvPr>
        </p:nvSpPr>
        <p:spPr>
          <a:xfrm>
            <a:off x="1073426" y="1703672"/>
            <a:ext cx="11118574" cy="3385163"/>
          </a:xfrm>
          <a:solidFill>
            <a:srgbClr val="FFFFFF">
              <a:alpha val="50000"/>
            </a:srgbClr>
          </a:solidFill>
        </p:spPr>
        <p:txBody>
          <a:bodyPr anchor="b">
            <a:noAutofit/>
          </a:bodyPr>
          <a:lstStyle>
            <a:lvl1pPr algn="r">
              <a:defRPr sz="11500" b="0" i="0" baseline="0">
                <a:ln>
                  <a:solidFill>
                    <a:schemeClr val="accent1"/>
                  </a:solidFill>
                </a:ln>
                <a:solidFill>
                  <a:schemeClr val="tx1"/>
                </a:solidFill>
                <a:effectLst>
                  <a:glow rad="25400">
                    <a:schemeClr val="bg1"/>
                  </a:glow>
                </a:effectLst>
                <a:latin typeface="Source Han Sans TW Medium" panose="020B0500000000000000" pitchFamily="34" charset="-128"/>
                <a:ea typeface="Source Han Sans TW Medium" panose="020B0500000000000000" pitchFamily="34" charset="-128"/>
                <a:cs typeface="Consolas" panose="020B0609020204030204" pitchFamily="49" charset="0"/>
              </a:defRPr>
            </a:lvl1pPr>
          </a:lstStyle>
          <a:p>
            <a:r>
              <a:rPr kumimoji="1" lang="zh-TW" altLang="en-US" dirty="0"/>
              <a:t>標題</a:t>
            </a:r>
          </a:p>
        </p:txBody>
      </p:sp>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64D516F-ACD2-E348-AB39-2C31C57E2438}"/>
              </a:ext>
            </a:extLst>
          </p:cNvPr>
          <p:cNvSpPr/>
          <p:nvPr userDrawn="1"/>
        </p:nvSpPr>
        <p:spPr>
          <a:xfrm>
            <a:off x="324465" y="5743181"/>
            <a:ext cx="2723535" cy="97829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200" b="0" i="0">
                <a:solidFill>
                  <a:schemeClr val="tx1"/>
                </a:solidFill>
                <a:latin typeface="Source Han Sans TW Light" panose="020B0300000000000000" pitchFamily="34" charset="-128"/>
                <a:ea typeface="Source Han Sans TW Light" panose="020B0300000000000000" pitchFamily="34" charset="-128"/>
              </a:rPr>
              <a:t>背景圖來源：</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 https://</a:t>
            </a:r>
            <a:r>
              <a:rPr kumimoji="1" lang="en" altLang="zh-TW" sz="1200" b="0" i="0" err="1">
                <a:solidFill>
                  <a:schemeClr val="tx1"/>
                </a:solidFill>
                <a:latin typeface="Source Han Sans TW Light" panose="020B0300000000000000" pitchFamily="34" charset="-128"/>
                <a:ea typeface="Source Han Sans TW Light" panose="020B0300000000000000" pitchFamily="34" charset="-128"/>
              </a:rPr>
              <a:t>www.wallsauce.com</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a:t>
            </a:r>
            <a:r>
              <a:rPr kumimoji="1" lang="en" altLang="zh-TW" sz="1200" b="0" i="0" err="1">
                <a:solidFill>
                  <a:schemeClr val="tx1"/>
                </a:solidFill>
                <a:latin typeface="Source Han Sans TW Light" panose="020B0300000000000000" pitchFamily="34" charset="-128"/>
                <a:ea typeface="Source Han Sans TW Light" panose="020B0300000000000000" pitchFamily="34" charset="-128"/>
              </a:rPr>
              <a:t>eu</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/designer-wallpaper-murals/natural-history-museum-dinosaurs-pattern-wall-mural</a:t>
            </a:r>
            <a:endParaRPr kumimoji="1" lang="zh-TW" altLang="en-US" sz="1200" b="0" i="0">
              <a:solidFill>
                <a:schemeClr val="tx1"/>
              </a:solidFill>
              <a:latin typeface="Source Han Sans TW Light" panose="020B0300000000000000" pitchFamily="34" charset="-128"/>
              <a:ea typeface="Source Han Sans TW Light" panose="020B0300000000000000" pitchFamily="34" charset="-128"/>
            </a:endParaRPr>
          </a:p>
        </p:txBody>
      </p:sp>
      <p:sp>
        <p:nvSpPr>
          <p:cNvPr id="17" name="矩形 16">
            <a:extLst>
              <a:ext uri="{FF2B5EF4-FFF2-40B4-BE49-F238E27FC236}">
                <a16:creationId xmlns:a16="http://schemas.microsoft.com/office/drawing/2014/main" id="{BFAE9A56-1AD3-A741-AE74-3352E51A7A65}"/>
              </a:ext>
            </a:extLst>
          </p:cNvPr>
          <p:cNvSpPr/>
          <p:nvPr userDrawn="1"/>
        </p:nvSpPr>
        <p:spPr>
          <a:xfrm>
            <a:off x="3431458" y="5743181"/>
            <a:ext cx="5476568" cy="97829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latin typeface="Source Han Sans TW Light" panose="020B0300000000000000" pitchFamily="34" charset="-128"/>
                <a:ea typeface="Source Han Sans TW Light" panose="020B0300000000000000" pitchFamily="34" charset="-128"/>
              </a:rPr>
              <a:t>創作共用</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姓名   標示</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非商業性</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相同方式分享</a:t>
            </a:r>
            <a:endParaRPr kumimoji="1" lang="zh-TW" altLang="en-US" sz="1800" b="0" i="0">
              <a:solidFill>
                <a:schemeClr val="tx1"/>
              </a:solidFill>
              <a:latin typeface="Source Han Sans TW Light" panose="020B0300000000000000" pitchFamily="34" charset="-128"/>
              <a:ea typeface="Source Han Sans TW Light" panose="020B0300000000000000" pitchFamily="34" charset="-128"/>
            </a:endParaRPr>
          </a:p>
          <a:p>
            <a:pPr algn="ctr"/>
            <a:r>
              <a:rPr kumimoji="1" lang="en-US" altLang="zh-TW" sz="1800" b="0" i="0">
                <a:solidFill>
                  <a:schemeClr val="tx1"/>
                </a:solidFill>
                <a:latin typeface="Source Han Sans TW Light" panose="020B0300000000000000" pitchFamily="34" charset="-128"/>
                <a:ea typeface="Source Han Sans TW Light" panose="020B0300000000000000" pitchFamily="34" charset="-128"/>
              </a:rPr>
              <a:t>CC-BY-NC-SA</a:t>
            </a:r>
            <a:endParaRPr kumimoji="1" lang="zh-TW" altLang="en-US" sz="1800" b="0" i="0">
              <a:solidFill>
                <a:schemeClr val="tx1"/>
              </a:solidFill>
              <a:latin typeface="Source Han Sans TW Light" panose="020B0300000000000000" pitchFamily="34" charset="-128"/>
              <a:ea typeface="Source Han Sans TW Light" panose="020B0300000000000000" pitchFamily="34" charset="-128"/>
            </a:endParaRPr>
          </a:p>
        </p:txBody>
      </p:sp>
      <p:sp>
        <p:nvSpPr>
          <p:cNvPr id="8" name="標題 1">
            <a:extLst>
              <a:ext uri="{FF2B5EF4-FFF2-40B4-BE49-F238E27FC236}">
                <a16:creationId xmlns:a16="http://schemas.microsoft.com/office/drawing/2014/main" id="{0917A91C-AC1A-1E47-AB97-0E55BDBDE6DA}"/>
              </a:ext>
            </a:extLst>
          </p:cNvPr>
          <p:cNvSpPr txBox="1">
            <a:spLocks/>
          </p:cNvSpPr>
          <p:nvPr userDrawn="1"/>
        </p:nvSpPr>
        <p:spPr>
          <a:xfrm>
            <a:off x="1073426" y="86626"/>
            <a:ext cx="11118574" cy="1026635"/>
          </a:xfrm>
          <a:prstGeom prst="rect">
            <a:avLst/>
          </a:prstGeom>
          <a:solidFill>
            <a:srgbClr val="FFFFFF">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a:lstStyle>
          <a:p>
            <a:pPr algn="r"/>
            <a:r>
              <a:rPr lang="zh-TW" altLang="en-US" sz="4000" b="0" i="0">
                <a:effectLst>
                  <a:glow rad="101600">
                    <a:schemeClr val="bg1">
                      <a:alpha val="60000"/>
                    </a:schemeClr>
                  </a:glow>
                </a:effectLst>
                <a:latin typeface="Source Han Sans TW Light" panose="020B0300000000000000" pitchFamily="34" charset="-128"/>
                <a:ea typeface="Source Han Sans TW Light" panose="020B0300000000000000" pitchFamily="34" charset="-128"/>
              </a:rPr>
              <a:t>作業系統概論</a:t>
            </a:r>
            <a:r>
              <a:rPr lang="zh-TW" altLang="en-US"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基於</a:t>
            </a:r>
            <a:r>
              <a:rPr lang="en-US" altLang="zh-TW"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GNU/Linux</a:t>
            </a:r>
            <a:endParaRPr lang="zh-TW" altLang="en-US"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
        <p:nvSpPr>
          <p:cNvPr id="4" name="文字方塊 3">
            <a:extLst>
              <a:ext uri="{FF2B5EF4-FFF2-40B4-BE49-F238E27FC236}">
                <a16:creationId xmlns:a16="http://schemas.microsoft.com/office/drawing/2014/main" id="{80CD2E62-7DD4-EE4B-9786-6BD72A3BBAD9}"/>
              </a:ext>
            </a:extLst>
          </p:cNvPr>
          <p:cNvSpPr txBox="1"/>
          <p:nvPr userDrawn="1"/>
        </p:nvSpPr>
        <p:spPr>
          <a:xfrm>
            <a:off x="1073426" y="1113261"/>
            <a:ext cx="11118574" cy="369332"/>
          </a:xfrm>
          <a:prstGeom prst="rect">
            <a:avLst/>
          </a:prstGeom>
          <a:solidFill>
            <a:srgbClr val="FFFFFF">
              <a:alpha val="50196"/>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中正大學，資工系，作業系統實驗室，副教授 羅習五，</a:t>
            </a:r>
            <a:r>
              <a:rPr lang="en-US" altLang="zh-TW" sz="1800" b="0" i="0" err="1">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shiwulo@gmail.com</a:t>
            </a:r>
            <a:endPar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Tree>
    <p:extLst>
      <p:ext uri="{BB962C8B-B14F-4D97-AF65-F5344CB8AC3E}">
        <p14:creationId xmlns:p14="http://schemas.microsoft.com/office/powerpoint/2010/main" val="3773672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pic>
        <p:nvPicPr>
          <p:cNvPr id="5" name="圖片 4" descr="一張含有 動物, 爬蟲動物 的圖片&#10;&#10;自動產生的描述">
            <a:extLst>
              <a:ext uri="{FF2B5EF4-FFF2-40B4-BE49-F238E27FC236}">
                <a16:creationId xmlns:a16="http://schemas.microsoft.com/office/drawing/2014/main" id="{6E99E8B0-92C1-2B40-92AE-921990EF5107}"/>
              </a:ext>
            </a:extLst>
          </p:cNvPr>
          <p:cNvPicPr>
            <a:picLocks noChangeAspect="1"/>
          </p:cNvPicPr>
          <p:nvPr userDrawn="1"/>
        </p:nvPicPr>
        <p:blipFill>
          <a:blip r:embed="rId2"/>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201566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pic>
        <p:nvPicPr>
          <p:cNvPr id="7" name="圖片 6" descr="一張含有 動物, 爬蟲動物 的圖片&#10;&#10;自動產生的描述">
            <a:extLst>
              <a:ext uri="{FF2B5EF4-FFF2-40B4-BE49-F238E27FC236}">
                <a16:creationId xmlns:a16="http://schemas.microsoft.com/office/drawing/2014/main" id="{91404549-F62F-B74B-A8E9-A359FCB9CF9F}"/>
              </a:ext>
            </a:extLst>
          </p:cNvPr>
          <p:cNvPicPr>
            <a:picLocks noChangeAspect="1"/>
          </p:cNvPicPr>
          <p:nvPr userDrawn="1"/>
        </p:nvPicPr>
        <p:blipFill>
          <a:blip r:embed="rId2"/>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2554831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1_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pic>
        <p:nvPicPr>
          <p:cNvPr id="9" name="圖片 8" descr="一張含有 個人, 服飾, 白色, 女性 的圖片&#10;&#10;自動產生的描述">
            <a:extLst>
              <a:ext uri="{FF2B5EF4-FFF2-40B4-BE49-F238E27FC236}">
                <a16:creationId xmlns:a16="http://schemas.microsoft.com/office/drawing/2014/main" id="{DE678C8B-3067-4544-AB1A-B94E3C342633}"/>
              </a:ext>
            </a:extLst>
          </p:cNvPr>
          <p:cNvPicPr>
            <a:picLocks noChangeAspect="1"/>
          </p:cNvPicPr>
          <p:nvPr userDrawn="1"/>
        </p:nvPicPr>
        <p:blipFill>
          <a:blip r:embed="rId2"/>
          <a:stretch>
            <a:fillRect/>
          </a:stretch>
        </p:blipFill>
        <p:spPr>
          <a:xfrm flipH="1">
            <a:off x="9896284" y="4584148"/>
            <a:ext cx="2295716" cy="2273852"/>
          </a:xfrm>
          <a:prstGeom prst="rect">
            <a:avLst/>
          </a:prstGeom>
        </p:spPr>
      </p:pic>
    </p:spTree>
    <p:extLst>
      <p:ext uri="{BB962C8B-B14F-4D97-AF65-F5344CB8AC3E}">
        <p14:creationId xmlns:p14="http://schemas.microsoft.com/office/powerpoint/2010/main" val="2620590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按一下以編輯母片標題樣式</a:t>
            </a:r>
          </a:p>
        </p:txBody>
      </p:sp>
      <p:pic>
        <p:nvPicPr>
          <p:cNvPr id="3" name="圖片 2" descr="一張含有 動物, 爬蟲動物 的圖片&#10;&#10;自動產生的描述">
            <a:extLst>
              <a:ext uri="{FF2B5EF4-FFF2-40B4-BE49-F238E27FC236}">
                <a16:creationId xmlns:a16="http://schemas.microsoft.com/office/drawing/2014/main" id="{10B8DB7A-3AA1-EC48-865D-38239EB0E043}"/>
              </a:ext>
            </a:extLst>
          </p:cNvPr>
          <p:cNvPicPr>
            <a:picLocks noChangeAspect="1"/>
          </p:cNvPicPr>
          <p:nvPr userDrawn="1"/>
        </p:nvPicPr>
        <p:blipFill>
          <a:blip r:embed="rId2"/>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3289692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圖片 1" descr="一張含有 動物, 爬蟲動物 的圖片&#10;&#10;自動產生的描述">
            <a:extLst>
              <a:ext uri="{FF2B5EF4-FFF2-40B4-BE49-F238E27FC236}">
                <a16:creationId xmlns:a16="http://schemas.microsoft.com/office/drawing/2014/main" id="{BEB033E9-0EF6-9446-A846-4A07FB696A58}"/>
              </a:ext>
            </a:extLst>
          </p:cNvPr>
          <p:cNvPicPr>
            <a:picLocks noChangeAspect="1"/>
          </p:cNvPicPr>
          <p:nvPr userDrawn="1"/>
        </p:nvPicPr>
        <p:blipFill>
          <a:blip r:embed="rId2"/>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2593783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75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3602244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2009457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1131177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206038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a:extLst>
              <a:ext uri="{FF2B5EF4-FFF2-40B4-BE49-F238E27FC236}">
                <a16:creationId xmlns:a16="http://schemas.microsoft.com/office/drawing/2014/main" id="{0917A91C-AC1A-1E47-AB97-0E55BDBDE6DA}"/>
              </a:ext>
            </a:extLst>
          </p:cNvPr>
          <p:cNvSpPr txBox="1">
            <a:spLocks/>
          </p:cNvSpPr>
          <p:nvPr userDrawn="1"/>
        </p:nvSpPr>
        <p:spPr>
          <a:xfrm>
            <a:off x="1073426" y="86626"/>
            <a:ext cx="11118574" cy="1026635"/>
          </a:xfrm>
          <a:prstGeom prst="rect">
            <a:avLst/>
          </a:prstGeom>
          <a:solidFill>
            <a:srgbClr val="FFFFFF">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a:lstStyle>
          <a:p>
            <a:pPr algn="r"/>
            <a:r>
              <a:rPr lang="zh-TW" altLang="en-US" sz="4000" b="0" i="0">
                <a:effectLst>
                  <a:glow rad="101600">
                    <a:schemeClr val="bg1">
                      <a:alpha val="60000"/>
                    </a:schemeClr>
                  </a:glow>
                </a:effectLst>
                <a:latin typeface="Source Han Sans TW Light" panose="020B0300000000000000" pitchFamily="34" charset="-128"/>
                <a:ea typeface="Source Han Sans TW Light" panose="020B0300000000000000" pitchFamily="34" charset="-128"/>
              </a:rPr>
              <a:t>作業系統概論</a:t>
            </a:r>
            <a:r>
              <a:rPr lang="zh-TW" altLang="en-US"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基於</a:t>
            </a:r>
            <a:r>
              <a:rPr lang="en-US" altLang="zh-TW"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GNU/Linux</a:t>
            </a:r>
            <a:endParaRPr lang="zh-TW" altLang="en-US"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
        <p:nvSpPr>
          <p:cNvPr id="4" name="文字方塊 3">
            <a:extLst>
              <a:ext uri="{FF2B5EF4-FFF2-40B4-BE49-F238E27FC236}">
                <a16:creationId xmlns:a16="http://schemas.microsoft.com/office/drawing/2014/main" id="{80CD2E62-7DD4-EE4B-9786-6BD72A3BBAD9}"/>
              </a:ext>
            </a:extLst>
          </p:cNvPr>
          <p:cNvSpPr txBox="1"/>
          <p:nvPr userDrawn="1"/>
        </p:nvSpPr>
        <p:spPr>
          <a:xfrm>
            <a:off x="1073426" y="1113261"/>
            <a:ext cx="11118574" cy="369332"/>
          </a:xfrm>
          <a:prstGeom prst="rect">
            <a:avLst/>
          </a:prstGeom>
          <a:solidFill>
            <a:srgbClr val="FFFFFF">
              <a:alpha val="50196"/>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中正大學，資工系，作業系統實驗室，副教授 羅習五，</a:t>
            </a:r>
            <a:r>
              <a:rPr lang="en-US" altLang="zh-TW" sz="1800" b="0" i="0" err="1">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shiwulo@gmail.com</a:t>
            </a:r>
            <a:endPar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pic>
        <p:nvPicPr>
          <p:cNvPr id="11" name="圖片 10">
            <a:extLst>
              <a:ext uri="{FF2B5EF4-FFF2-40B4-BE49-F238E27FC236}">
                <a16:creationId xmlns:a16="http://schemas.microsoft.com/office/drawing/2014/main" id="{B30C5F69-F00C-2B49-99A5-ECFB7CC037BA}"/>
              </a:ext>
            </a:extLst>
          </p:cNvPr>
          <p:cNvPicPr>
            <a:picLocks noChangeAspect="1"/>
          </p:cNvPicPr>
          <p:nvPr userDrawn="1"/>
        </p:nvPicPr>
        <p:blipFill>
          <a:blip r:embed="rId3"/>
          <a:stretch>
            <a:fillRect/>
          </a:stretch>
        </p:blipFill>
        <p:spPr>
          <a:xfrm>
            <a:off x="-634594" y="0"/>
            <a:ext cx="10502297" cy="6858000"/>
          </a:xfrm>
          <a:prstGeom prst="rect">
            <a:avLst/>
          </a:prstGeom>
        </p:spPr>
      </p:pic>
      <p:sp>
        <p:nvSpPr>
          <p:cNvPr id="2" name="標題 1"/>
          <p:cNvSpPr>
            <a:spLocks noGrp="1"/>
          </p:cNvSpPr>
          <p:nvPr>
            <p:ph type="ctrTitle" hasCustomPrompt="1"/>
          </p:nvPr>
        </p:nvSpPr>
        <p:spPr>
          <a:xfrm>
            <a:off x="2767054" y="2932866"/>
            <a:ext cx="6502887" cy="3925134"/>
          </a:xfrm>
          <a:noFill/>
        </p:spPr>
        <p:txBody>
          <a:bodyPr anchor="ctr">
            <a:noAutofit/>
          </a:bodyPr>
          <a:lstStyle>
            <a:lvl1pPr algn="ctr">
              <a:defRPr sz="9600" b="0" i="0" baseline="0">
                <a:ln>
                  <a:solidFill>
                    <a:schemeClr val="accent1"/>
                  </a:solidFill>
                </a:ln>
                <a:solidFill>
                  <a:schemeClr val="tx1"/>
                </a:solidFill>
                <a:effectLst>
                  <a:glow rad="25400">
                    <a:schemeClr val="bg1"/>
                  </a:glow>
                </a:effectLst>
                <a:latin typeface="Source Han Sans TW Normal" panose="020B0400000000000000" pitchFamily="34" charset="-128"/>
                <a:ea typeface="Source Han Sans TW Normal" panose="020B0400000000000000" pitchFamily="34" charset="-128"/>
                <a:cs typeface="Consolas" panose="020B0609020204030204" pitchFamily="49" charset="0"/>
              </a:defRPr>
            </a:lvl1pPr>
          </a:lstStyle>
          <a:p>
            <a:r>
              <a:rPr kumimoji="1" lang="zh-TW" altLang="en-US" dirty="0"/>
              <a:t>標題</a:t>
            </a:r>
          </a:p>
        </p:txBody>
      </p:sp>
    </p:spTree>
    <p:extLst>
      <p:ext uri="{BB962C8B-B14F-4D97-AF65-F5344CB8AC3E}">
        <p14:creationId xmlns:p14="http://schemas.microsoft.com/office/powerpoint/2010/main" val="4243623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39843" y="194872"/>
            <a:ext cx="7613048" cy="6280879"/>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9" name="圖片 8">
            <a:extLst>
              <a:ext uri="{FF2B5EF4-FFF2-40B4-BE49-F238E27FC236}">
                <a16:creationId xmlns:a16="http://schemas.microsoft.com/office/drawing/2014/main" id="{4ED9185E-F590-4844-832D-FD8D898C642A}"/>
              </a:ext>
            </a:extLst>
          </p:cNvPr>
          <p:cNvPicPr>
            <a:picLocks noChangeAspect="1"/>
          </p:cNvPicPr>
          <p:nvPr/>
        </p:nvPicPr>
        <p:blipFill>
          <a:blip r:embed="rId3"/>
          <a:stretch>
            <a:fillRect/>
          </a:stretch>
        </p:blipFill>
        <p:spPr>
          <a:xfrm>
            <a:off x="7363949" y="0"/>
            <a:ext cx="4741664" cy="6858000"/>
          </a:xfrm>
          <a:prstGeom prst="rect">
            <a:avLst/>
          </a:prstGeom>
        </p:spPr>
      </p:pic>
      <p:sp>
        <p:nvSpPr>
          <p:cNvPr id="2" name="標題 1"/>
          <p:cNvSpPr>
            <a:spLocks noGrp="1"/>
          </p:cNvSpPr>
          <p:nvPr>
            <p:ph type="title"/>
          </p:nvPr>
        </p:nvSpPr>
        <p:spPr>
          <a:xfrm>
            <a:off x="7852891" y="4122295"/>
            <a:ext cx="3074939" cy="2353456"/>
          </a:xfrm>
        </p:spPr>
        <p:txBody>
          <a:bodyPr/>
          <a:lstStyle>
            <a:lvl1pPr algn="ctr">
              <a:defRPr b="0" i="0">
                <a:solidFill>
                  <a:schemeClr val="bg1"/>
                </a:solidFill>
                <a:effectLst>
                  <a:glow rad="101600">
                    <a:srgbClr val="FFFC00">
                      <a:alpha val="60000"/>
                    </a:srgbClr>
                  </a:glow>
                </a:effectLst>
                <a:latin typeface="Source Han Sans TW Light" panose="020B0300000000000000" pitchFamily="34" charset="-128"/>
                <a:ea typeface="Source Han Sans TW Light" panose="020B0300000000000000" pitchFamily="34" charset="-128"/>
              </a:defRPr>
            </a:lvl1pPr>
          </a:lstStyle>
          <a:p>
            <a:r>
              <a:rPr kumimoji="1" lang="zh-TW" altLang="en-US" dirty="0"/>
              <a:t>按一下以編輯母片標題樣式</a:t>
            </a:r>
          </a:p>
        </p:txBody>
      </p:sp>
    </p:spTree>
    <p:extLst>
      <p:ext uri="{BB962C8B-B14F-4D97-AF65-F5344CB8AC3E}">
        <p14:creationId xmlns:p14="http://schemas.microsoft.com/office/powerpoint/2010/main" val="425825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按一下以編輯母片標題樣式</a:t>
            </a:r>
          </a:p>
        </p:txBody>
      </p:sp>
      <p:sp>
        <p:nvSpPr>
          <p:cNvPr id="3" name="內容版面配置區 2"/>
          <p:cNvSpPr>
            <a:spLocks noGrp="1"/>
          </p:cNvSpPr>
          <p:nvPr>
            <p:ph idx="1"/>
          </p:nvPr>
        </p:nvSpPr>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4" name="圖片 3" descr="一張含有 動物, 爬蟲動物 的圖片&#10;&#10;自動產生的描述">
            <a:extLst>
              <a:ext uri="{FF2B5EF4-FFF2-40B4-BE49-F238E27FC236}">
                <a16:creationId xmlns:a16="http://schemas.microsoft.com/office/drawing/2014/main" id="{7B20F62D-0299-7B4F-9374-C4C84200C591}"/>
              </a:ext>
            </a:extLst>
          </p:cNvPr>
          <p:cNvPicPr>
            <a:picLocks noChangeAspect="1"/>
          </p:cNvPicPr>
          <p:nvPr userDrawn="1"/>
        </p:nvPicPr>
        <p:blipFill>
          <a:blip r:embed="rId3"/>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321136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38200" y="365125"/>
            <a:ext cx="10515600" cy="132556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838200" y="1825625"/>
            <a:ext cx="10515600" cy="4351338"/>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3" name="圖片 2" descr="一張含有 個人, 服飾, 白色, 女性 的圖片&#10;&#10;自動產生的描述">
            <a:extLst>
              <a:ext uri="{FF2B5EF4-FFF2-40B4-BE49-F238E27FC236}">
                <a16:creationId xmlns:a16="http://schemas.microsoft.com/office/drawing/2014/main" id="{D003B53F-1AC5-3046-86AE-5036F54B9F0F}"/>
              </a:ext>
            </a:extLst>
          </p:cNvPr>
          <p:cNvPicPr>
            <a:picLocks noChangeAspect="1"/>
          </p:cNvPicPr>
          <p:nvPr userDrawn="1"/>
        </p:nvPicPr>
        <p:blipFill>
          <a:blip r:embed="rId3"/>
          <a:stretch>
            <a:fillRect/>
          </a:stretch>
        </p:blipFill>
        <p:spPr>
          <a:xfrm flipH="1">
            <a:off x="9896284" y="4584148"/>
            <a:ext cx="2295716" cy="2273852"/>
          </a:xfrm>
          <a:prstGeom prst="rect">
            <a:avLst/>
          </a:prstGeom>
        </p:spPr>
      </p:pic>
    </p:spTree>
    <p:extLst>
      <p:ext uri="{BB962C8B-B14F-4D97-AF65-F5344CB8AC3E}">
        <p14:creationId xmlns:p14="http://schemas.microsoft.com/office/powerpoint/2010/main" val="168038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38200" y="365125"/>
            <a:ext cx="10515600" cy="132556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838200" y="1825625"/>
            <a:ext cx="10515600" cy="4351338"/>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4" name="圖片 3" descr="一張含有 電腦, 坐, 女性, 年輕 的圖片&#10;&#10;自動產生的描述">
            <a:extLst>
              <a:ext uri="{FF2B5EF4-FFF2-40B4-BE49-F238E27FC236}">
                <a16:creationId xmlns:a16="http://schemas.microsoft.com/office/drawing/2014/main" id="{20BCFBCE-E5F5-0941-8295-EE0F994A1871}"/>
              </a:ext>
            </a:extLst>
          </p:cNvPr>
          <p:cNvPicPr>
            <a:picLocks noChangeAspect="1"/>
          </p:cNvPicPr>
          <p:nvPr userDrawn="1"/>
        </p:nvPicPr>
        <p:blipFill>
          <a:blip r:embed="rId3"/>
          <a:stretch>
            <a:fillRect/>
          </a:stretch>
        </p:blipFill>
        <p:spPr>
          <a:xfrm>
            <a:off x="0" y="5528227"/>
            <a:ext cx="2139169" cy="1567346"/>
          </a:xfrm>
          <a:prstGeom prst="rect">
            <a:avLst/>
          </a:prstGeom>
        </p:spPr>
      </p:pic>
    </p:spTree>
    <p:extLst>
      <p:ext uri="{BB962C8B-B14F-4D97-AF65-F5344CB8AC3E}">
        <p14:creationId xmlns:p14="http://schemas.microsoft.com/office/powerpoint/2010/main" val="330849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811928" y="87463"/>
            <a:ext cx="3380071" cy="206002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106680" y="87463"/>
            <a:ext cx="8607950" cy="6639339"/>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8" name="圖片 7" descr="一張含有 個人, 服飾, 白色, 女性 的圖片&#10;&#10;自動產生的描述">
            <a:extLst>
              <a:ext uri="{FF2B5EF4-FFF2-40B4-BE49-F238E27FC236}">
                <a16:creationId xmlns:a16="http://schemas.microsoft.com/office/drawing/2014/main" id="{9EF13FDE-925A-CB46-91FF-42F20BB7DBDF}"/>
              </a:ext>
            </a:extLst>
          </p:cNvPr>
          <p:cNvPicPr>
            <a:picLocks noChangeAspect="1"/>
          </p:cNvPicPr>
          <p:nvPr userDrawn="1"/>
        </p:nvPicPr>
        <p:blipFill>
          <a:blip r:embed="rId3"/>
          <a:stretch>
            <a:fillRect/>
          </a:stretch>
        </p:blipFill>
        <p:spPr>
          <a:xfrm flipH="1">
            <a:off x="9896284" y="4584148"/>
            <a:ext cx="2295716" cy="2273852"/>
          </a:xfrm>
          <a:prstGeom prst="rect">
            <a:avLst/>
          </a:prstGeom>
        </p:spPr>
      </p:pic>
    </p:spTree>
    <p:extLst>
      <p:ext uri="{BB962C8B-B14F-4D97-AF65-F5344CB8AC3E}">
        <p14:creationId xmlns:p14="http://schemas.microsoft.com/office/powerpoint/2010/main" val="359833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pic>
        <p:nvPicPr>
          <p:cNvPr id="6" name="圖片 5" descr="一張含有 電子用品, 監視器, 顯示, 膝上型電腦 的圖片&#10;&#10;自動產生的描述">
            <a:extLst>
              <a:ext uri="{FF2B5EF4-FFF2-40B4-BE49-F238E27FC236}">
                <a16:creationId xmlns:a16="http://schemas.microsoft.com/office/drawing/2014/main" id="{5B266F2E-5A4C-8D4E-A1FE-ABA17824D78A}"/>
              </a:ext>
            </a:extLst>
          </p:cNvPr>
          <p:cNvPicPr>
            <a:picLocks noChangeAspect="1"/>
          </p:cNvPicPr>
          <p:nvPr userDrawn="1"/>
        </p:nvPicPr>
        <p:blipFill>
          <a:blip r:embed="rId2"/>
          <a:stretch>
            <a:fillRect/>
          </a:stretch>
        </p:blipFill>
        <p:spPr>
          <a:xfrm>
            <a:off x="659567" y="-285390"/>
            <a:ext cx="11362545" cy="6938857"/>
          </a:xfrm>
          <a:prstGeom prst="rect">
            <a:avLst/>
          </a:prstGeom>
        </p:spPr>
      </p:pic>
      <p:sp>
        <p:nvSpPr>
          <p:cNvPr id="2" name="標題 1"/>
          <p:cNvSpPr>
            <a:spLocks noGrp="1"/>
          </p:cNvSpPr>
          <p:nvPr>
            <p:ph type="title"/>
          </p:nvPr>
        </p:nvSpPr>
        <p:spPr>
          <a:xfrm>
            <a:off x="1454046" y="365125"/>
            <a:ext cx="9788577" cy="813789"/>
          </a:xfrm>
        </p:spPr>
        <p:txBody>
          <a:bodyPr/>
          <a:lstStyle>
            <a:lvl1pPr>
              <a:defRPr b="0" i="0">
                <a:solidFill>
                  <a:schemeClr val="bg1"/>
                </a:solidFill>
                <a:latin typeface="Source Han Sans TW Normal" panose="020B0400000000000000" pitchFamily="34" charset="-128"/>
                <a:ea typeface="Source Han Sans TW Normal" panose="020B0400000000000000" pitchFamily="34" charset="-128"/>
              </a:defRPr>
            </a:lvl1pPr>
          </a:lstStyle>
          <a:p>
            <a:r>
              <a:rPr kumimoji="1" lang="zh-TW" altLang="en-US" dirty="0"/>
              <a:t>按一下以編輯母片標題樣式</a:t>
            </a:r>
          </a:p>
        </p:txBody>
      </p:sp>
      <p:sp>
        <p:nvSpPr>
          <p:cNvPr id="3" name="內容版面配置區 2"/>
          <p:cNvSpPr>
            <a:spLocks noGrp="1"/>
          </p:cNvSpPr>
          <p:nvPr>
            <p:ph idx="1"/>
          </p:nvPr>
        </p:nvSpPr>
        <p:spPr>
          <a:xfrm>
            <a:off x="2362200" y="1178915"/>
            <a:ext cx="8880423" cy="4667250"/>
          </a:xfrm>
        </p:spPr>
        <p:txBody>
          <a:bodyPr/>
          <a:lstStyle>
            <a:lvl1pPr>
              <a:defRPr b="0" i="0">
                <a:solidFill>
                  <a:schemeClr val="bg1"/>
                </a:solidFill>
                <a:latin typeface="Source Han Sans TW Light" panose="020B0300000000000000" pitchFamily="34" charset="-128"/>
                <a:ea typeface="Source Han Sans TW Light" panose="020B0300000000000000" pitchFamily="34" charset="-128"/>
              </a:defRPr>
            </a:lvl1pPr>
            <a:lvl2pPr marL="685800" indent="-228600">
              <a:buFontTx/>
              <a:buBlip>
                <a:blip r:embed="rId3"/>
              </a:buBlip>
              <a:defRPr b="0" i="0">
                <a:solidFill>
                  <a:schemeClr val="bg1"/>
                </a:solidFill>
                <a:latin typeface="Source Han Sans TW Light" panose="020B0300000000000000" pitchFamily="34" charset="-128"/>
                <a:ea typeface="Source Han Sans TW Light" panose="020B0300000000000000" pitchFamily="34" charset="-128"/>
              </a:defRPr>
            </a:lvl2pPr>
            <a:lvl3pPr>
              <a:defRPr b="0" i="0">
                <a:solidFill>
                  <a:schemeClr val="bg1"/>
                </a:solidFill>
                <a:latin typeface="Source Han Sans TW Light" panose="020B0300000000000000" pitchFamily="34" charset="-128"/>
                <a:ea typeface="Source Han Sans TW Light" panose="020B0300000000000000" pitchFamily="34" charset="-128"/>
              </a:defRPr>
            </a:lvl3pPr>
            <a:lvl4pPr>
              <a:defRPr b="0" i="0">
                <a:solidFill>
                  <a:schemeClr val="bg1"/>
                </a:solidFill>
                <a:latin typeface="Source Han Sans TW Light" panose="020B0300000000000000" pitchFamily="34" charset="-128"/>
                <a:ea typeface="Source Han Sans TW Light" panose="020B0300000000000000" pitchFamily="34" charset="-128"/>
              </a:defRPr>
            </a:lvl4pPr>
            <a:lvl5pPr>
              <a:defRPr b="0" i="0">
                <a:solidFill>
                  <a:schemeClr val="bg1"/>
                </a:solidFill>
                <a:latin typeface="Source Han Sans TW Light" panose="020B0300000000000000" pitchFamily="34" charset="-128"/>
                <a:ea typeface="Source Han Sans TW Light" panose="020B0300000000000000" pitchFamily="34" charset="-128"/>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8" name="圖片 7" descr="一張含有 個人, 服飾, 室內, 女性 的圖片&#10;&#10;自動產生的描述">
            <a:extLst>
              <a:ext uri="{FF2B5EF4-FFF2-40B4-BE49-F238E27FC236}">
                <a16:creationId xmlns:a16="http://schemas.microsoft.com/office/drawing/2014/main" id="{E04FF070-017C-D54E-9F7A-DC1B9D10E47C}"/>
              </a:ext>
            </a:extLst>
          </p:cNvPr>
          <p:cNvPicPr>
            <a:picLocks noChangeAspect="1"/>
          </p:cNvPicPr>
          <p:nvPr userDrawn="1"/>
        </p:nvPicPr>
        <p:blipFill>
          <a:blip r:embed="rId4"/>
          <a:stretch>
            <a:fillRect/>
          </a:stretch>
        </p:blipFill>
        <p:spPr>
          <a:xfrm>
            <a:off x="-79513" y="3354363"/>
            <a:ext cx="2362200" cy="3517900"/>
          </a:xfrm>
          <a:prstGeom prst="rect">
            <a:avLst/>
          </a:prstGeom>
        </p:spPr>
      </p:pic>
      <p:sp>
        <p:nvSpPr>
          <p:cNvPr id="9" name="矩形 8">
            <a:extLst>
              <a:ext uri="{FF2B5EF4-FFF2-40B4-BE49-F238E27FC236}">
                <a16:creationId xmlns:a16="http://schemas.microsoft.com/office/drawing/2014/main" id="{15236E21-2F41-C04B-8F28-0941118FAA9D}"/>
              </a:ext>
            </a:extLst>
          </p:cNvPr>
          <p:cNvSpPr/>
          <p:nvPr userDrawn="1"/>
        </p:nvSpPr>
        <p:spPr>
          <a:xfrm>
            <a:off x="0" y="6595264"/>
            <a:ext cx="7315200" cy="276999"/>
          </a:xfrm>
          <a:prstGeom prst="rect">
            <a:avLst/>
          </a:prstGeom>
          <a:solidFill>
            <a:srgbClr val="FFFFFF">
              <a:alpha val="47059"/>
            </a:srgbClr>
          </a:solidFill>
        </p:spPr>
        <p:txBody>
          <a:bodyPr wrap="square">
            <a:spAutoFit/>
          </a:bodyPr>
          <a:lstStyle/>
          <a:p>
            <a:r>
              <a:rPr lang="zh-CN" altLang="en-US" sz="1200">
                <a:solidFill>
                  <a:schemeClr val="bg2">
                    <a:lumMod val="50000"/>
                  </a:schemeClr>
                </a:solidFill>
                <a:latin typeface="Source Han Sans TC Light" panose="020B0300000000000000" pitchFamily="34" charset="-128"/>
                <a:ea typeface="Source Han Sans TC Light" panose="020B0300000000000000" pitchFamily="34" charset="-128"/>
              </a:rPr>
              <a:t>圖片來源：</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https://</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www.hiclipart.com</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/free-transparent-background-</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png</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-clipart-</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dwxzu</a:t>
            </a:r>
            <a:endParaRPr lang="zh-TW" altLang="en-US" sz="1200">
              <a:solidFill>
                <a:schemeClr val="bg2">
                  <a:lumMod val="50000"/>
                </a:schemeClr>
              </a:solidFill>
              <a:latin typeface="Source Han Sans TC Light" panose="020B0300000000000000" pitchFamily="34" charset="-128"/>
              <a:ea typeface="Source Han Sans TC Light" panose="020B0300000000000000" pitchFamily="34" charset="-128"/>
            </a:endParaRPr>
          </a:p>
        </p:txBody>
      </p:sp>
    </p:spTree>
    <p:extLst>
      <p:ext uri="{BB962C8B-B14F-4D97-AF65-F5344CB8AC3E}">
        <p14:creationId xmlns:p14="http://schemas.microsoft.com/office/powerpoint/2010/main" val="57688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標題及物件">
    <p:spTree>
      <p:nvGrpSpPr>
        <p:cNvPr id="1" name=""/>
        <p:cNvGrpSpPr/>
        <p:nvPr/>
      </p:nvGrpSpPr>
      <p:grpSpPr>
        <a:xfrm>
          <a:off x="0" y="0"/>
          <a:ext cx="0" cy="0"/>
          <a:chOff x="0" y="0"/>
          <a:chExt cx="0" cy="0"/>
        </a:xfrm>
      </p:grpSpPr>
      <p:pic>
        <p:nvPicPr>
          <p:cNvPr id="6" name="圖片 5" descr="一張含有 電子用品, 監視器, 顯示, 膝上型電腦 的圖片&#10;&#10;自動產生的描述">
            <a:extLst>
              <a:ext uri="{FF2B5EF4-FFF2-40B4-BE49-F238E27FC236}">
                <a16:creationId xmlns:a16="http://schemas.microsoft.com/office/drawing/2014/main" id="{5B266F2E-5A4C-8D4E-A1FE-ABA17824D78A}"/>
              </a:ext>
            </a:extLst>
          </p:cNvPr>
          <p:cNvPicPr>
            <a:picLocks noChangeAspect="1"/>
          </p:cNvPicPr>
          <p:nvPr userDrawn="1"/>
        </p:nvPicPr>
        <p:blipFill>
          <a:blip r:embed="rId2"/>
          <a:stretch>
            <a:fillRect/>
          </a:stretch>
        </p:blipFill>
        <p:spPr>
          <a:xfrm>
            <a:off x="659567" y="-285390"/>
            <a:ext cx="11362545" cy="6938857"/>
          </a:xfrm>
          <a:prstGeom prst="rect">
            <a:avLst/>
          </a:prstGeom>
        </p:spPr>
      </p:pic>
      <p:sp>
        <p:nvSpPr>
          <p:cNvPr id="4" name="矩形 3">
            <a:extLst>
              <a:ext uri="{FF2B5EF4-FFF2-40B4-BE49-F238E27FC236}">
                <a16:creationId xmlns:a16="http://schemas.microsoft.com/office/drawing/2014/main" id="{A7893F2B-BD28-6C4A-84C5-9F6730751629}"/>
              </a:ext>
            </a:extLst>
          </p:cNvPr>
          <p:cNvSpPr/>
          <p:nvPr userDrawn="1"/>
        </p:nvSpPr>
        <p:spPr>
          <a:xfrm>
            <a:off x="1390696" y="318052"/>
            <a:ext cx="9915275" cy="5528113"/>
          </a:xfrm>
          <a:prstGeom prst="rect">
            <a:avLst/>
          </a:prstGeom>
          <a:solidFill>
            <a:srgbClr val="9817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內容版面配置區 2"/>
          <p:cNvSpPr>
            <a:spLocks noGrp="1"/>
          </p:cNvSpPr>
          <p:nvPr>
            <p:ph idx="1"/>
          </p:nvPr>
        </p:nvSpPr>
        <p:spPr>
          <a:xfrm>
            <a:off x="2362200" y="1178915"/>
            <a:ext cx="8880423" cy="4667250"/>
          </a:xfrm>
        </p:spPr>
        <p:txBody>
          <a:bodyPr/>
          <a:lstStyle>
            <a:lvl1pPr>
              <a:defRPr b="0" i="0">
                <a:solidFill>
                  <a:schemeClr val="bg1"/>
                </a:solidFill>
                <a:latin typeface="Source Han Sans TW Light" panose="020B0300000000000000" pitchFamily="34" charset="-128"/>
                <a:ea typeface="Source Han Sans TW Light" panose="020B0300000000000000" pitchFamily="34" charset="-128"/>
              </a:defRPr>
            </a:lvl1pPr>
            <a:lvl2pPr marL="685800" indent="-228600">
              <a:buFontTx/>
              <a:buBlip>
                <a:blip r:embed="rId3"/>
              </a:buBlip>
              <a:defRPr b="0" i="0">
                <a:solidFill>
                  <a:schemeClr val="bg1"/>
                </a:solidFill>
                <a:latin typeface="Source Han Sans TW Light" panose="020B0300000000000000" pitchFamily="34" charset="-128"/>
                <a:ea typeface="Source Han Sans TW Light" panose="020B0300000000000000" pitchFamily="34" charset="-128"/>
              </a:defRPr>
            </a:lvl2pPr>
            <a:lvl3pPr>
              <a:defRPr b="0" i="0">
                <a:solidFill>
                  <a:schemeClr val="bg1"/>
                </a:solidFill>
                <a:latin typeface="Source Han Sans TW Light" panose="020B0300000000000000" pitchFamily="34" charset="-128"/>
                <a:ea typeface="Source Han Sans TW Light" panose="020B0300000000000000" pitchFamily="34" charset="-128"/>
              </a:defRPr>
            </a:lvl3pPr>
            <a:lvl4pPr>
              <a:defRPr b="0" i="0">
                <a:solidFill>
                  <a:schemeClr val="bg1"/>
                </a:solidFill>
                <a:latin typeface="Source Han Sans TW Light" panose="020B0300000000000000" pitchFamily="34" charset="-128"/>
                <a:ea typeface="Source Han Sans TW Light" panose="020B0300000000000000" pitchFamily="34" charset="-128"/>
              </a:defRPr>
            </a:lvl4pPr>
            <a:lvl5pPr>
              <a:defRPr b="0" i="0">
                <a:solidFill>
                  <a:schemeClr val="bg1"/>
                </a:solidFill>
                <a:latin typeface="Source Han Sans TW Light" panose="020B0300000000000000" pitchFamily="34" charset="-128"/>
                <a:ea typeface="Source Han Sans TW Light" panose="020B0300000000000000" pitchFamily="34" charset="-128"/>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9" name="矩形 8">
            <a:extLst>
              <a:ext uri="{FF2B5EF4-FFF2-40B4-BE49-F238E27FC236}">
                <a16:creationId xmlns:a16="http://schemas.microsoft.com/office/drawing/2014/main" id="{15236E21-2F41-C04B-8F28-0941118FAA9D}"/>
              </a:ext>
            </a:extLst>
          </p:cNvPr>
          <p:cNvSpPr/>
          <p:nvPr userDrawn="1"/>
        </p:nvSpPr>
        <p:spPr>
          <a:xfrm>
            <a:off x="0" y="6595264"/>
            <a:ext cx="7315200" cy="276999"/>
          </a:xfrm>
          <a:prstGeom prst="rect">
            <a:avLst/>
          </a:prstGeom>
          <a:solidFill>
            <a:srgbClr val="FFFFFF">
              <a:alpha val="47059"/>
            </a:srgbClr>
          </a:solidFill>
        </p:spPr>
        <p:txBody>
          <a:bodyPr wrap="square">
            <a:spAutoFit/>
          </a:bodyPr>
          <a:lstStyle/>
          <a:p>
            <a:r>
              <a:rPr lang="zh-CN" altLang="en-US" sz="1200">
                <a:solidFill>
                  <a:schemeClr val="bg2">
                    <a:lumMod val="50000"/>
                  </a:schemeClr>
                </a:solidFill>
                <a:latin typeface="Source Han Sans TC Light" panose="020B0300000000000000" pitchFamily="34" charset="-128"/>
                <a:ea typeface="Source Han Sans TC Light" panose="020B0300000000000000" pitchFamily="34" charset="-128"/>
              </a:rPr>
              <a:t>圖片來源：</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https://</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www.hiclipart.com</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/free-transparent-background-</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png</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-clipart-</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dwxzu</a:t>
            </a:r>
            <a:endParaRPr lang="zh-TW" altLang="en-US" sz="1200">
              <a:solidFill>
                <a:schemeClr val="bg2">
                  <a:lumMod val="50000"/>
                </a:schemeClr>
              </a:solidFill>
              <a:latin typeface="Source Han Sans TC Light" panose="020B0300000000000000" pitchFamily="34" charset="-128"/>
              <a:ea typeface="Source Han Sans TC Light" panose="020B0300000000000000" pitchFamily="34" charset="-128"/>
            </a:endParaRPr>
          </a:p>
        </p:txBody>
      </p:sp>
      <p:pic>
        <p:nvPicPr>
          <p:cNvPr id="8" name="圖片 7" descr="一張含有 個人, 服飾, 室內, 女性 的圖片&#10;&#10;自動產生的描述">
            <a:extLst>
              <a:ext uri="{FF2B5EF4-FFF2-40B4-BE49-F238E27FC236}">
                <a16:creationId xmlns:a16="http://schemas.microsoft.com/office/drawing/2014/main" id="{E04FF070-017C-D54E-9F7A-DC1B9D10E47C}"/>
              </a:ext>
            </a:extLst>
          </p:cNvPr>
          <p:cNvPicPr>
            <a:picLocks noChangeAspect="1"/>
          </p:cNvPicPr>
          <p:nvPr userDrawn="1"/>
        </p:nvPicPr>
        <p:blipFill>
          <a:blip r:embed="rId4"/>
          <a:stretch>
            <a:fillRect/>
          </a:stretch>
        </p:blipFill>
        <p:spPr>
          <a:xfrm>
            <a:off x="-55659" y="3348265"/>
            <a:ext cx="2362200" cy="3517900"/>
          </a:xfrm>
          <a:prstGeom prst="rect">
            <a:avLst/>
          </a:prstGeom>
        </p:spPr>
      </p:pic>
      <p:sp>
        <p:nvSpPr>
          <p:cNvPr id="5" name="文字方塊 4">
            <a:extLst>
              <a:ext uri="{FF2B5EF4-FFF2-40B4-BE49-F238E27FC236}">
                <a16:creationId xmlns:a16="http://schemas.microsoft.com/office/drawing/2014/main" id="{175AD663-562D-1447-8F1F-C176F0EE0348}"/>
              </a:ext>
            </a:extLst>
          </p:cNvPr>
          <p:cNvSpPr txBox="1"/>
          <p:nvPr userDrawn="1"/>
        </p:nvSpPr>
        <p:spPr>
          <a:xfrm>
            <a:off x="1390696" y="286819"/>
            <a:ext cx="9136049" cy="923330"/>
          </a:xfrm>
          <a:prstGeom prst="rect">
            <a:avLst/>
          </a:prstGeom>
          <a:noFill/>
        </p:spPr>
        <p:txBody>
          <a:bodyPr wrap="square" rtlCol="0">
            <a:spAutoFit/>
          </a:bodyPr>
          <a:lstStyle/>
          <a:p>
            <a:r>
              <a:rPr kumimoji="1" lang="zh-CN" altLang="en-US" sz="5400" dirty="0">
                <a:solidFill>
                  <a:schemeClr val="bg1"/>
                </a:solidFill>
                <a:latin typeface="PingFang SC" panose="020B0400000000000000" pitchFamily="34" charset="-122"/>
                <a:ea typeface="PingFang SC" panose="020B0400000000000000" pitchFamily="34" charset="-122"/>
              </a:rPr>
              <a:t>重點整理</a:t>
            </a:r>
            <a:endParaRPr kumimoji="1" lang="zh-TW" altLang="en-US" sz="5400" dirty="0">
              <a:solidFill>
                <a:schemeClr val="bg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02054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8" name="文字方塊 7">
            <a:extLst>
              <a:ext uri="{FF2B5EF4-FFF2-40B4-BE49-F238E27FC236}">
                <a16:creationId xmlns:a16="http://schemas.microsoft.com/office/drawing/2014/main" id="{5C02FDF4-5FA2-6549-831E-4596435BDC97}"/>
              </a:ext>
            </a:extLst>
          </p:cNvPr>
          <p:cNvSpPr txBox="1"/>
          <p:nvPr userDrawn="1"/>
        </p:nvSpPr>
        <p:spPr>
          <a:xfrm>
            <a:off x="3846576" y="6308079"/>
            <a:ext cx="4498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創作共用</a:t>
            </a:r>
            <a:r>
              <a:rPr lang="en-US" altLang="zh-TW"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a:t>
            </a:r>
            <a:r>
              <a:rPr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姓名   標示</a:t>
            </a:r>
            <a:r>
              <a:rPr lang="en-US" altLang="zh-TW"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a:t>
            </a:r>
            <a:r>
              <a:rPr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非商業性</a:t>
            </a:r>
            <a:r>
              <a:rPr lang="en-US" altLang="zh-TW"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a:t>
            </a:r>
            <a:r>
              <a:rPr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相同方式分享</a:t>
            </a:r>
            <a:endParaRPr kumimoji="1"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endParaRPr>
          </a:p>
          <a:p>
            <a:pPr algn="ctr"/>
            <a:r>
              <a:rPr kumimoji="1" lang="en-US" altLang="zh-TW"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CC-BY-NC-SA</a:t>
            </a:r>
            <a:endParaRPr kumimoji="1"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endParaRPr>
          </a:p>
        </p:txBody>
      </p:sp>
      <p:sp>
        <p:nvSpPr>
          <p:cNvPr id="9" name="文字方塊 8">
            <a:extLst>
              <a:ext uri="{FF2B5EF4-FFF2-40B4-BE49-F238E27FC236}">
                <a16:creationId xmlns:a16="http://schemas.microsoft.com/office/drawing/2014/main" id="{2E801100-9E2E-EA4A-9A67-5343332D3EF0}"/>
              </a:ext>
            </a:extLst>
          </p:cNvPr>
          <p:cNvSpPr txBox="1"/>
          <p:nvPr userDrawn="1"/>
        </p:nvSpPr>
        <p:spPr>
          <a:xfrm>
            <a:off x="629963" y="6424410"/>
            <a:ext cx="22920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中正大學</a:t>
            </a:r>
            <a:r>
              <a:rPr kumimoji="1"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 </a:t>
            </a:r>
            <a:r>
              <a:rPr kumimoji="1" lang="en-US" altLang="zh-TW"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 </a:t>
            </a:r>
            <a:r>
              <a:rPr kumimoji="1" lang="zh-CN"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rPr>
              <a:t>羅習五</a:t>
            </a:r>
            <a:endParaRPr kumimoji="1" lang="zh-TW" altLang="en-US" sz="1200" b="0" i="0">
              <a:solidFill>
                <a:schemeClr val="tx1">
                  <a:lumMod val="50000"/>
                  <a:lumOff val="50000"/>
                </a:schemeClr>
              </a:solidFill>
              <a:latin typeface="Source Han Sans TW Light" panose="020B0300000000000000" pitchFamily="34" charset="-128"/>
              <a:ea typeface="Source Han Sans TW Light" panose="020B0300000000000000" pitchFamily="34" charset="-128"/>
            </a:endParaRPr>
          </a:p>
        </p:txBody>
      </p:sp>
      <p:sp>
        <p:nvSpPr>
          <p:cNvPr id="10" name="文字方塊 9">
            <a:extLst>
              <a:ext uri="{FF2B5EF4-FFF2-40B4-BE49-F238E27FC236}">
                <a16:creationId xmlns:a16="http://schemas.microsoft.com/office/drawing/2014/main" id="{80ED4327-E689-C34A-B8B5-61E7E87F62CB}"/>
              </a:ext>
            </a:extLst>
          </p:cNvPr>
          <p:cNvSpPr txBox="1"/>
          <p:nvPr userDrawn="1"/>
        </p:nvSpPr>
        <p:spPr>
          <a:xfrm>
            <a:off x="9110546" y="6356350"/>
            <a:ext cx="2243254" cy="369332"/>
          </a:xfrm>
          <a:prstGeom prst="rect">
            <a:avLst/>
          </a:prstGeom>
          <a:noFill/>
        </p:spPr>
        <p:txBody>
          <a:bodyPr wrap="square" rtlCol="0">
            <a:spAutoFit/>
          </a:bodyPr>
          <a:lstStyle/>
          <a:p>
            <a:pPr algn="r"/>
            <a:fld id="{0BD542A3-F8C0-B840-81BE-178D77014D2C}" type="slidenum">
              <a:rPr kumimoji="1" lang="zh-TW" altLang="en-US" b="0" i="0" smtClean="0">
                <a:solidFill>
                  <a:schemeClr val="bg2">
                    <a:lumMod val="25000"/>
                  </a:schemeClr>
                </a:solidFill>
                <a:latin typeface="Source Han Sans TW Light" panose="020B0300000000000000" pitchFamily="34" charset="-128"/>
                <a:ea typeface="Source Han Sans TW Light" panose="020B0300000000000000" pitchFamily="34" charset="-128"/>
              </a:rPr>
              <a:pPr algn="r"/>
              <a:t>‹#›</a:t>
            </a:fld>
            <a:endParaRPr kumimoji="1" lang="zh-TW" altLang="en-US" b="0" i="0">
              <a:solidFill>
                <a:schemeClr val="bg2">
                  <a:lumMod val="25000"/>
                </a:schemeClr>
              </a:solidFill>
              <a:latin typeface="Source Han Sans TW Light" panose="020B0300000000000000" pitchFamily="34" charset="-128"/>
              <a:ea typeface="Source Han Sans TW Light" panose="020B0300000000000000" pitchFamily="34" charset="-128"/>
            </a:endParaRPr>
          </a:p>
        </p:txBody>
      </p:sp>
    </p:spTree>
    <p:extLst>
      <p:ext uri="{BB962C8B-B14F-4D97-AF65-F5344CB8AC3E}">
        <p14:creationId xmlns:p14="http://schemas.microsoft.com/office/powerpoint/2010/main" val="869084863"/>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5" r:id="rId3"/>
    <p:sldLayoutId id="2147483662" r:id="rId4"/>
    <p:sldLayoutId id="2147483677" r:id="rId5"/>
    <p:sldLayoutId id="2147483681" r:id="rId6"/>
    <p:sldLayoutId id="2147483679" r:id="rId7"/>
    <p:sldLayoutId id="2147483672" r:id="rId8"/>
    <p:sldLayoutId id="2147483682" r:id="rId9"/>
    <p:sldLayoutId id="2147483664" r:id="rId10"/>
    <p:sldLayoutId id="2147483665" r:id="rId11"/>
    <p:sldLayoutId id="2147483678" r:id="rId12"/>
    <p:sldLayoutId id="2147483666" r:id="rId13"/>
    <p:sldLayoutId id="2147483667" r:id="rId14"/>
    <p:sldLayoutId id="2147483680" r:id="rId15"/>
    <p:sldLayoutId id="2147483668" r:id="rId16"/>
    <p:sldLayoutId id="2147483669" r:id="rId17"/>
    <p:sldLayoutId id="2147483670" r:id="rId18"/>
    <p:sldLayoutId id="2147483671" r:id="rId19"/>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Source Han Sans TW Light" panose="020B0300000000000000" pitchFamily="34" charset="-128"/>
          <a:ea typeface="Source Han Sans TW Light" panose="020B0300000000000000" pitchFamily="34" charset="-128"/>
          <a:cs typeface="+mj-cs"/>
        </a:defRPr>
      </a:lvl1pPr>
    </p:titleStyle>
    <p:bodyStyle>
      <a:lvl1pPr marL="457200" indent="-457200" algn="l" defTabSz="914400" rtl="0" eaLnBrk="1" latinLnBrk="0" hangingPunct="1">
        <a:lnSpc>
          <a:spcPct val="90000"/>
        </a:lnSpc>
        <a:spcBef>
          <a:spcPts val="1000"/>
        </a:spcBef>
        <a:buFontTx/>
        <a:buBlip>
          <a:blip r:embed="rId21"/>
        </a:buBlip>
        <a:defRPr sz="2800" b="0" i="0" kern="1200">
          <a:solidFill>
            <a:schemeClr val="accent5">
              <a:lumMod val="50000"/>
            </a:schemeClr>
          </a:solidFill>
          <a:latin typeface="Source Han Sans TW Light" panose="020B0300000000000000" pitchFamily="34" charset="-128"/>
          <a:ea typeface="Source Han Sans TW Light" panose="020B0300000000000000" pitchFamily="34" charset="-128"/>
          <a:cs typeface="+mn-cs"/>
        </a:defRPr>
      </a:lvl1pPr>
      <a:lvl2pPr marL="685800" indent="-228600" algn="l" defTabSz="914400" rtl="0" eaLnBrk="1" latinLnBrk="0" hangingPunct="1">
        <a:lnSpc>
          <a:spcPct val="90000"/>
        </a:lnSpc>
        <a:spcBef>
          <a:spcPts val="500"/>
        </a:spcBef>
        <a:buFontTx/>
        <a:buBlip>
          <a:blip r:embed="rId22"/>
        </a:buBlip>
        <a:defRPr sz="2400" b="0" i="0" kern="1200">
          <a:solidFill>
            <a:schemeClr val="accent6">
              <a:lumMod val="50000"/>
            </a:schemeClr>
          </a:solidFill>
          <a:latin typeface="Source Han Sans TW Light" panose="020B0300000000000000" pitchFamily="34" charset="-128"/>
          <a:ea typeface="Source Han Sans TW Light" panose="020B0300000000000000" pitchFamily="34" charset="-128"/>
          <a:cs typeface="+mn-cs"/>
        </a:defRPr>
      </a:lvl2pPr>
      <a:lvl3pPr marL="1143000" indent="-228600" algn="l" defTabSz="914400" rtl="0" eaLnBrk="1" latinLnBrk="0" hangingPunct="1">
        <a:lnSpc>
          <a:spcPct val="90000"/>
        </a:lnSpc>
        <a:spcBef>
          <a:spcPts val="500"/>
        </a:spcBef>
        <a:buFontTx/>
        <a:buBlip>
          <a:blip r:embed="rId23"/>
        </a:buBlip>
        <a:defRPr sz="2000" b="0" i="0" kern="1200">
          <a:solidFill>
            <a:srgbClr val="7030A0"/>
          </a:solidFill>
          <a:latin typeface="Source Han Sans TW Light" panose="020B0300000000000000" pitchFamily="34" charset="-128"/>
          <a:ea typeface="Source Han Sans TW Light" panose="020B0300000000000000" pitchFamily="34" charset="-128"/>
          <a:cs typeface="+mn-cs"/>
        </a:defRPr>
      </a:lvl3pPr>
      <a:lvl4pPr marL="1600200" indent="-228600" algn="l" defTabSz="914400" rtl="0" eaLnBrk="1" latinLnBrk="0" hangingPunct="1">
        <a:lnSpc>
          <a:spcPct val="90000"/>
        </a:lnSpc>
        <a:spcBef>
          <a:spcPts val="500"/>
        </a:spcBef>
        <a:buFontTx/>
        <a:buBlip>
          <a:blip r:embed="rId24"/>
        </a:buBlip>
        <a:defRPr sz="1800" b="0" i="0" kern="1200">
          <a:solidFill>
            <a:schemeClr val="accent2">
              <a:lumMod val="50000"/>
            </a:schemeClr>
          </a:solidFill>
          <a:latin typeface="Source Han Sans TW Light" panose="020B0300000000000000" pitchFamily="34" charset="-128"/>
          <a:ea typeface="Source Han Sans TW Light" panose="020B0300000000000000" pitchFamily="34" charset="-128"/>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Han Sans TW Light" panose="020B0300000000000000" pitchFamily="34" charset="-128"/>
          <a:ea typeface="Source Han Sans TW Light" panose="020B0300000000000000" pitchFamily="34" charset="-128"/>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tiff"/><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1.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42.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4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customXml" Target="../ink/ink44.xml"/></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4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51.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9.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customXml" Target="../ink/ink50.xm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1.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customXml" Target="../ink/ink52.xml"/></Relationships>
</file>

<file path=ppt/slides/_rels/slide1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3.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customXml" Target="../ink/ink54.xml"/></Relationships>
</file>

<file path=ppt/slides/_rels/slide158.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57.tiff"/><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7.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9.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0.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NUL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1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25.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3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32.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5.tiff"/><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7"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customXml" Target="../ink/ink34.xml"/><Relationship Id="rId5" Type="http://schemas.openxmlformats.org/officeDocument/2006/relationships/image" Target="../media/image39.png"/><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091A7-959B-D643-A409-9B5BC66072B8}"/>
              </a:ext>
            </a:extLst>
          </p:cNvPr>
          <p:cNvSpPr>
            <a:spLocks noGrp="1"/>
          </p:cNvSpPr>
          <p:nvPr>
            <p:ph type="ctrTitle"/>
          </p:nvPr>
        </p:nvSpPr>
        <p:spPr/>
        <p:txBody>
          <a:bodyPr/>
          <a:lstStyle/>
          <a:p>
            <a:r>
              <a:rPr kumimoji="1" lang="zh-TW" altLang="en-US" dirty="0"/>
              <a:t>作業系統</a:t>
            </a:r>
            <a:br>
              <a:rPr kumimoji="1" lang="en-US" altLang="zh-TW" dirty="0"/>
            </a:br>
            <a:r>
              <a:rPr kumimoji="1" lang="zh-TW" altLang="en-US" dirty="0"/>
              <a:t>期中考總複習</a:t>
            </a:r>
          </a:p>
        </p:txBody>
      </p:sp>
    </p:spTree>
    <p:extLst>
      <p:ext uri="{BB962C8B-B14F-4D97-AF65-F5344CB8AC3E}">
        <p14:creationId xmlns:p14="http://schemas.microsoft.com/office/powerpoint/2010/main" val="86191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8A097-E1ED-3146-8258-1CA1E720A3C0}"/>
              </a:ext>
            </a:extLst>
          </p:cNvPr>
          <p:cNvSpPr>
            <a:spLocks noGrp="1"/>
          </p:cNvSpPr>
          <p:nvPr>
            <p:ph type="title"/>
          </p:nvPr>
        </p:nvSpPr>
        <p:spPr/>
        <p:txBody>
          <a:bodyPr/>
          <a:lstStyle/>
          <a:p>
            <a:r>
              <a:rPr kumimoji="1" lang="zh-TW" altLang="en-US" dirty="0"/>
              <a:t>雙模式間的切換</a:t>
            </a:r>
          </a:p>
        </p:txBody>
      </p:sp>
      <p:sp>
        <p:nvSpPr>
          <p:cNvPr id="3" name="內容版面配置區 2">
            <a:extLst>
              <a:ext uri="{FF2B5EF4-FFF2-40B4-BE49-F238E27FC236}">
                <a16:creationId xmlns:a16="http://schemas.microsoft.com/office/drawing/2014/main" id="{5FFDBC0E-009F-BB40-9DC4-BAB2A2581094}"/>
              </a:ext>
            </a:extLst>
          </p:cNvPr>
          <p:cNvSpPr>
            <a:spLocks noGrp="1"/>
          </p:cNvSpPr>
          <p:nvPr>
            <p:ph idx="1"/>
          </p:nvPr>
        </p:nvSpPr>
        <p:spPr/>
        <p:txBody>
          <a:bodyPr>
            <a:noAutofit/>
          </a:bodyPr>
          <a:lstStyle/>
          <a:p>
            <a:pPr>
              <a:lnSpc>
                <a:spcPct val="150000"/>
              </a:lnSpc>
            </a:pPr>
            <a:r>
              <a:rPr kumimoji="1" lang="en-US" altLang="zh-CN" sz="2400" dirty="0">
                <a:latin typeface="Microsoft YaHei Light" panose="020B0502040204020203" pitchFamily="34" charset="-122"/>
                <a:ea typeface="Microsoft YaHei Light" panose="020B0502040204020203" pitchFamily="34" charset="-122"/>
              </a:rPr>
              <a:t>System call handler</a:t>
            </a:r>
            <a:r>
              <a:rPr kumimoji="1" lang="zh-CN" altLang="en-US" sz="2400" dirty="0">
                <a:latin typeface="Microsoft YaHei Light" panose="020B0502040204020203" pitchFamily="34" charset="-122"/>
                <a:ea typeface="Microsoft YaHei Light" panose="020B0502040204020203" pitchFamily="34" charset="-122"/>
              </a:rPr>
              <a:t>必須確保從</a:t>
            </a:r>
            <a:r>
              <a:rPr kumimoji="1" lang="en-US" altLang="zh-CN" sz="2400" dirty="0">
                <a:latin typeface="Microsoft YaHei Light" panose="020B0502040204020203" pitchFamily="34" charset="-122"/>
                <a:ea typeface="Microsoft YaHei Light" panose="020B0502040204020203" pitchFamily="34" charset="-122"/>
              </a:rPr>
              <a:t>kernel</a:t>
            </a:r>
            <a:r>
              <a:rPr kumimoji="1" lang="zh-CN" altLang="en-US" sz="2400" dirty="0">
                <a:latin typeface="Microsoft YaHei Light" panose="020B0502040204020203" pitchFamily="34" charset="-122"/>
                <a:ea typeface="Microsoft YaHei Light" panose="020B0502040204020203" pitchFamily="34" charset="-122"/>
              </a:rPr>
              <a:t>返回</a:t>
            </a:r>
            <a:r>
              <a:rPr kumimoji="1" lang="en-US" altLang="zh-CN" sz="2400" dirty="0">
                <a:latin typeface="Microsoft YaHei Light" panose="020B0502040204020203" pitchFamily="34" charset="-122"/>
                <a:ea typeface="Microsoft YaHei Light" panose="020B0502040204020203" pitchFamily="34" charset="-122"/>
              </a:rPr>
              <a:t>user mode</a:t>
            </a:r>
            <a:r>
              <a:rPr kumimoji="1" lang="zh-CN" altLang="en-US" sz="2400" dirty="0">
                <a:latin typeface="Microsoft YaHei Light" panose="020B0502040204020203" pitchFamily="34" charset="-122"/>
                <a:ea typeface="Microsoft YaHei Light" panose="020B0502040204020203" pitchFamily="34" charset="-122"/>
              </a:rPr>
              <a:t>時，程式「將來」可以「繼續」執行</a:t>
            </a:r>
            <a:endParaRPr kumimoji="1" lang="en-US" altLang="zh-CN" sz="2400" dirty="0">
              <a:latin typeface="Microsoft YaHei Light" panose="020B0502040204020203" pitchFamily="34" charset="-122"/>
              <a:ea typeface="Microsoft YaHei Light" panose="020B0502040204020203" pitchFamily="34" charset="-122"/>
            </a:endParaRPr>
          </a:p>
          <a:p>
            <a:pPr>
              <a:lnSpc>
                <a:spcPct val="150000"/>
              </a:lnSpc>
            </a:pPr>
            <a:r>
              <a:rPr kumimoji="1" lang="zh-CN" altLang="en-US" sz="2400" dirty="0">
                <a:latin typeface="Microsoft YaHei Light" panose="020B0502040204020203" pitchFamily="34" charset="-122"/>
                <a:ea typeface="Microsoft YaHei Light" panose="020B0502040204020203" pitchFamily="34" charset="-122"/>
              </a:rPr>
              <a:t>因此</a:t>
            </a:r>
            <a:r>
              <a:rPr kumimoji="1" lang="en-US" altLang="zh-CN" sz="2400" dirty="0">
                <a:latin typeface="Microsoft YaHei Light" panose="020B0502040204020203" pitchFamily="34" charset="-122"/>
                <a:ea typeface="Microsoft YaHei Light" panose="020B0502040204020203" pitchFamily="34" charset="-122"/>
              </a:rPr>
              <a:t>system call handler</a:t>
            </a:r>
            <a:r>
              <a:rPr kumimoji="1" lang="zh-CN" altLang="en-US" sz="2400" dirty="0">
                <a:latin typeface="Microsoft YaHei Light" panose="020B0502040204020203" pitchFamily="34" charset="-122"/>
                <a:ea typeface="Microsoft YaHei Light" panose="020B0502040204020203" pitchFamily="34" charset="-122"/>
              </a:rPr>
              <a:t>需要將大部分的暫存器的值存下來，於「將來」需要繼續這個</a:t>
            </a:r>
            <a:r>
              <a:rPr kumimoji="1" lang="en-US" altLang="zh-CN" sz="2400" dirty="0">
                <a:latin typeface="Microsoft YaHei Light" panose="020B0502040204020203" pitchFamily="34" charset="-122"/>
                <a:ea typeface="Microsoft YaHei Light" panose="020B0502040204020203" pitchFamily="34" charset="-122"/>
              </a:rPr>
              <a:t>process</a:t>
            </a:r>
            <a:r>
              <a:rPr kumimoji="1" lang="zh-CN" altLang="en-US" sz="2400" dirty="0">
                <a:latin typeface="Microsoft YaHei Light" panose="020B0502040204020203" pitchFamily="34" charset="-122"/>
                <a:ea typeface="Microsoft YaHei Light" panose="020B0502040204020203" pitchFamily="34" charset="-122"/>
              </a:rPr>
              <a:t>時，回復這些暫存器。這些暫存器通常是普通暫存器（即：算術、邏輯運算所使用的暫存器）</a:t>
            </a:r>
            <a:endParaRPr kumimoji="1" lang="en-US" altLang="zh-CN" sz="2400" dirty="0">
              <a:latin typeface="Microsoft YaHei Light" panose="020B0502040204020203" pitchFamily="34" charset="-122"/>
              <a:ea typeface="Microsoft YaHei Light" panose="020B0502040204020203" pitchFamily="34" charset="-122"/>
            </a:endParaRPr>
          </a:p>
          <a:p>
            <a:pPr>
              <a:lnSpc>
                <a:spcPct val="150000"/>
              </a:lnSpc>
            </a:pPr>
            <a:r>
              <a:rPr kumimoji="1" lang="zh-CN" altLang="en-US" sz="2400" dirty="0">
                <a:latin typeface="Microsoft YaHei Light" panose="020B0502040204020203" pitchFamily="34" charset="-122"/>
                <a:ea typeface="Microsoft YaHei Light" panose="020B0502040204020203" pitchFamily="34" charset="-122"/>
              </a:rPr>
              <a:t>使用「將來」是因為</a:t>
            </a:r>
            <a:r>
              <a:rPr kumimoji="1" lang="en-US" altLang="zh-CN" sz="2400" dirty="0">
                <a:latin typeface="Microsoft YaHei Light" panose="020B0502040204020203" pitchFamily="34" charset="-122"/>
                <a:ea typeface="Microsoft YaHei Light" panose="020B0502040204020203" pitchFamily="34" charset="-122"/>
              </a:rPr>
              <a:t>system call</a:t>
            </a:r>
            <a:r>
              <a:rPr kumimoji="1" lang="zh-CN" altLang="en-US" sz="2400" dirty="0">
                <a:latin typeface="Microsoft YaHei Light" panose="020B0502040204020203" pitchFamily="34" charset="-122"/>
                <a:ea typeface="Microsoft YaHei Light" panose="020B0502040204020203" pitchFamily="34" charset="-122"/>
              </a:rPr>
              <a:t>可能改變行程的狀態，這時候</a:t>
            </a:r>
            <a:r>
              <a:rPr kumimoji="1" lang="en-US" altLang="zh-CN" sz="2400" dirty="0">
                <a:latin typeface="Microsoft YaHei Light" panose="020B0502040204020203" pitchFamily="34" charset="-122"/>
                <a:ea typeface="Microsoft YaHei Light" panose="020B0502040204020203" pitchFamily="34" charset="-122"/>
              </a:rPr>
              <a:t>scheduler</a:t>
            </a:r>
            <a:r>
              <a:rPr kumimoji="1" lang="zh-CN" altLang="en-US" sz="2400" dirty="0">
                <a:latin typeface="Microsoft YaHei Light" panose="020B0502040204020203" pitchFamily="34" charset="-122"/>
                <a:ea typeface="Microsoft YaHei Light" panose="020B0502040204020203" pitchFamily="34" charset="-122"/>
              </a:rPr>
              <a:t>會決定下一個要執行的行程（不一定是這次被打斷的行程）</a:t>
            </a:r>
            <a:endParaRPr kumimoji="1" lang="en-US" altLang="zh-CN" sz="24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376426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2.4 scheduler</a:t>
            </a:r>
          </a:p>
        </p:txBody>
      </p:sp>
    </p:spTree>
    <p:extLst>
      <p:ext uri="{BB962C8B-B14F-4D97-AF65-F5344CB8AC3E}">
        <p14:creationId xmlns:p14="http://schemas.microsoft.com/office/powerpoint/2010/main" val="2932613611"/>
      </p:ext>
    </p:extLst>
  </p:cSld>
  <p:clrMapOvr>
    <a:masterClrMapping/>
  </p:clrMapOvr>
  <mc:AlternateContent xmlns:mc="http://schemas.openxmlformats.org/markup-compatibility/2006" xmlns:p14="http://schemas.microsoft.com/office/powerpoint/2010/main">
    <mc:Choice Requires="p14">
      <p:transition spd="slow" p14:dur="2000" advTm="4620"/>
    </mc:Choice>
    <mc:Fallback xmlns="">
      <p:transition spd="slow" advTm="462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2.4 scheduler - SMP</a:t>
            </a:r>
            <a:endParaRPr lang="zh-TW" altLang="en-US" dirty="0"/>
          </a:p>
        </p:txBody>
      </p:sp>
      <p:sp>
        <p:nvSpPr>
          <p:cNvPr id="4" name="Rectangle 3"/>
          <p:cNvSpPr/>
          <p:nvPr/>
        </p:nvSpPr>
        <p:spPr>
          <a:xfrm>
            <a:off x="2135560" y="3140968"/>
            <a:ext cx="3600400"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run queue</a:t>
            </a:r>
            <a:endParaRPr lang="zh-TW" altLang="en-US" sz="2400" dirty="0">
              <a:latin typeface="Microsoft YaHei Light" panose="020B0502040204020203" pitchFamily="34" charset="-122"/>
              <a:ea typeface="Microsoft YaHei Light" panose="020B0502040204020203" pitchFamily="34" charset="-122"/>
            </a:endParaRPr>
          </a:p>
        </p:txBody>
      </p:sp>
      <p:pic>
        <p:nvPicPr>
          <p:cNvPr id="102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700808"/>
            <a:ext cx="1622772" cy="16227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3933056"/>
            <a:ext cx="1622772" cy="162277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ounded Rectangular Callout 9"/>
          <p:cNvSpPr/>
          <p:nvPr/>
        </p:nvSpPr>
        <p:spPr>
          <a:xfrm>
            <a:off x="8544272" y="1124744"/>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Microsoft YaHei Light" panose="020B0502040204020203" pitchFamily="34" charset="-122"/>
                <a:ea typeface="Microsoft YaHei Light" panose="020B0502040204020203" pitchFamily="34" charset="-122"/>
              </a:rPr>
              <a:t>busy</a:t>
            </a:r>
          </a:p>
        </p:txBody>
      </p:sp>
      <p:sp>
        <p:nvSpPr>
          <p:cNvPr id="12" name="Rounded Rectangular Callout 11"/>
          <p:cNvSpPr/>
          <p:nvPr/>
        </p:nvSpPr>
        <p:spPr>
          <a:xfrm>
            <a:off x="8472264" y="3356992"/>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Microsoft YaHei Light" panose="020B0502040204020203" pitchFamily="34" charset="-122"/>
                <a:ea typeface="Microsoft YaHei Light" panose="020B0502040204020203" pitchFamily="34" charset="-122"/>
              </a:rPr>
              <a:t>busy</a:t>
            </a: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3D4E5CE-57CD-944C-B8C9-EC30DF05C22F}"/>
                  </a:ext>
                </a:extLst>
              </p14:cNvPr>
              <p14:cNvContentPartPr/>
              <p14:nvPr/>
            </p14:nvContentPartPr>
            <p14:xfrm>
              <a:off x="2060280" y="2440080"/>
              <a:ext cx="6442560" cy="1400040"/>
            </p14:xfrm>
          </p:contentPart>
        </mc:Choice>
        <mc:Fallback xmlns="">
          <p:pic>
            <p:nvPicPr>
              <p:cNvPr id="3" name="筆跡 2">
                <a:extLst>
                  <a:ext uri="{FF2B5EF4-FFF2-40B4-BE49-F238E27FC236}">
                    <a16:creationId xmlns:a16="http://schemas.microsoft.com/office/drawing/2014/main" id="{63D4E5CE-57CD-944C-B8C9-EC30DF05C22F}"/>
                  </a:ext>
                </a:extLst>
              </p:cNvPr>
              <p:cNvPicPr/>
              <p:nvPr/>
            </p:nvPicPr>
            <p:blipFill>
              <a:blip r:embed="rId4"/>
              <a:stretch>
                <a:fillRect/>
              </a:stretch>
            </p:blipFill>
            <p:spPr>
              <a:xfrm>
                <a:off x="2044080" y="2423880"/>
                <a:ext cx="6474960" cy="1432440"/>
              </a:xfrm>
              <a:prstGeom prst="rect">
                <a:avLst/>
              </a:prstGeom>
            </p:spPr>
          </p:pic>
        </mc:Fallback>
      </mc:AlternateContent>
    </p:spTree>
    <p:extLst>
      <p:ext uri="{BB962C8B-B14F-4D97-AF65-F5344CB8AC3E}">
        <p14:creationId xmlns:p14="http://schemas.microsoft.com/office/powerpoint/2010/main" val="4219669111"/>
      </p:ext>
    </p:extLst>
  </p:cSld>
  <p:clrMapOvr>
    <a:masterClrMapping/>
  </p:clrMapOvr>
  <mc:AlternateContent xmlns:mc="http://schemas.openxmlformats.org/markup-compatibility/2006" xmlns:p14="http://schemas.microsoft.com/office/powerpoint/2010/main">
    <mc:Choice Requires="p14">
      <p:transition spd="slow" p14:dur="2000" advTm="29180"/>
    </mc:Choice>
    <mc:Fallback xmlns="">
      <p:transition spd="slow" advTm="2918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2.4 scheduler - SMP</a:t>
            </a:r>
            <a:endParaRPr lang="zh-TW" altLang="en-US" dirty="0"/>
          </a:p>
        </p:txBody>
      </p:sp>
      <p:sp>
        <p:nvSpPr>
          <p:cNvPr id="4" name="Rectangle 3"/>
          <p:cNvSpPr/>
          <p:nvPr/>
        </p:nvSpPr>
        <p:spPr>
          <a:xfrm>
            <a:off x="2135560" y="3140968"/>
            <a:ext cx="3600400"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run queue</a:t>
            </a:r>
            <a:endParaRPr lang="zh-TW" altLang="en-US" sz="2400" dirty="0">
              <a:latin typeface="Microsoft YaHei Light" panose="020B0502040204020203" pitchFamily="34" charset="-122"/>
              <a:ea typeface="Microsoft YaHei Light" panose="020B0502040204020203" pitchFamily="34" charset="-122"/>
            </a:endParaRPr>
          </a:p>
        </p:txBody>
      </p:sp>
      <p:pic>
        <p:nvPicPr>
          <p:cNvPr id="102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700808"/>
            <a:ext cx="1622772" cy="16227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3933056"/>
            <a:ext cx="1622772" cy="16227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8544272" y="1124744"/>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000090"/>
                </a:solidFill>
                <a:latin typeface="Microsoft YaHei Light" panose="020B0502040204020203" pitchFamily="34" charset="-122"/>
                <a:ea typeface="Microsoft YaHei Light" panose="020B0502040204020203" pitchFamily="34" charset="-122"/>
              </a:rPr>
              <a:t>IDLE</a:t>
            </a:r>
          </a:p>
        </p:txBody>
      </p:sp>
      <p:sp>
        <p:nvSpPr>
          <p:cNvPr id="7" name="Left Brace 6"/>
          <p:cNvSpPr/>
          <p:nvPr/>
        </p:nvSpPr>
        <p:spPr>
          <a:xfrm rot="5400000">
            <a:off x="3755740" y="1088740"/>
            <a:ext cx="360040" cy="36004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latin typeface="Microsoft YaHei Light" panose="020B0502040204020203" pitchFamily="34" charset="-122"/>
              <a:ea typeface="Microsoft YaHei Light" panose="020B0502040204020203" pitchFamily="34" charset="-122"/>
            </a:endParaRPr>
          </a:p>
        </p:txBody>
      </p:sp>
      <p:sp>
        <p:nvSpPr>
          <p:cNvPr id="8" name="TextBox 7"/>
          <p:cNvSpPr txBox="1"/>
          <p:nvPr/>
        </p:nvSpPr>
        <p:spPr>
          <a:xfrm>
            <a:off x="2999656" y="2348880"/>
            <a:ext cx="2039213" cy="369332"/>
          </a:xfrm>
          <a:prstGeom prst="rect">
            <a:avLst/>
          </a:prstGeom>
          <a:noFill/>
        </p:spPr>
        <p:txBody>
          <a:bodyPr wrap="none" rtlCol="0">
            <a:spAutoFit/>
          </a:bodyPr>
          <a:lstStyle/>
          <a:p>
            <a:r>
              <a:rPr lang="en-US" dirty="0">
                <a:latin typeface="Microsoft YaHei Light" panose="020B0502040204020203" pitchFamily="34" charset="-122"/>
                <a:ea typeface="Microsoft YaHei Light" panose="020B0502040204020203" pitchFamily="34" charset="-122"/>
              </a:rPr>
              <a:t>search &amp; estimate</a:t>
            </a:r>
          </a:p>
        </p:txBody>
      </p:sp>
      <p:sp>
        <p:nvSpPr>
          <p:cNvPr id="12" name="Rounded Rectangular Callout 11"/>
          <p:cNvSpPr/>
          <p:nvPr/>
        </p:nvSpPr>
        <p:spPr>
          <a:xfrm>
            <a:off x="8472264" y="3356992"/>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Microsoft YaHei Light" panose="020B0502040204020203" pitchFamily="34" charset="-122"/>
                <a:ea typeface="Microsoft YaHei Light" panose="020B0502040204020203" pitchFamily="34" charset="-122"/>
              </a:rPr>
              <a:t>busy</a:t>
            </a:r>
          </a:p>
        </p:txBody>
      </p:sp>
    </p:spTree>
    <p:extLst>
      <p:ext uri="{BB962C8B-B14F-4D97-AF65-F5344CB8AC3E}">
        <p14:creationId xmlns:p14="http://schemas.microsoft.com/office/powerpoint/2010/main" val="420813654"/>
      </p:ext>
    </p:extLst>
  </p:cSld>
  <p:clrMapOvr>
    <a:masterClrMapping/>
  </p:clrMapOvr>
  <mc:AlternateContent xmlns:mc="http://schemas.openxmlformats.org/markup-compatibility/2006" xmlns:p14="http://schemas.microsoft.com/office/powerpoint/2010/main">
    <mc:Choice Requires="p14">
      <p:transition spd="slow" p14:dur="2000" advTm="42180"/>
    </mc:Choice>
    <mc:Fallback xmlns="">
      <p:transition spd="slow" advTm="4218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2.4 scheduler - SMP</a:t>
            </a:r>
            <a:endParaRPr lang="zh-TW" altLang="en-US" dirty="0"/>
          </a:p>
        </p:txBody>
      </p:sp>
      <p:sp>
        <p:nvSpPr>
          <p:cNvPr id="4" name="Rectangle 3"/>
          <p:cNvSpPr/>
          <p:nvPr/>
        </p:nvSpPr>
        <p:spPr>
          <a:xfrm>
            <a:off x="2135560" y="3140968"/>
            <a:ext cx="3600400"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run queue</a:t>
            </a:r>
            <a:endParaRPr lang="zh-TW" altLang="en-US" sz="2400" dirty="0">
              <a:latin typeface="Microsoft YaHei Light" panose="020B0502040204020203" pitchFamily="34" charset="-122"/>
              <a:ea typeface="Microsoft YaHei Light" panose="020B0502040204020203" pitchFamily="34" charset="-122"/>
            </a:endParaRPr>
          </a:p>
        </p:txBody>
      </p:sp>
      <p:pic>
        <p:nvPicPr>
          <p:cNvPr id="102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700808"/>
            <a:ext cx="1622772" cy="16227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3933056"/>
            <a:ext cx="1622772" cy="16227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8544272" y="1124744"/>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Microsoft YaHei Light" panose="020B0502040204020203" pitchFamily="34" charset="-122"/>
                <a:ea typeface="Microsoft YaHei Light" panose="020B0502040204020203" pitchFamily="34" charset="-122"/>
              </a:rPr>
              <a:t>busy</a:t>
            </a:r>
          </a:p>
        </p:txBody>
      </p:sp>
      <p:sp>
        <p:nvSpPr>
          <p:cNvPr id="7" name="Rectangle 6"/>
          <p:cNvSpPr/>
          <p:nvPr/>
        </p:nvSpPr>
        <p:spPr>
          <a:xfrm>
            <a:off x="4655840" y="3140968"/>
            <a:ext cx="288032" cy="648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Microsoft YaHei Light" panose="020B0502040204020203" pitchFamily="34" charset="-122"/>
              <a:ea typeface="Microsoft YaHei Light" panose="020B0502040204020203" pitchFamily="34" charset="-122"/>
            </a:endParaRPr>
          </a:p>
        </p:txBody>
      </p:sp>
      <p:cxnSp>
        <p:nvCxnSpPr>
          <p:cNvPr id="10" name="Elbow Connector 9"/>
          <p:cNvCxnSpPr>
            <a:cxnSpLocks/>
            <a:endCxn id="1026" idx="1"/>
          </p:cNvCxnSpPr>
          <p:nvPr/>
        </p:nvCxnSpPr>
        <p:spPr>
          <a:xfrm flipV="1">
            <a:off x="4799856" y="2512194"/>
            <a:ext cx="2592288" cy="628774"/>
          </a:xfrm>
          <a:prstGeom prst="bentConnector3">
            <a:avLst>
              <a:gd name="adj1" fmla="val -151"/>
            </a:avLst>
          </a:prstGeom>
          <a:ln>
            <a:tailEnd type="arrow"/>
          </a:ln>
        </p:spPr>
        <p:style>
          <a:lnRef idx="3">
            <a:schemeClr val="dk1"/>
          </a:lnRef>
          <a:fillRef idx="0">
            <a:schemeClr val="dk1"/>
          </a:fillRef>
          <a:effectRef idx="2">
            <a:schemeClr val="dk1"/>
          </a:effectRef>
          <a:fontRef idx="minor">
            <a:schemeClr val="tx1"/>
          </a:fontRef>
        </p:style>
      </p:cxnSp>
      <p:sp>
        <p:nvSpPr>
          <p:cNvPr id="14" name="Rounded Rectangular Callout 13"/>
          <p:cNvSpPr/>
          <p:nvPr/>
        </p:nvSpPr>
        <p:spPr>
          <a:xfrm>
            <a:off x="8472264" y="3356992"/>
            <a:ext cx="1152128" cy="792088"/>
          </a:xfrm>
          <a:prstGeom prst="wedgeRoundRectCallout">
            <a:avLst>
              <a:gd name="adj1" fmla="val -47475"/>
              <a:gd name="adj2" fmla="val 8833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Microsoft YaHei Light" panose="020B0502040204020203" pitchFamily="34" charset="-122"/>
                <a:ea typeface="Microsoft YaHei Light" panose="020B0502040204020203" pitchFamily="34" charset="-122"/>
              </a:rPr>
              <a:t>busy</a:t>
            </a:r>
          </a:p>
        </p:txBody>
      </p:sp>
    </p:spTree>
    <p:extLst>
      <p:ext uri="{BB962C8B-B14F-4D97-AF65-F5344CB8AC3E}">
        <p14:creationId xmlns:p14="http://schemas.microsoft.com/office/powerpoint/2010/main" val="2174785839"/>
      </p:ext>
    </p:extLst>
  </p:cSld>
  <p:clrMapOvr>
    <a:masterClrMapping/>
  </p:clrMapOvr>
  <mc:AlternateContent xmlns:mc="http://schemas.openxmlformats.org/markup-compatibility/2006" xmlns:p14="http://schemas.microsoft.com/office/powerpoint/2010/main">
    <mc:Choice Requires="p14">
      <p:transition spd="slow" p14:dur="2000" advTm="4503"/>
    </mc:Choice>
    <mc:Fallback xmlns="">
      <p:transition spd="slow" advTm="4503"/>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BDADC6-6C9D-BF4E-B8F4-3636C99033B2}"/>
              </a:ext>
            </a:extLst>
          </p:cNvPr>
          <p:cNvSpPr>
            <a:spLocks noGrp="1"/>
          </p:cNvSpPr>
          <p:nvPr>
            <p:ph type="title"/>
          </p:nvPr>
        </p:nvSpPr>
        <p:spPr/>
        <p:txBody>
          <a:bodyPr/>
          <a:lstStyle/>
          <a:p>
            <a:r>
              <a:rPr kumimoji="1" lang="zh-CN" altLang="en-US" dirty="0"/>
              <a:t>第一個問題浮現</a:t>
            </a:r>
            <a:endParaRPr kumimoji="1" lang="zh-TW" altLang="en-US" dirty="0"/>
          </a:p>
        </p:txBody>
      </p:sp>
      <p:sp>
        <p:nvSpPr>
          <p:cNvPr id="3" name="內容版面配置區 2">
            <a:extLst>
              <a:ext uri="{FF2B5EF4-FFF2-40B4-BE49-F238E27FC236}">
                <a16:creationId xmlns:a16="http://schemas.microsoft.com/office/drawing/2014/main" id="{F64FEA4F-9051-214D-948A-195B31658349}"/>
              </a:ext>
            </a:extLst>
          </p:cNvPr>
          <p:cNvSpPr>
            <a:spLocks noGrp="1"/>
          </p:cNvSpPr>
          <p:nvPr>
            <p:ph idx="1"/>
          </p:nvPr>
        </p:nvSpPr>
        <p:spPr/>
        <p:txBody>
          <a:bodyPr anchor="ctr"/>
          <a:lstStyle/>
          <a:p>
            <a:pPr>
              <a:lnSpc>
                <a:spcPct val="150000"/>
              </a:lnSpc>
            </a:pPr>
            <a:r>
              <a:rPr kumimoji="1" lang="zh-TW" altLang="en-US" dirty="0"/>
              <a:t>在</a:t>
            </a:r>
            <a:r>
              <a:rPr kumimoji="1" lang="en-US" altLang="zh-TW" dirty="0"/>
              <a:t>2.4</a:t>
            </a:r>
            <a:r>
              <a:rPr kumimoji="1" lang="zh-CN" altLang="en-US" dirty="0"/>
              <a:t>核心中，</a:t>
            </a:r>
            <a:r>
              <a:rPr kumimoji="1" lang="en-US" altLang="zh-CN" dirty="0"/>
              <a:t>scheduler</a:t>
            </a:r>
            <a:r>
              <a:rPr kumimoji="1" lang="zh-CN" altLang="en-US" dirty="0"/>
              <a:t>要針對所有的</a:t>
            </a:r>
            <a:r>
              <a:rPr kumimoji="1" lang="en-US" altLang="zh-CN" dirty="0"/>
              <a:t>task</a:t>
            </a:r>
            <a:r>
              <a:rPr kumimoji="1" lang="zh-CN" altLang="en-US" dirty="0"/>
              <a:t>計算</a:t>
            </a:r>
            <a:r>
              <a:rPr kumimoji="1" lang="en-US" altLang="zh-CN" dirty="0"/>
              <a:t>goodness</a:t>
            </a:r>
            <a:r>
              <a:rPr kumimoji="1" lang="zh-CN" altLang="en-US" dirty="0"/>
              <a:t>，每次都要重算，非常浪費時間</a:t>
            </a:r>
            <a:endParaRPr kumimoji="1" lang="en-US" altLang="zh-CN" dirty="0"/>
          </a:p>
          <a:p>
            <a:pPr>
              <a:lnSpc>
                <a:spcPct val="150000"/>
              </a:lnSpc>
            </a:pPr>
            <a:r>
              <a:rPr kumimoji="1" lang="zh-CN" altLang="en-US" dirty="0"/>
              <a:t>一個重要的觀察：其實大多時候，每次算出來的</a:t>
            </a:r>
            <a:r>
              <a:rPr kumimoji="1" lang="en-US" altLang="zh-CN" dirty="0"/>
              <a:t>goodness</a:t>
            </a:r>
            <a:r>
              <a:rPr kumimoji="1" lang="zh-CN" altLang="en-US" dirty="0"/>
              <a:t>都是差不多的，需要每次重算嗎？</a:t>
            </a:r>
            <a:endParaRPr kumimoji="1" lang="zh-TW" altLang="en-US" dirty="0"/>
          </a:p>
        </p:txBody>
      </p:sp>
    </p:spTree>
    <p:extLst>
      <p:ext uri="{BB962C8B-B14F-4D97-AF65-F5344CB8AC3E}">
        <p14:creationId xmlns:p14="http://schemas.microsoft.com/office/powerpoint/2010/main" val="3930429026"/>
      </p:ext>
    </p:extLst>
  </p:cSld>
  <p:clrMapOvr>
    <a:masterClrMapping/>
  </p:clrMapOvr>
  <mc:AlternateContent xmlns:mc="http://schemas.openxmlformats.org/markup-compatibility/2006" xmlns:p14="http://schemas.microsoft.com/office/powerpoint/2010/main">
    <mc:Choice Requires="p14">
      <p:transition spd="slow" p14:dur="2000" advTm="118936"/>
    </mc:Choice>
    <mc:Fallback xmlns="">
      <p:transition spd="slow" advTm="118936"/>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44AD59FE-AD68-C240-9D58-DBD99B2570B0}"/>
              </a:ext>
            </a:extLst>
          </p:cNvPr>
          <p:cNvSpPr>
            <a:spLocks noGrp="1"/>
          </p:cNvSpPr>
          <p:nvPr>
            <p:ph idx="1"/>
          </p:nvPr>
        </p:nvSpPr>
        <p:spPr/>
        <p:txBody>
          <a:bodyPr/>
          <a:lstStyle/>
          <a:p>
            <a:r>
              <a:rPr kumimoji="1" lang="zh-TW" altLang="en-US" dirty="0"/>
              <a:t>說明</a:t>
            </a:r>
            <a:r>
              <a:rPr kumimoji="1" lang="en-US" altLang="zh-TW" dirty="0"/>
              <a:t>2.4</a:t>
            </a:r>
            <a:r>
              <a:rPr kumimoji="1" lang="zh-CN" altLang="en-US" dirty="0"/>
              <a:t>的多核心架構中，為什麼效率低</a:t>
            </a:r>
            <a:endParaRPr kumimoji="1" lang="zh-TW" altLang="en-US" dirty="0"/>
          </a:p>
        </p:txBody>
      </p:sp>
    </p:spTree>
    <p:extLst>
      <p:ext uri="{BB962C8B-B14F-4D97-AF65-F5344CB8AC3E}">
        <p14:creationId xmlns:p14="http://schemas.microsoft.com/office/powerpoint/2010/main" val="2114739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CN" altLang="en-US" dirty="0"/>
              <a:t>在</a:t>
            </a:r>
            <a:r>
              <a:rPr lang="en-US" altLang="zh-CN" dirty="0"/>
              <a:t>2.4</a:t>
            </a:r>
            <a:r>
              <a:rPr lang="zh-CN" altLang="en-US" dirty="0"/>
              <a:t>核心中，如何提高</a:t>
            </a:r>
            <a:r>
              <a:rPr lang="en-US" altLang="zh-CN" dirty="0"/>
              <a:t>I/O</a:t>
            </a:r>
            <a:r>
              <a:rPr lang="zh-CN" altLang="en-US" dirty="0"/>
              <a:t>效能？</a:t>
            </a:r>
            <a:endParaRPr kumimoji="1" lang="zh-TW" altLang="en-US" dirty="0"/>
          </a:p>
        </p:txBody>
      </p:sp>
      <p:sp>
        <p:nvSpPr>
          <p:cNvPr id="3" name="內容版面配置區 2"/>
          <p:cNvSpPr>
            <a:spLocks noGrp="1"/>
          </p:cNvSpPr>
          <p:nvPr>
            <p:ph idx="1"/>
          </p:nvPr>
        </p:nvSpPr>
        <p:spPr/>
        <p:txBody>
          <a:bodyPr/>
          <a:lstStyle/>
          <a:p>
            <a:r>
              <a:rPr lang="en-US" altLang="zh-TW" dirty="0"/>
              <a:t>Definition:</a:t>
            </a:r>
          </a:p>
          <a:p>
            <a:pPr lvl="1"/>
            <a:r>
              <a:rPr lang="en-US" altLang="zh-TW" dirty="0"/>
              <a:t>I/O-bound processes: spends much of its time submitting and waiting on I/O requests </a:t>
            </a:r>
          </a:p>
          <a:p>
            <a:pPr lvl="1"/>
            <a:r>
              <a:rPr lang="en-US" altLang="zh-TW" dirty="0"/>
              <a:t>Processor-bound processes: spend much of their time executing code</a:t>
            </a:r>
          </a:p>
          <a:p>
            <a:r>
              <a:rPr lang="en-US" altLang="zh-TW" dirty="0"/>
              <a:t>Linux tends to favor I/O-bound processes, thus providing good process response time</a:t>
            </a:r>
          </a:p>
          <a:p>
            <a:r>
              <a:rPr kumimoji="1" lang="en-US" altLang="zh-TW" dirty="0">
                <a:solidFill>
                  <a:srgbClr val="FF0000"/>
                </a:solidFill>
              </a:rPr>
              <a:t>How to classify processes?</a:t>
            </a:r>
            <a:endParaRPr kumimoji="1" lang="zh-TW" altLang="en-US" dirty="0">
              <a:solidFill>
                <a:srgbClr val="FF0000"/>
              </a:solidFill>
            </a:endParaRPr>
          </a:p>
        </p:txBody>
      </p:sp>
    </p:spTree>
    <p:extLst>
      <p:ext uri="{BB962C8B-B14F-4D97-AF65-F5344CB8AC3E}">
        <p14:creationId xmlns:p14="http://schemas.microsoft.com/office/powerpoint/2010/main" val="1973039884"/>
      </p:ext>
    </p:extLst>
  </p:cSld>
  <p:clrMapOvr>
    <a:masterClrMapping/>
  </p:clrMapOvr>
  <mc:AlternateContent xmlns:mc="http://schemas.openxmlformats.org/markup-compatibility/2006" xmlns:p14="http://schemas.microsoft.com/office/powerpoint/2010/main">
    <mc:Choice Requires="p14">
      <p:transition spd="slow" p14:dur="2000" advTm="77389"/>
    </mc:Choice>
    <mc:Fallback xmlns="">
      <p:transition spd="slow" advTm="77389"/>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42816-E0EE-B343-9FAE-AC5333E8128E}"/>
              </a:ext>
            </a:extLst>
          </p:cNvPr>
          <p:cNvSpPr>
            <a:spLocks noGrp="1"/>
          </p:cNvSpPr>
          <p:nvPr>
            <p:ph type="title"/>
          </p:nvPr>
        </p:nvSpPr>
        <p:spPr/>
        <p:txBody>
          <a:bodyPr/>
          <a:lstStyle/>
          <a:p>
            <a:r>
              <a:rPr lang="zh-CN" altLang="en-US" dirty="0"/>
              <a:t>在</a:t>
            </a:r>
            <a:r>
              <a:rPr lang="en-US" altLang="zh-CN" dirty="0"/>
              <a:t>2.4</a:t>
            </a:r>
            <a:r>
              <a:rPr lang="zh-CN" altLang="en-US" dirty="0"/>
              <a:t>核心中，如何提高</a:t>
            </a:r>
            <a:r>
              <a:rPr lang="en-US" altLang="zh-CN" dirty="0"/>
              <a:t>I/O</a:t>
            </a:r>
            <a:r>
              <a:rPr lang="zh-CN" altLang="en-US" dirty="0"/>
              <a:t>效能？</a:t>
            </a:r>
            <a:endParaRPr kumimoji="1" lang="zh-TW" altLang="en-US" dirty="0"/>
          </a:p>
        </p:txBody>
      </p:sp>
      <p:sp>
        <p:nvSpPr>
          <p:cNvPr id="3" name="內容版面配置區 2">
            <a:extLst>
              <a:ext uri="{FF2B5EF4-FFF2-40B4-BE49-F238E27FC236}">
                <a16:creationId xmlns:a16="http://schemas.microsoft.com/office/drawing/2014/main" id="{BF03B554-474F-844A-B40B-B24924BFB19F}"/>
              </a:ext>
            </a:extLst>
          </p:cNvPr>
          <p:cNvSpPr>
            <a:spLocks noGrp="1"/>
          </p:cNvSpPr>
          <p:nvPr>
            <p:ph idx="1"/>
          </p:nvPr>
        </p:nvSpPr>
        <p:spPr>
          <a:xfrm>
            <a:off x="609600" y="1600201"/>
            <a:ext cx="10972800" cy="4997151"/>
          </a:xfrm>
        </p:spPr>
        <p:txBody>
          <a:bodyPr>
            <a:normAutofit/>
          </a:bodyPr>
          <a:lstStyle/>
          <a:p>
            <a:r>
              <a:rPr kumimoji="1" lang="zh-TW" altLang="en-US" dirty="0"/>
              <a:t>將執行時間分成無數個「</a:t>
            </a:r>
            <a:r>
              <a:rPr kumimoji="1" lang="en" altLang="zh-TW" dirty="0"/>
              <a:t>epoch</a:t>
            </a:r>
            <a:r>
              <a:rPr kumimoji="1" lang="zh-TW" altLang="en-US" dirty="0"/>
              <a:t>」</a:t>
            </a:r>
            <a:endParaRPr kumimoji="1" lang="en-US" altLang="zh-TW" dirty="0"/>
          </a:p>
          <a:p>
            <a:r>
              <a:rPr kumimoji="1" lang="zh-TW" altLang="en-US" dirty="0"/>
              <a:t>當沒有</a:t>
            </a:r>
            <a:r>
              <a:rPr kumimoji="1" lang="en-US" altLang="zh-TW" dirty="0"/>
              <a:t>task</a:t>
            </a:r>
            <a:r>
              <a:rPr kumimoji="1" lang="zh-CN" altLang="en-US" dirty="0"/>
              <a:t>可以執行時就換到下一個</a:t>
            </a:r>
            <a:r>
              <a:rPr kumimoji="1" lang="en-US" altLang="zh-CN" dirty="0"/>
              <a:t>epoch</a:t>
            </a:r>
          </a:p>
          <a:p>
            <a:pPr lvl="1"/>
            <a:r>
              <a:rPr kumimoji="1" lang="zh-CN" altLang="en-US" dirty="0"/>
              <a:t>此時可能有些</a:t>
            </a:r>
            <a:r>
              <a:rPr kumimoji="1" lang="en-US" altLang="zh-CN" dirty="0"/>
              <a:t>task</a:t>
            </a:r>
            <a:r>
              <a:rPr kumimoji="1" lang="zh-CN" altLang="en-US" dirty="0"/>
              <a:t>的</a:t>
            </a:r>
            <a:r>
              <a:rPr kumimoji="1" lang="en-US" altLang="zh-CN" dirty="0"/>
              <a:t>time slice</a:t>
            </a:r>
            <a:r>
              <a:rPr kumimoji="1" lang="zh-CN" altLang="en-US" dirty="0"/>
              <a:t>還沒用完，但些</a:t>
            </a:r>
            <a:r>
              <a:rPr kumimoji="1" lang="en-US" altLang="zh-CN" dirty="0"/>
              <a:t>task</a:t>
            </a:r>
            <a:r>
              <a:rPr kumimoji="1" lang="zh-CN" altLang="en-US" dirty="0"/>
              <a:t>正在「等待」</a:t>
            </a:r>
            <a:endParaRPr kumimoji="1" lang="en-US" altLang="zh-CN" dirty="0"/>
          </a:p>
          <a:p>
            <a:pPr lvl="1"/>
            <a:r>
              <a:rPr kumimoji="1" lang="en-US" altLang="zh-TW" dirty="0">
                <a:solidFill>
                  <a:srgbClr val="C00000"/>
                </a:solidFill>
              </a:rPr>
              <a:t>2.4</a:t>
            </a:r>
            <a:r>
              <a:rPr kumimoji="1" lang="zh-CN" altLang="en-US" dirty="0">
                <a:solidFill>
                  <a:srgbClr val="C00000"/>
                </a:solidFill>
              </a:rPr>
              <a:t>假設「等待」就是在「等待</a:t>
            </a:r>
            <a:r>
              <a:rPr kumimoji="1" lang="en-US" altLang="zh-CN" dirty="0">
                <a:solidFill>
                  <a:srgbClr val="C00000"/>
                </a:solidFill>
              </a:rPr>
              <a:t>I/O</a:t>
            </a:r>
            <a:r>
              <a:rPr kumimoji="1" lang="zh-CN" altLang="en-US" dirty="0">
                <a:solidFill>
                  <a:srgbClr val="C00000"/>
                </a:solidFill>
              </a:rPr>
              <a:t>」</a:t>
            </a:r>
            <a:endParaRPr kumimoji="1" lang="en-US" altLang="zh-CN" dirty="0">
              <a:solidFill>
                <a:srgbClr val="C00000"/>
              </a:solidFill>
            </a:endParaRPr>
          </a:p>
          <a:p>
            <a:r>
              <a:rPr kumimoji="1" lang="zh-TW" altLang="en-US" dirty="0"/>
              <a:t>換到下一個</a:t>
            </a:r>
            <a:r>
              <a:rPr kumimoji="1" lang="en-US" altLang="zh-TW" dirty="0"/>
              <a:t>epoch</a:t>
            </a:r>
            <a:r>
              <a:rPr kumimoji="1" lang="zh-CN" altLang="en-US" dirty="0"/>
              <a:t>的時候，「補充」所有的</a:t>
            </a:r>
            <a:r>
              <a:rPr kumimoji="1" lang="en-US" altLang="zh-CN" dirty="0"/>
              <a:t>task</a:t>
            </a:r>
            <a:r>
              <a:rPr kumimoji="1" lang="zh-CN" altLang="en-US" dirty="0"/>
              <a:t>的</a:t>
            </a:r>
            <a:r>
              <a:rPr kumimoji="1" lang="en-US" altLang="zh-CN" dirty="0"/>
              <a:t>time slice</a:t>
            </a:r>
          </a:p>
          <a:p>
            <a:pPr lvl="1"/>
            <a:r>
              <a:rPr kumimoji="1" lang="zh-CN" altLang="en-US" dirty="0">
                <a:solidFill>
                  <a:srgbClr val="C00000"/>
                </a:solidFill>
              </a:rPr>
              <a:t>如果是</a:t>
            </a:r>
            <a:r>
              <a:rPr kumimoji="1" lang="en-US" altLang="zh-CN" dirty="0">
                <a:solidFill>
                  <a:srgbClr val="C00000"/>
                </a:solidFill>
              </a:rPr>
              <a:t>I/O-bound task</a:t>
            </a:r>
            <a:r>
              <a:rPr kumimoji="1" lang="zh-CN" altLang="en-US" dirty="0">
                <a:solidFill>
                  <a:srgbClr val="C00000"/>
                </a:solidFill>
              </a:rPr>
              <a:t>因為上一個</a:t>
            </a:r>
            <a:r>
              <a:rPr kumimoji="1" lang="en-US" altLang="zh-CN" dirty="0">
                <a:solidFill>
                  <a:srgbClr val="C00000"/>
                </a:solidFill>
              </a:rPr>
              <a:t>epoch</a:t>
            </a:r>
            <a:r>
              <a:rPr kumimoji="1" lang="zh-CN" altLang="en-US" dirty="0">
                <a:solidFill>
                  <a:srgbClr val="C00000"/>
                </a:solidFill>
              </a:rPr>
              <a:t>還有一些</a:t>
            </a:r>
            <a:r>
              <a:rPr kumimoji="1" lang="en-US" altLang="zh-CN" dirty="0">
                <a:solidFill>
                  <a:srgbClr val="C00000"/>
                </a:solidFill>
              </a:rPr>
              <a:t>time slice</a:t>
            </a:r>
            <a:r>
              <a:rPr kumimoji="1" lang="zh-CN" altLang="en-US" dirty="0">
                <a:solidFill>
                  <a:srgbClr val="C00000"/>
                </a:solidFill>
              </a:rPr>
              <a:t>還未用完，因此補充過後，這些</a:t>
            </a:r>
            <a:r>
              <a:rPr kumimoji="1" lang="en-US" altLang="zh-CN" dirty="0">
                <a:solidFill>
                  <a:srgbClr val="C00000"/>
                </a:solidFill>
              </a:rPr>
              <a:t>task</a:t>
            </a:r>
            <a:r>
              <a:rPr kumimoji="1" lang="zh-CN" altLang="en-US" dirty="0">
                <a:solidFill>
                  <a:srgbClr val="C00000"/>
                </a:solidFill>
              </a:rPr>
              <a:t>的</a:t>
            </a:r>
            <a:r>
              <a:rPr kumimoji="1" lang="en-US" altLang="zh-CN" dirty="0">
                <a:solidFill>
                  <a:srgbClr val="C00000"/>
                </a:solidFill>
              </a:rPr>
              <a:t>time slice</a:t>
            </a:r>
            <a:r>
              <a:rPr kumimoji="1" lang="zh-CN" altLang="en-US" dirty="0">
                <a:solidFill>
                  <a:srgbClr val="C00000"/>
                </a:solidFill>
              </a:rPr>
              <a:t>比較多</a:t>
            </a:r>
            <a:endParaRPr kumimoji="1" lang="en-US" altLang="zh-CN" dirty="0">
              <a:solidFill>
                <a:srgbClr val="C00000"/>
              </a:solidFill>
            </a:endParaRPr>
          </a:p>
          <a:p>
            <a:r>
              <a:rPr kumimoji="1" lang="zh-CN" altLang="en-US" dirty="0">
                <a:solidFill>
                  <a:srgbClr val="C00000"/>
                </a:solidFill>
              </a:rPr>
              <a:t>在</a:t>
            </a:r>
            <a:r>
              <a:rPr kumimoji="1" lang="en-US" altLang="zh-CN" dirty="0">
                <a:solidFill>
                  <a:srgbClr val="C00000"/>
                </a:solidFill>
              </a:rPr>
              <a:t>Linux 2.4</a:t>
            </a:r>
            <a:r>
              <a:rPr kumimoji="1" lang="zh-CN" altLang="en-US" dirty="0">
                <a:solidFill>
                  <a:srgbClr val="C00000"/>
                </a:solidFill>
              </a:rPr>
              <a:t>中，</a:t>
            </a:r>
            <a:r>
              <a:rPr kumimoji="1" lang="en-US" altLang="zh-CN" dirty="0">
                <a:solidFill>
                  <a:srgbClr val="C00000"/>
                </a:solidFill>
              </a:rPr>
              <a:t>t</a:t>
            </a:r>
            <a:r>
              <a:rPr kumimoji="1" lang="en-US" altLang="zh-TW" dirty="0">
                <a:solidFill>
                  <a:srgbClr val="C00000"/>
                </a:solidFill>
              </a:rPr>
              <a:t>ime slice</a:t>
            </a:r>
            <a:r>
              <a:rPr kumimoji="1" lang="zh-CN" altLang="en-US" dirty="0">
                <a:solidFill>
                  <a:srgbClr val="C00000"/>
                </a:solidFill>
              </a:rPr>
              <a:t>即為</a:t>
            </a:r>
            <a:r>
              <a:rPr kumimoji="1" lang="en-US" altLang="zh-CN" dirty="0">
                <a:solidFill>
                  <a:srgbClr val="C00000"/>
                </a:solidFill>
              </a:rPr>
              <a:t>dynamic priority</a:t>
            </a:r>
          </a:p>
          <a:p>
            <a:pPr lvl="1"/>
            <a:r>
              <a:rPr kumimoji="1" lang="zh-CN" altLang="en-US" dirty="0">
                <a:solidFill>
                  <a:srgbClr val="C00000"/>
                </a:solidFill>
              </a:rPr>
              <a:t>因此</a:t>
            </a:r>
            <a:r>
              <a:rPr kumimoji="1" lang="en-US" altLang="zh-CN" dirty="0">
                <a:solidFill>
                  <a:srgbClr val="C00000"/>
                </a:solidFill>
              </a:rPr>
              <a:t>I/O-bound task</a:t>
            </a:r>
            <a:r>
              <a:rPr kumimoji="1" lang="zh-CN" altLang="en-US" dirty="0">
                <a:solidFill>
                  <a:srgbClr val="C00000"/>
                </a:solidFill>
              </a:rPr>
              <a:t>拿到比較高的優先權</a:t>
            </a:r>
            <a:endParaRPr kumimoji="1" lang="zh-TW" altLang="en-US" dirty="0">
              <a:solidFill>
                <a:srgbClr val="C00000"/>
              </a:solidFill>
            </a:endParaRPr>
          </a:p>
        </p:txBody>
      </p:sp>
    </p:spTree>
    <p:extLst>
      <p:ext uri="{BB962C8B-B14F-4D97-AF65-F5344CB8AC3E}">
        <p14:creationId xmlns:p14="http://schemas.microsoft.com/office/powerpoint/2010/main" val="3705855429"/>
      </p:ext>
    </p:extLst>
  </p:cSld>
  <p:clrMapOvr>
    <a:masterClrMapping/>
  </p:clrMapOvr>
  <mc:AlternateContent xmlns:mc="http://schemas.openxmlformats.org/markup-compatibility/2006" xmlns:p14="http://schemas.microsoft.com/office/powerpoint/2010/main">
    <mc:Choice Requires="p14">
      <p:transition spd="slow" p14:dur="2000" advTm="141124"/>
    </mc:Choice>
    <mc:Fallback xmlns="">
      <p:transition spd="slow" advTm="141124"/>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8CE8DF-DD8F-E545-A5D1-7ED498151A99}"/>
              </a:ext>
            </a:extLst>
          </p:cNvPr>
          <p:cNvSpPr>
            <a:spLocks noGrp="1"/>
          </p:cNvSpPr>
          <p:nvPr>
            <p:ph type="title"/>
          </p:nvPr>
        </p:nvSpPr>
        <p:spPr/>
        <p:txBody>
          <a:bodyPr/>
          <a:lstStyle/>
          <a:p>
            <a:r>
              <a:rPr kumimoji="1" lang="en-US" altLang="zh-TW" dirty="0"/>
              <a:t>epoch</a:t>
            </a:r>
            <a:endParaRPr kumimoji="1" lang="zh-TW" altLang="en-US" dirty="0"/>
          </a:p>
        </p:txBody>
      </p:sp>
      <p:cxnSp>
        <p:nvCxnSpPr>
          <p:cNvPr id="6" name="直線箭頭接點 5">
            <a:extLst>
              <a:ext uri="{FF2B5EF4-FFF2-40B4-BE49-F238E27FC236}">
                <a16:creationId xmlns:a16="http://schemas.microsoft.com/office/drawing/2014/main" id="{982D7CEE-C6FF-D245-8275-CB04DE765736}"/>
              </a:ext>
            </a:extLst>
          </p:cNvPr>
          <p:cNvCxnSpPr>
            <a:cxnSpLocks/>
          </p:cNvCxnSpPr>
          <p:nvPr/>
        </p:nvCxnSpPr>
        <p:spPr>
          <a:xfrm>
            <a:off x="1055440" y="3068960"/>
            <a:ext cx="3816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E1F273FB-0B03-5746-BEE4-58F6ED942610}"/>
              </a:ext>
            </a:extLst>
          </p:cNvPr>
          <p:cNvCxnSpPr>
            <a:cxnSpLocks/>
          </p:cNvCxnSpPr>
          <p:nvPr/>
        </p:nvCxnSpPr>
        <p:spPr>
          <a:xfrm>
            <a:off x="4871864" y="3068960"/>
            <a:ext cx="61206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B884EDB-B669-BC4D-A9CB-8D906A0D6108}"/>
              </a:ext>
            </a:extLst>
          </p:cNvPr>
          <p:cNvSpPr/>
          <p:nvPr/>
        </p:nvSpPr>
        <p:spPr>
          <a:xfrm>
            <a:off x="2557130" y="2492896"/>
            <a:ext cx="990977" cy="369332"/>
          </a:xfrm>
          <a:prstGeom prst="rect">
            <a:avLst/>
          </a:prstGeom>
        </p:spPr>
        <p:txBody>
          <a:bodyPr wrap="none">
            <a:spAutoFit/>
          </a:bodyPr>
          <a:lstStyle/>
          <a:p>
            <a:r>
              <a:rPr kumimoji="1" lang="en-US" altLang="zh-TW" dirty="0">
                <a:latin typeface="Microsoft YaHei Light" panose="020B0502040204020203" pitchFamily="34" charset="-122"/>
                <a:ea typeface="Microsoft YaHei Light" panose="020B0502040204020203" pitchFamily="34" charset="-122"/>
              </a:rPr>
              <a:t>epoch 1</a:t>
            </a:r>
            <a:endParaRPr lang="zh-TW" altLang="en-US" dirty="0">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3D96C186-D0E0-8B45-959C-FFEC585E8876}"/>
              </a:ext>
            </a:extLst>
          </p:cNvPr>
          <p:cNvSpPr/>
          <p:nvPr/>
        </p:nvSpPr>
        <p:spPr>
          <a:xfrm>
            <a:off x="7104112" y="2492896"/>
            <a:ext cx="1031051" cy="369332"/>
          </a:xfrm>
          <a:prstGeom prst="rect">
            <a:avLst/>
          </a:prstGeom>
        </p:spPr>
        <p:txBody>
          <a:bodyPr wrap="none">
            <a:spAutoFit/>
          </a:bodyPr>
          <a:lstStyle/>
          <a:p>
            <a:r>
              <a:rPr kumimoji="1" lang="en-US" altLang="zh-TW" dirty="0">
                <a:latin typeface="Microsoft YaHei Light" panose="020B0502040204020203" pitchFamily="34" charset="-122"/>
                <a:ea typeface="Microsoft YaHei Light" panose="020B0502040204020203" pitchFamily="34" charset="-122"/>
              </a:rPr>
              <a:t>epoch 2</a:t>
            </a:r>
            <a:endParaRPr lang="zh-TW" altLang="en-US"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53759C49-5F0B-9445-B365-D8A09DA95C88}"/>
              </a:ext>
            </a:extLst>
          </p:cNvPr>
          <p:cNvSpPr/>
          <p:nvPr/>
        </p:nvSpPr>
        <p:spPr>
          <a:xfrm>
            <a:off x="1991544" y="3573016"/>
            <a:ext cx="273630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文字方塊 14">
            <a:extLst>
              <a:ext uri="{FF2B5EF4-FFF2-40B4-BE49-F238E27FC236}">
                <a16:creationId xmlns:a16="http://schemas.microsoft.com/office/drawing/2014/main" id="{A285EA72-E783-D140-9D41-AFA52B40190A}"/>
              </a:ext>
            </a:extLst>
          </p:cNvPr>
          <p:cNvSpPr txBox="1"/>
          <p:nvPr/>
        </p:nvSpPr>
        <p:spPr>
          <a:xfrm>
            <a:off x="909196" y="3640378"/>
            <a:ext cx="1106393"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runnable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6" name="矩形 15">
            <a:extLst>
              <a:ext uri="{FF2B5EF4-FFF2-40B4-BE49-F238E27FC236}">
                <a16:creationId xmlns:a16="http://schemas.microsoft.com/office/drawing/2014/main" id="{44CB08F6-5C8B-4B41-8F73-26D99790DFC9}"/>
              </a:ext>
            </a:extLst>
          </p:cNvPr>
          <p:cNvSpPr/>
          <p:nvPr/>
        </p:nvSpPr>
        <p:spPr>
          <a:xfrm>
            <a:off x="1991544" y="4513550"/>
            <a:ext cx="273630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文字方塊 16">
            <a:extLst>
              <a:ext uri="{FF2B5EF4-FFF2-40B4-BE49-F238E27FC236}">
                <a16:creationId xmlns:a16="http://schemas.microsoft.com/office/drawing/2014/main" id="{2081A3C6-C2EC-6F45-9F53-AAB17BA8F537}"/>
              </a:ext>
            </a:extLst>
          </p:cNvPr>
          <p:cNvSpPr txBox="1"/>
          <p:nvPr/>
        </p:nvSpPr>
        <p:spPr>
          <a:xfrm>
            <a:off x="909196" y="4580912"/>
            <a:ext cx="925253"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waiting</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矩形 17">
            <a:extLst>
              <a:ext uri="{FF2B5EF4-FFF2-40B4-BE49-F238E27FC236}">
                <a16:creationId xmlns:a16="http://schemas.microsoft.com/office/drawing/2014/main" id="{36CB6E1D-64E2-BE4C-B4F8-FAF9CAC18098}"/>
              </a:ext>
            </a:extLst>
          </p:cNvPr>
          <p:cNvSpPr/>
          <p:nvPr/>
        </p:nvSpPr>
        <p:spPr>
          <a:xfrm>
            <a:off x="4079776" y="3640378"/>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0</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9" name="矩形 18">
            <a:extLst>
              <a:ext uri="{FF2B5EF4-FFF2-40B4-BE49-F238E27FC236}">
                <a16:creationId xmlns:a16="http://schemas.microsoft.com/office/drawing/2014/main" id="{73182D0E-B7D6-0446-B0B7-1DA96847C642}"/>
              </a:ext>
            </a:extLst>
          </p:cNvPr>
          <p:cNvSpPr/>
          <p:nvPr/>
        </p:nvSpPr>
        <p:spPr>
          <a:xfrm>
            <a:off x="3611724" y="3640378"/>
            <a:ext cx="3600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0</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0" name="矩形 19">
            <a:extLst>
              <a:ext uri="{FF2B5EF4-FFF2-40B4-BE49-F238E27FC236}">
                <a16:creationId xmlns:a16="http://schemas.microsoft.com/office/drawing/2014/main" id="{93168B5D-F00A-2348-97CD-ECD138A9F6FF}"/>
              </a:ext>
            </a:extLst>
          </p:cNvPr>
          <p:cNvSpPr/>
          <p:nvPr/>
        </p:nvSpPr>
        <p:spPr>
          <a:xfrm>
            <a:off x="3143672" y="3645024"/>
            <a:ext cx="36004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0</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ED74FD0F-D3B2-4444-8646-8763094C61CC}"/>
              </a:ext>
            </a:extLst>
          </p:cNvPr>
          <p:cNvSpPr/>
          <p:nvPr/>
        </p:nvSpPr>
        <p:spPr>
          <a:xfrm>
            <a:off x="4079776" y="4581128"/>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3</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2" name="矩形 21">
            <a:extLst>
              <a:ext uri="{FF2B5EF4-FFF2-40B4-BE49-F238E27FC236}">
                <a16:creationId xmlns:a16="http://schemas.microsoft.com/office/drawing/2014/main" id="{2B41D5FB-EDBC-6349-B530-B4DEB07AE8D6}"/>
              </a:ext>
            </a:extLst>
          </p:cNvPr>
          <p:cNvSpPr/>
          <p:nvPr/>
        </p:nvSpPr>
        <p:spPr>
          <a:xfrm>
            <a:off x="3611724" y="4580128"/>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2</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3" name="矩形 22">
            <a:extLst>
              <a:ext uri="{FF2B5EF4-FFF2-40B4-BE49-F238E27FC236}">
                <a16:creationId xmlns:a16="http://schemas.microsoft.com/office/drawing/2014/main" id="{F554A9DF-83C8-2540-ACB3-2C503D62EFB7}"/>
              </a:ext>
            </a:extLst>
          </p:cNvPr>
          <p:cNvSpPr/>
          <p:nvPr/>
        </p:nvSpPr>
        <p:spPr>
          <a:xfrm>
            <a:off x="5125376" y="3640378"/>
            <a:ext cx="273630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5" name="矩形 24">
            <a:extLst>
              <a:ext uri="{FF2B5EF4-FFF2-40B4-BE49-F238E27FC236}">
                <a16:creationId xmlns:a16="http://schemas.microsoft.com/office/drawing/2014/main" id="{AB808EC1-168F-9848-B1C7-C37AFB43D658}"/>
              </a:ext>
            </a:extLst>
          </p:cNvPr>
          <p:cNvSpPr/>
          <p:nvPr/>
        </p:nvSpPr>
        <p:spPr>
          <a:xfrm>
            <a:off x="5125376" y="4580912"/>
            <a:ext cx="273630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7" name="矩形 26">
            <a:extLst>
              <a:ext uri="{FF2B5EF4-FFF2-40B4-BE49-F238E27FC236}">
                <a16:creationId xmlns:a16="http://schemas.microsoft.com/office/drawing/2014/main" id="{86FC5056-30E9-6D4F-B3ED-7692150A2A21}"/>
              </a:ext>
            </a:extLst>
          </p:cNvPr>
          <p:cNvSpPr/>
          <p:nvPr/>
        </p:nvSpPr>
        <p:spPr>
          <a:xfrm>
            <a:off x="7213608" y="3707740"/>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6</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8" name="矩形 27">
            <a:extLst>
              <a:ext uri="{FF2B5EF4-FFF2-40B4-BE49-F238E27FC236}">
                <a16:creationId xmlns:a16="http://schemas.microsoft.com/office/drawing/2014/main" id="{854222FF-BA0C-1B4A-857F-0BFEA9B521B2}"/>
              </a:ext>
            </a:extLst>
          </p:cNvPr>
          <p:cNvSpPr/>
          <p:nvPr/>
        </p:nvSpPr>
        <p:spPr>
          <a:xfrm>
            <a:off x="6745556" y="3707740"/>
            <a:ext cx="3600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6</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9" name="矩形 28">
            <a:extLst>
              <a:ext uri="{FF2B5EF4-FFF2-40B4-BE49-F238E27FC236}">
                <a16:creationId xmlns:a16="http://schemas.microsoft.com/office/drawing/2014/main" id="{9A5D7D52-ACA6-F048-A12A-BB34C3C093A1}"/>
              </a:ext>
            </a:extLst>
          </p:cNvPr>
          <p:cNvSpPr/>
          <p:nvPr/>
        </p:nvSpPr>
        <p:spPr>
          <a:xfrm>
            <a:off x="6277504" y="3712386"/>
            <a:ext cx="36004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6</a:t>
            </a:r>
            <a:endParaRPr kumimoji="1" lang="zh-TW" altLang="en-US" dirty="0">
              <a:latin typeface="Microsoft YaHei Light" panose="020B0502040204020203" pitchFamily="34" charset="-122"/>
              <a:ea typeface="Microsoft YaHei Light" panose="020B0502040204020203" pitchFamily="34" charset="-122"/>
            </a:endParaRPr>
          </a:p>
        </p:txBody>
      </p:sp>
      <p:sp>
        <p:nvSpPr>
          <p:cNvPr id="30" name="矩形 29">
            <a:extLst>
              <a:ext uri="{FF2B5EF4-FFF2-40B4-BE49-F238E27FC236}">
                <a16:creationId xmlns:a16="http://schemas.microsoft.com/office/drawing/2014/main" id="{F222A3C3-6868-2F41-93E2-6BF16F2FD40C}"/>
              </a:ext>
            </a:extLst>
          </p:cNvPr>
          <p:cNvSpPr/>
          <p:nvPr/>
        </p:nvSpPr>
        <p:spPr>
          <a:xfrm>
            <a:off x="7213608" y="4648490"/>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7</a:t>
            </a:r>
            <a:endParaRPr kumimoji="1" lang="zh-TW"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7091D0F6-CD3F-7646-AC58-5EE0EF74B1CA}"/>
              </a:ext>
            </a:extLst>
          </p:cNvPr>
          <p:cNvSpPr/>
          <p:nvPr/>
        </p:nvSpPr>
        <p:spPr>
          <a:xfrm>
            <a:off x="6745556" y="4647490"/>
            <a:ext cx="3600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7</a:t>
            </a:r>
            <a:endParaRPr kumimoji="1" lang="zh-TW" altLang="en-US" dirty="0">
              <a:latin typeface="Microsoft YaHei Light" panose="020B0502040204020203" pitchFamily="34" charset="-122"/>
              <a:ea typeface="Microsoft YaHei Light" panose="020B0502040204020203" pitchFamily="34" charset="-122"/>
            </a:endParaRPr>
          </a:p>
        </p:txBody>
      </p:sp>
      <p:sp>
        <p:nvSpPr>
          <p:cNvPr id="32" name="文字方塊 31">
            <a:extLst>
              <a:ext uri="{FF2B5EF4-FFF2-40B4-BE49-F238E27FC236}">
                <a16:creationId xmlns:a16="http://schemas.microsoft.com/office/drawing/2014/main" id="{1C2642C4-BBAA-1D4D-9E90-DAB5107657ED}"/>
              </a:ext>
            </a:extLst>
          </p:cNvPr>
          <p:cNvSpPr txBox="1"/>
          <p:nvPr/>
        </p:nvSpPr>
        <p:spPr>
          <a:xfrm>
            <a:off x="3308360" y="5687953"/>
            <a:ext cx="7111690" cy="461665"/>
          </a:xfrm>
          <a:prstGeom prst="rect">
            <a:avLst/>
          </a:prstGeom>
          <a:noFill/>
        </p:spPr>
        <p:txBody>
          <a:bodyPr wrap="none" rtlCol="0">
            <a:spAutoFit/>
          </a:bodyPr>
          <a:lstStyle/>
          <a:p>
            <a:r>
              <a:rPr kumimoji="1" lang="en-US" altLang="zh-TW" sz="2400" dirty="0" err="1">
                <a:latin typeface="Microsoft YaHei Light" panose="020B0502040204020203" pitchFamily="34" charset="-122"/>
                <a:ea typeface="Microsoft YaHei Light" panose="020B0502040204020203" pitchFamily="34" charset="-122"/>
              </a:rPr>
              <a:t>timeSlice</a:t>
            </a:r>
            <a:r>
              <a:rPr kumimoji="1" lang="en-US" altLang="zh-TW" sz="2400" baseline="-25000" dirty="0" err="1">
                <a:latin typeface="Microsoft YaHei Light" panose="020B0502040204020203" pitchFamily="34" charset="-122"/>
                <a:ea typeface="Microsoft YaHei Light" panose="020B0502040204020203" pitchFamily="34" charset="-122"/>
              </a:rPr>
              <a:t>new</a:t>
            </a:r>
            <a:r>
              <a:rPr kumimoji="1" lang="en-US" altLang="zh-TW" sz="2400" dirty="0">
                <a:latin typeface="Microsoft YaHei Light" panose="020B0502040204020203" pitchFamily="34" charset="-122"/>
                <a:ea typeface="Microsoft YaHei Light" panose="020B0502040204020203" pitchFamily="34" charset="-122"/>
              </a:rPr>
              <a:t> = </a:t>
            </a:r>
            <a:r>
              <a:rPr kumimoji="1" lang="en-US" altLang="zh-TW" sz="2400" dirty="0" err="1">
                <a:latin typeface="Microsoft YaHei Light" panose="020B0502040204020203" pitchFamily="34" charset="-122"/>
                <a:ea typeface="Microsoft YaHei Light" panose="020B0502040204020203" pitchFamily="34" charset="-122"/>
              </a:rPr>
              <a:t>timeSlice</a:t>
            </a:r>
            <a:r>
              <a:rPr kumimoji="1" lang="en-US" altLang="zh-TW" sz="2400" baseline="-25000" dirty="0" err="1">
                <a:latin typeface="Microsoft YaHei Light" panose="020B0502040204020203" pitchFamily="34" charset="-122"/>
                <a:ea typeface="Microsoft YaHei Light" panose="020B0502040204020203" pitchFamily="34" charset="-122"/>
              </a:rPr>
              <a:t>old</a:t>
            </a:r>
            <a:r>
              <a:rPr kumimoji="1" lang="en-US" altLang="zh-TW" sz="2400" dirty="0">
                <a:latin typeface="Microsoft YaHei Light" panose="020B0502040204020203" pitchFamily="34" charset="-122"/>
                <a:ea typeface="Microsoft YaHei Light" panose="020B0502040204020203" pitchFamily="34" charset="-122"/>
              </a:rPr>
              <a:t>/2 + </a:t>
            </a:r>
            <a:r>
              <a:rPr kumimoji="1" lang="en-US" altLang="zh-TW" sz="2400" dirty="0" err="1">
                <a:latin typeface="Microsoft YaHei Light" panose="020B0502040204020203" pitchFamily="34" charset="-122"/>
                <a:ea typeface="Microsoft YaHei Light" panose="020B0502040204020203" pitchFamily="34" charset="-122"/>
              </a:rPr>
              <a:t>baseTimeSlice</a:t>
            </a:r>
            <a:r>
              <a:rPr kumimoji="1" lang="en-US" altLang="zh-TW" sz="2400" dirty="0">
                <a:latin typeface="Microsoft YaHei Light" panose="020B0502040204020203" pitchFamily="34" charset="-122"/>
                <a:ea typeface="Microsoft YaHei Light" panose="020B0502040204020203" pitchFamily="34" charset="-122"/>
              </a:rPr>
              <a:t>[nice]</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33" name="向左箭號圖說文字 32">
            <a:extLst>
              <a:ext uri="{FF2B5EF4-FFF2-40B4-BE49-F238E27FC236}">
                <a16:creationId xmlns:a16="http://schemas.microsoft.com/office/drawing/2014/main" id="{7F5C6FED-BA6F-D14B-A710-47CD8195AAC3}"/>
              </a:ext>
            </a:extLst>
          </p:cNvPr>
          <p:cNvSpPr/>
          <p:nvPr/>
        </p:nvSpPr>
        <p:spPr>
          <a:xfrm>
            <a:off x="7756446" y="4469399"/>
            <a:ext cx="3308106" cy="725726"/>
          </a:xfrm>
          <a:prstGeom prst="leftArrowCallout">
            <a:avLst>
              <a:gd name="adj1" fmla="val 25000"/>
              <a:gd name="adj2" fmla="val 25000"/>
              <a:gd name="adj3" fmla="val 25000"/>
              <a:gd name="adj4" fmla="val 7965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注意：</a:t>
            </a:r>
            <a:r>
              <a:rPr kumimoji="1" lang="en-US" altLang="zh-TW" dirty="0">
                <a:latin typeface="Microsoft YaHei Light" panose="020B0502040204020203" pitchFamily="34" charset="-122"/>
                <a:ea typeface="Microsoft YaHei Light" panose="020B0502040204020203" pitchFamily="34" charset="-122"/>
              </a:rPr>
              <a:t>I/O bound</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獲得較高的優先權</a:t>
            </a:r>
            <a:endParaRPr kumimoji="1" lang="zh-TW" altLang="en-US" dirty="0">
              <a:latin typeface="Microsoft YaHei Light" panose="020B0502040204020203" pitchFamily="34" charset="-122"/>
              <a:ea typeface="Microsoft YaHei Light" panose="020B0502040204020203" pitchFamily="34" charset="-122"/>
            </a:endParaRPr>
          </a:p>
        </p:txBody>
      </p:sp>
      <p:sp>
        <p:nvSpPr>
          <p:cNvPr id="34" name="向左箭號圖說文字 33">
            <a:extLst>
              <a:ext uri="{FF2B5EF4-FFF2-40B4-BE49-F238E27FC236}">
                <a16:creationId xmlns:a16="http://schemas.microsoft.com/office/drawing/2014/main" id="{8E5E68D2-E093-CE40-B111-07774EF27835}"/>
              </a:ext>
            </a:extLst>
          </p:cNvPr>
          <p:cNvSpPr/>
          <p:nvPr/>
        </p:nvSpPr>
        <p:spPr>
          <a:xfrm>
            <a:off x="7756446" y="3536940"/>
            <a:ext cx="3308106" cy="725726"/>
          </a:xfrm>
          <a:prstGeom prst="leftArrowCallout">
            <a:avLst>
              <a:gd name="adj1" fmla="val 25000"/>
              <a:gd name="adj2" fmla="val 25000"/>
              <a:gd name="adj3" fmla="val 25000"/>
              <a:gd name="adj4" fmla="val 7965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timeSlice</a:t>
            </a:r>
            <a:r>
              <a:rPr kumimoji="1" lang="zh-CN" altLang="en-US" dirty="0">
                <a:latin typeface="Microsoft YaHei Light" panose="020B0502040204020203" pitchFamily="34" charset="-122"/>
                <a:ea typeface="Microsoft YaHei Light" panose="020B0502040204020203" pitchFamily="34" charset="-122"/>
              </a:rPr>
              <a:t>全部回補</a:t>
            </a:r>
            <a:r>
              <a:rPr kumimoji="1" lang="en-US" altLang="zh-CN" dirty="0">
                <a:latin typeface="Microsoft YaHei Light" panose="020B0502040204020203" pitchFamily="34" charset="-122"/>
                <a:ea typeface="Microsoft YaHei Light" panose="020B0502040204020203" pitchFamily="34" charset="-122"/>
              </a:rPr>
              <a:t>6</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13B4EC16-8AEE-0D4E-AF88-E22E43D19413}"/>
                  </a:ext>
                </a:extLst>
              </p14:cNvPr>
              <p14:cNvContentPartPr/>
              <p14:nvPr/>
            </p14:nvContentPartPr>
            <p14:xfrm>
              <a:off x="734760" y="862560"/>
              <a:ext cx="7471080" cy="5531400"/>
            </p14:xfrm>
          </p:contentPart>
        </mc:Choice>
        <mc:Fallback xmlns="">
          <p:pic>
            <p:nvPicPr>
              <p:cNvPr id="3" name="筆跡 2">
                <a:extLst>
                  <a:ext uri="{FF2B5EF4-FFF2-40B4-BE49-F238E27FC236}">
                    <a16:creationId xmlns:a16="http://schemas.microsoft.com/office/drawing/2014/main" id="{13B4EC16-8AEE-0D4E-AF88-E22E43D19413}"/>
                  </a:ext>
                </a:extLst>
              </p:cNvPr>
              <p:cNvPicPr/>
              <p:nvPr/>
            </p:nvPicPr>
            <p:blipFill>
              <a:blip r:embed="rId3"/>
              <a:stretch>
                <a:fillRect/>
              </a:stretch>
            </p:blipFill>
            <p:spPr>
              <a:xfrm>
                <a:off x="718560" y="846360"/>
                <a:ext cx="7503480" cy="5563800"/>
              </a:xfrm>
              <a:prstGeom prst="rect">
                <a:avLst/>
              </a:prstGeom>
            </p:spPr>
          </p:pic>
        </mc:Fallback>
      </mc:AlternateContent>
    </p:spTree>
    <p:extLst>
      <p:ext uri="{BB962C8B-B14F-4D97-AF65-F5344CB8AC3E}">
        <p14:creationId xmlns:p14="http://schemas.microsoft.com/office/powerpoint/2010/main" val="1675753344"/>
      </p:ext>
    </p:extLst>
  </p:cSld>
  <p:clrMapOvr>
    <a:masterClrMapping/>
  </p:clrMapOvr>
  <mc:AlternateContent xmlns:mc="http://schemas.openxmlformats.org/markup-compatibility/2006" xmlns:p14="http://schemas.microsoft.com/office/powerpoint/2010/main">
    <mc:Choice Requires="p14">
      <p:transition spd="slow" p14:dur="2000" advTm="320566"/>
    </mc:Choice>
    <mc:Fallback xmlns="">
      <p:transition spd="slow" advTm="320566"/>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4A892E-7BD8-A84C-984E-2D7A36E5E9AE}"/>
              </a:ext>
            </a:extLst>
          </p:cNvPr>
          <p:cNvSpPr>
            <a:spLocks noGrp="1"/>
          </p:cNvSpPr>
          <p:nvPr>
            <p:ph type="title"/>
          </p:nvPr>
        </p:nvSpPr>
        <p:spPr/>
        <p:txBody>
          <a:bodyPr/>
          <a:lstStyle/>
          <a:p>
            <a:r>
              <a:rPr kumimoji="1" lang="zh-TW" altLang="en-US" dirty="0"/>
              <a:t>計算</a:t>
            </a:r>
            <a:r>
              <a:rPr kumimoji="1" lang="en-US" altLang="zh-TW" dirty="0" err="1"/>
              <a:t>timeSlice</a:t>
            </a:r>
            <a:r>
              <a:rPr kumimoji="1" lang="zh-CN" altLang="en-US" dirty="0"/>
              <a:t>的小細節</a:t>
            </a:r>
            <a:endParaRPr kumimoji="1" lang="zh-TW" altLang="en-US" dirty="0"/>
          </a:p>
        </p:txBody>
      </p:sp>
      <p:sp>
        <p:nvSpPr>
          <p:cNvPr id="3" name="文字方塊 2">
            <a:extLst>
              <a:ext uri="{FF2B5EF4-FFF2-40B4-BE49-F238E27FC236}">
                <a16:creationId xmlns:a16="http://schemas.microsoft.com/office/drawing/2014/main" id="{D8ECEF66-DE08-6049-B565-5C1C6BB5FB3B}"/>
              </a:ext>
            </a:extLst>
          </p:cNvPr>
          <p:cNvSpPr txBox="1"/>
          <p:nvPr/>
        </p:nvSpPr>
        <p:spPr>
          <a:xfrm>
            <a:off x="505367" y="1868989"/>
            <a:ext cx="10552889" cy="646331"/>
          </a:xfrm>
          <a:prstGeom prst="rect">
            <a:avLst/>
          </a:prstGeom>
          <a:noFill/>
        </p:spPr>
        <p:txBody>
          <a:bodyPr wrap="none" rtlCol="0">
            <a:spAutoFit/>
          </a:bodyPr>
          <a:lstStyle/>
          <a:p>
            <a:r>
              <a:rPr kumimoji="1" lang="en-US" altLang="zh-TW" sz="3600" dirty="0" err="1">
                <a:latin typeface="Microsoft YaHei Light" panose="020B0502040204020203" pitchFamily="34" charset="-122"/>
                <a:ea typeface="Microsoft YaHei Light" panose="020B0502040204020203" pitchFamily="34" charset="-122"/>
              </a:rPr>
              <a:t>timeSlice</a:t>
            </a:r>
            <a:r>
              <a:rPr kumimoji="1" lang="en-US" altLang="zh-TW" sz="3600" baseline="-25000" dirty="0" err="1">
                <a:latin typeface="Microsoft YaHei Light" panose="020B0502040204020203" pitchFamily="34" charset="-122"/>
                <a:ea typeface="Microsoft YaHei Light" panose="020B0502040204020203" pitchFamily="34" charset="-122"/>
              </a:rPr>
              <a:t>new</a:t>
            </a:r>
            <a:r>
              <a:rPr kumimoji="1" lang="en-US" altLang="zh-TW" sz="3600" dirty="0">
                <a:latin typeface="Microsoft YaHei Light" panose="020B0502040204020203" pitchFamily="34" charset="-122"/>
                <a:ea typeface="Microsoft YaHei Light" panose="020B0502040204020203" pitchFamily="34" charset="-122"/>
              </a:rPr>
              <a:t> = </a:t>
            </a:r>
            <a:r>
              <a:rPr kumimoji="1" lang="en-US" altLang="zh-TW" sz="3600" dirty="0" err="1">
                <a:latin typeface="Microsoft YaHei Light" panose="020B0502040204020203" pitchFamily="34" charset="-122"/>
                <a:ea typeface="Microsoft YaHei Light" panose="020B0502040204020203" pitchFamily="34" charset="-122"/>
              </a:rPr>
              <a:t>timeSlice</a:t>
            </a:r>
            <a:r>
              <a:rPr kumimoji="1" lang="en-US" altLang="zh-TW" sz="3600" baseline="-25000" dirty="0" err="1">
                <a:latin typeface="Microsoft YaHei Light" panose="020B0502040204020203" pitchFamily="34" charset="-122"/>
                <a:ea typeface="Microsoft YaHei Light" panose="020B0502040204020203" pitchFamily="34" charset="-122"/>
              </a:rPr>
              <a:t>old</a:t>
            </a:r>
            <a:r>
              <a:rPr kumimoji="1" lang="en-US" altLang="zh-TW" sz="3600" dirty="0">
                <a:solidFill>
                  <a:srgbClr val="C00000"/>
                </a:solidFill>
                <a:latin typeface="Microsoft YaHei Light" panose="020B0502040204020203" pitchFamily="34" charset="-122"/>
                <a:ea typeface="Microsoft YaHei Light" panose="020B0502040204020203" pitchFamily="34" charset="-122"/>
              </a:rPr>
              <a:t>/2</a:t>
            </a:r>
            <a:r>
              <a:rPr kumimoji="1" lang="en-US" altLang="zh-TW" sz="3600" dirty="0">
                <a:latin typeface="Microsoft YaHei Light" panose="020B0502040204020203" pitchFamily="34" charset="-122"/>
                <a:ea typeface="Microsoft YaHei Light" panose="020B0502040204020203" pitchFamily="34" charset="-122"/>
              </a:rPr>
              <a:t> + </a:t>
            </a:r>
            <a:r>
              <a:rPr kumimoji="1" lang="en-US" altLang="zh-TW" sz="3600" dirty="0" err="1">
                <a:latin typeface="Microsoft YaHei Light" panose="020B0502040204020203" pitchFamily="34" charset="-122"/>
                <a:ea typeface="Microsoft YaHei Light" panose="020B0502040204020203" pitchFamily="34" charset="-122"/>
              </a:rPr>
              <a:t>baseTimeSlice</a:t>
            </a:r>
            <a:r>
              <a:rPr kumimoji="1" lang="en-US" altLang="zh-TW" sz="3600" dirty="0">
                <a:latin typeface="Microsoft YaHei Light" panose="020B0502040204020203" pitchFamily="34" charset="-122"/>
                <a:ea typeface="Microsoft YaHei Light" panose="020B0502040204020203" pitchFamily="34" charset="-122"/>
              </a:rPr>
              <a:t>[nice]</a:t>
            </a:r>
            <a:endParaRPr kumimoji="1" lang="zh-TW" altLang="en-US" sz="3600" dirty="0">
              <a:latin typeface="Microsoft YaHei Light" panose="020B0502040204020203" pitchFamily="34" charset="-122"/>
              <a:ea typeface="Microsoft YaHei Light" panose="020B0502040204020203" pitchFamily="34" charset="-122"/>
            </a:endParaRPr>
          </a:p>
        </p:txBody>
      </p:sp>
      <p:sp>
        <p:nvSpPr>
          <p:cNvPr id="4" name="文字方塊 3">
            <a:extLst>
              <a:ext uri="{FF2B5EF4-FFF2-40B4-BE49-F238E27FC236}">
                <a16:creationId xmlns:a16="http://schemas.microsoft.com/office/drawing/2014/main" id="{5C1CDBDF-55E4-8046-9A0F-AFF4A5FA1D33}"/>
              </a:ext>
            </a:extLst>
          </p:cNvPr>
          <p:cNvSpPr txBox="1"/>
          <p:nvPr/>
        </p:nvSpPr>
        <p:spPr>
          <a:xfrm>
            <a:off x="505367" y="2733355"/>
            <a:ext cx="10848433" cy="954107"/>
          </a:xfrm>
          <a:prstGeom prst="rect">
            <a:avLst/>
          </a:prstGeom>
          <a:noFill/>
        </p:spPr>
        <p:txBody>
          <a:bodyPr wrap="square" rtlCol="0">
            <a:spAutoFit/>
          </a:bodyPr>
          <a:lstStyle/>
          <a:p>
            <a:r>
              <a:rPr kumimoji="1" lang="zh-CN" altLang="en-US" sz="2800" dirty="0">
                <a:latin typeface="Microsoft YaHei Light" panose="020B0502040204020203" pitchFamily="34" charset="-122"/>
                <a:ea typeface="Microsoft YaHei Light" panose="020B0502040204020203" pitchFamily="34" charset="-122"/>
              </a:rPr>
              <a:t>上列公式的「</a:t>
            </a:r>
            <a:r>
              <a:rPr kumimoji="1" lang="en-US" altLang="zh-CN" sz="2800" dirty="0">
                <a:latin typeface="Microsoft YaHei Light" panose="020B0502040204020203" pitchFamily="34" charset="-122"/>
                <a:ea typeface="Microsoft YaHei Light" panose="020B0502040204020203" pitchFamily="34" charset="-122"/>
              </a:rPr>
              <a:t>/2</a:t>
            </a:r>
            <a:r>
              <a:rPr kumimoji="1" lang="zh-CN" altLang="en-US" sz="2800" dirty="0">
                <a:latin typeface="Microsoft YaHei Light" panose="020B0502040204020203" pitchFamily="34" charset="-122"/>
                <a:ea typeface="Microsoft YaHei Light" panose="020B0502040204020203" pitchFamily="34" charset="-122"/>
              </a:rPr>
              <a:t>」很重要，假如有一個</a:t>
            </a:r>
            <a:r>
              <a:rPr kumimoji="1" lang="en-US" altLang="zh-CN" sz="2800" dirty="0">
                <a:latin typeface="Microsoft YaHei Light" panose="020B0502040204020203" pitchFamily="34" charset="-122"/>
                <a:ea typeface="Microsoft YaHei Light" panose="020B0502040204020203" pitchFamily="34" charset="-122"/>
              </a:rPr>
              <a:t>task</a:t>
            </a:r>
            <a:r>
              <a:rPr kumimoji="1" lang="zh-CN" altLang="en-US" sz="2800" dirty="0">
                <a:latin typeface="Microsoft YaHei Light" panose="020B0502040204020203" pitchFamily="34" charset="-122"/>
                <a:ea typeface="Microsoft YaHei Light" panose="020B0502040204020203" pitchFamily="34" charset="-122"/>
              </a:rPr>
              <a:t>，這個</a:t>
            </a:r>
            <a:r>
              <a:rPr kumimoji="1" lang="en-US" altLang="zh-CN" sz="2800" dirty="0">
                <a:latin typeface="Microsoft YaHei Light" panose="020B0502040204020203" pitchFamily="34" charset="-122"/>
                <a:ea typeface="Microsoft YaHei Light" panose="020B0502040204020203" pitchFamily="34" charset="-122"/>
              </a:rPr>
              <a:t>task</a:t>
            </a:r>
            <a:r>
              <a:rPr kumimoji="1" lang="zh-CN" altLang="en-US" sz="2800" dirty="0">
                <a:latin typeface="Microsoft YaHei Light" panose="020B0502040204020203" pitchFamily="34" charset="-122"/>
                <a:ea typeface="Microsoft YaHei Light" panose="020B0502040204020203" pitchFamily="34" charset="-122"/>
              </a:rPr>
              <a:t>執行下列程式碼，請思考如果沒有「</a:t>
            </a:r>
            <a:r>
              <a:rPr kumimoji="1" lang="en-US" altLang="zh-CN" sz="2800" dirty="0">
                <a:latin typeface="Microsoft YaHei Light" panose="020B0502040204020203" pitchFamily="34" charset="-122"/>
                <a:ea typeface="Microsoft YaHei Light" panose="020B0502040204020203" pitchFamily="34" charset="-122"/>
              </a:rPr>
              <a:t>/2</a:t>
            </a:r>
            <a:r>
              <a:rPr kumimoji="1" lang="zh-CN" altLang="en-US" sz="2800" dirty="0">
                <a:latin typeface="Microsoft YaHei Light" panose="020B0502040204020203" pitchFamily="34" charset="-122"/>
                <a:ea typeface="Microsoft YaHei Light" panose="020B0502040204020203" pitchFamily="34" charset="-122"/>
              </a:rPr>
              <a:t>」的話會發生什麼事情？</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B0698E43-931B-9349-87A5-BC9FEA638219}"/>
              </a:ext>
            </a:extLst>
          </p:cNvPr>
          <p:cNvSpPr/>
          <p:nvPr/>
        </p:nvSpPr>
        <p:spPr>
          <a:xfrm>
            <a:off x="2881583" y="4035041"/>
            <a:ext cx="6096000" cy="1938992"/>
          </a:xfrm>
          <a:prstGeom prst="rect">
            <a:avLst/>
          </a:prstGeom>
        </p:spPr>
        <p:txBody>
          <a:bodyPr>
            <a:spAutoFit/>
          </a:bodyPr>
          <a:lstStyle/>
          <a:p>
            <a:r>
              <a:rPr lang="en-US" altLang="zh-TW" sz="2400" dirty="0" err="1">
                <a:solidFill>
                  <a:srgbClr val="9B2393"/>
                </a:solidFill>
                <a:latin typeface="Microsoft YaHei Light" panose="020B0502040204020203" pitchFamily="34" charset="-122"/>
                <a:ea typeface="Microsoft YaHei Light" panose="020B0502040204020203" pitchFamily="34" charset="-122"/>
              </a:rPr>
              <a:t>int</a:t>
            </a:r>
            <a:r>
              <a:rPr lang="en-US" altLang="zh-TW" sz="2400" dirty="0">
                <a:solidFill>
                  <a:srgbClr val="000000"/>
                </a:solidFill>
                <a:latin typeface="Microsoft YaHei Light" panose="020B0502040204020203" pitchFamily="34" charset="-122"/>
                <a:ea typeface="Microsoft YaHei Light" panose="020B0502040204020203" pitchFamily="34" charset="-122"/>
              </a:rPr>
              <a:t> main() {</a:t>
            </a:r>
          </a:p>
          <a:p>
            <a:r>
              <a:rPr lang="en-US" altLang="zh-TW" sz="2400" dirty="0">
                <a:solidFill>
                  <a:srgbClr val="000000"/>
                </a:solidFill>
                <a:latin typeface="Microsoft YaHei Light" panose="020B0502040204020203" pitchFamily="34" charset="-122"/>
                <a:ea typeface="Microsoft YaHei Light" panose="020B0502040204020203" pitchFamily="34" charset="-122"/>
              </a:rPr>
              <a:t>    </a:t>
            </a:r>
            <a:r>
              <a:rPr lang="en-US" altLang="zh-TW" sz="2400" dirty="0">
                <a:solidFill>
                  <a:srgbClr val="9B2393"/>
                </a:solidFill>
                <a:latin typeface="Microsoft YaHei Light" panose="020B0502040204020203" pitchFamily="34" charset="-122"/>
                <a:ea typeface="Microsoft YaHei Light" panose="020B0502040204020203" pitchFamily="34" charset="-122"/>
              </a:rPr>
              <a:t>while</a:t>
            </a:r>
            <a:r>
              <a:rPr lang="en-US" altLang="zh-TW" sz="2400" dirty="0">
                <a:solidFill>
                  <a:srgbClr val="000000"/>
                </a:solidFill>
                <a:latin typeface="Microsoft YaHei Light" panose="020B0502040204020203" pitchFamily="34" charset="-122"/>
                <a:ea typeface="Microsoft YaHei Light" panose="020B0502040204020203" pitchFamily="34" charset="-122"/>
              </a:rPr>
              <a:t>(</a:t>
            </a:r>
            <a:r>
              <a:rPr lang="en-US" altLang="zh-TW" sz="2400" dirty="0">
                <a:solidFill>
                  <a:srgbClr val="1C00CF"/>
                </a:solidFill>
                <a:latin typeface="Microsoft YaHei Light" panose="020B0502040204020203" pitchFamily="34" charset="-122"/>
                <a:ea typeface="Microsoft YaHei Light" panose="020B0502040204020203" pitchFamily="34" charset="-122"/>
              </a:rPr>
              <a:t>1</a:t>
            </a:r>
            <a:r>
              <a:rPr lang="en-US" altLang="zh-TW" sz="2400" dirty="0">
                <a:solidFill>
                  <a:srgbClr val="000000"/>
                </a:solidFill>
                <a:latin typeface="Microsoft YaHei Light" panose="020B0502040204020203" pitchFamily="34" charset="-122"/>
                <a:ea typeface="Microsoft YaHei Light" panose="020B0502040204020203" pitchFamily="34" charset="-122"/>
              </a:rPr>
              <a:t>) {</a:t>
            </a:r>
          </a:p>
          <a:p>
            <a:r>
              <a:rPr lang="en-US" altLang="zh-TW" sz="2400" dirty="0">
                <a:solidFill>
                  <a:srgbClr val="000000"/>
                </a:solidFill>
                <a:latin typeface="Microsoft YaHei Light" panose="020B0502040204020203" pitchFamily="34" charset="-122"/>
                <a:ea typeface="Microsoft YaHei Light" panose="020B0502040204020203" pitchFamily="34" charset="-122"/>
              </a:rPr>
              <a:t>        sleep(</a:t>
            </a:r>
            <a:r>
              <a:rPr lang="en-US" altLang="zh-TW" sz="2400" dirty="0">
                <a:solidFill>
                  <a:srgbClr val="1C00CF"/>
                </a:solidFill>
                <a:latin typeface="Microsoft YaHei Light" panose="020B0502040204020203" pitchFamily="34" charset="-122"/>
                <a:ea typeface="Microsoft YaHei Light" panose="020B0502040204020203" pitchFamily="34" charset="-122"/>
              </a:rPr>
              <a:t>65535</a:t>
            </a:r>
            <a:r>
              <a:rPr lang="en-US" altLang="zh-TW" sz="2400" dirty="0">
                <a:solidFill>
                  <a:srgbClr val="000000"/>
                </a:solidFill>
                <a:latin typeface="Microsoft YaHei Light" panose="020B0502040204020203" pitchFamily="34" charset="-122"/>
                <a:ea typeface="Microsoft YaHei Light" panose="020B0502040204020203" pitchFamily="34" charset="-122"/>
              </a:rPr>
              <a:t>);   </a:t>
            </a:r>
            <a:r>
              <a:rPr lang="en-US" altLang="zh-TW" sz="2400" dirty="0">
                <a:solidFill>
                  <a:srgbClr val="536579"/>
                </a:solidFill>
                <a:latin typeface="Microsoft YaHei Light" panose="020B0502040204020203" pitchFamily="34" charset="-122"/>
                <a:ea typeface="Microsoft YaHei Light" panose="020B0502040204020203" pitchFamily="34" charset="-122"/>
              </a:rPr>
              <a:t>//18.2 </a:t>
            </a:r>
            <a:r>
              <a:rPr lang="en-US" altLang="zh-TW" sz="2400" dirty="0" err="1">
                <a:solidFill>
                  <a:srgbClr val="536579"/>
                </a:solidFill>
                <a:latin typeface="Microsoft YaHei Light" panose="020B0502040204020203" pitchFamily="34" charset="-122"/>
                <a:ea typeface="Microsoft YaHei Light" panose="020B0502040204020203" pitchFamily="34" charset="-122"/>
              </a:rPr>
              <a:t>hr</a:t>
            </a:r>
            <a:endParaRPr lang="en-US" altLang="zh-TW" sz="2400" dirty="0">
              <a:solidFill>
                <a:srgbClr val="000000"/>
              </a:solidFill>
              <a:latin typeface="Microsoft YaHei Light" panose="020B0502040204020203" pitchFamily="34" charset="-122"/>
              <a:ea typeface="Microsoft YaHei Light" panose="020B0502040204020203" pitchFamily="34" charset="-122"/>
            </a:endParaRPr>
          </a:p>
          <a:p>
            <a:r>
              <a:rPr lang="en-US" altLang="zh-TW" sz="2400" dirty="0">
                <a:solidFill>
                  <a:srgbClr val="000000"/>
                </a:solidFill>
                <a:latin typeface="Microsoft YaHei Light" panose="020B0502040204020203" pitchFamily="34" charset="-122"/>
                <a:ea typeface="Microsoft YaHei Light" panose="020B0502040204020203" pitchFamily="34" charset="-122"/>
              </a:rPr>
              <a:t>    }</a:t>
            </a:r>
          </a:p>
          <a:p>
            <a:r>
              <a:rPr lang="en-US" altLang="zh-TW" sz="2400" dirty="0">
                <a:solidFill>
                  <a:srgbClr val="000000"/>
                </a:solidFill>
                <a:latin typeface="Microsoft YaHei Light" panose="020B0502040204020203" pitchFamily="34" charset="-122"/>
                <a:ea typeface="Microsoft YaHei Light" panose="020B0502040204020203" pitchFamily="34" charset="-122"/>
              </a:rPr>
              <a:t>}</a:t>
            </a:r>
            <a:endParaRPr lang="en-US" altLang="zh-TW" sz="2400" dirty="0">
              <a:solidFill>
                <a:srgbClr val="000000"/>
              </a:solidFill>
              <a:effectLst/>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237C3D5B-B099-8444-947C-07D0C41B2D7B}"/>
                  </a:ext>
                </a:extLst>
              </p14:cNvPr>
              <p14:cNvContentPartPr/>
              <p14:nvPr/>
            </p14:nvContentPartPr>
            <p14:xfrm>
              <a:off x="2222280" y="1818720"/>
              <a:ext cx="5599080" cy="4577040"/>
            </p14:xfrm>
          </p:contentPart>
        </mc:Choice>
        <mc:Fallback xmlns="">
          <p:pic>
            <p:nvPicPr>
              <p:cNvPr id="6" name="筆跡 5">
                <a:extLst>
                  <a:ext uri="{FF2B5EF4-FFF2-40B4-BE49-F238E27FC236}">
                    <a16:creationId xmlns:a16="http://schemas.microsoft.com/office/drawing/2014/main" id="{237C3D5B-B099-8444-947C-07D0C41B2D7B}"/>
                  </a:ext>
                </a:extLst>
              </p:cNvPr>
              <p:cNvPicPr/>
              <p:nvPr/>
            </p:nvPicPr>
            <p:blipFill>
              <a:blip r:embed="rId3"/>
              <a:stretch>
                <a:fillRect/>
              </a:stretch>
            </p:blipFill>
            <p:spPr>
              <a:xfrm>
                <a:off x="2206080" y="1802520"/>
                <a:ext cx="5631480" cy="4609440"/>
              </a:xfrm>
              <a:prstGeom prst="rect">
                <a:avLst/>
              </a:prstGeom>
            </p:spPr>
          </p:pic>
        </mc:Fallback>
      </mc:AlternateContent>
    </p:spTree>
    <p:extLst>
      <p:ext uri="{BB962C8B-B14F-4D97-AF65-F5344CB8AC3E}">
        <p14:creationId xmlns:p14="http://schemas.microsoft.com/office/powerpoint/2010/main" val="320583748"/>
      </p:ext>
    </p:extLst>
  </p:cSld>
  <p:clrMapOvr>
    <a:masterClrMapping/>
  </p:clrMapOvr>
  <mc:AlternateContent xmlns:mc="http://schemas.openxmlformats.org/markup-compatibility/2006" xmlns:p14="http://schemas.microsoft.com/office/powerpoint/2010/main">
    <mc:Choice Requires="p14">
      <p:transition spd="slow" p14:dur="2000" advTm="213378"/>
    </mc:Choice>
    <mc:Fallback xmlns="">
      <p:transition spd="slow" advTm="2133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23E3B9E-00A1-BA4F-A24A-C7193076FB2E}"/>
              </a:ext>
            </a:extLst>
          </p:cNvPr>
          <p:cNvSpPr>
            <a:spLocks noGrp="1"/>
          </p:cNvSpPr>
          <p:nvPr>
            <p:ph idx="1"/>
          </p:nvPr>
        </p:nvSpPr>
        <p:spPr/>
        <p:txBody>
          <a:bodyPr/>
          <a:lstStyle/>
          <a:p>
            <a:r>
              <a:rPr kumimoji="1" lang="zh-CN" altLang="en-US" dirty="0"/>
              <a:t>什麼是</a:t>
            </a:r>
            <a:r>
              <a:rPr kumimoji="1" lang="en-US" altLang="zh-CN" dirty="0"/>
              <a:t>dual mode operation</a:t>
            </a:r>
          </a:p>
          <a:p>
            <a:r>
              <a:rPr kumimoji="1" lang="zh-CN" altLang="en-US" dirty="0"/>
              <a:t>為什麼需要</a:t>
            </a:r>
            <a:r>
              <a:rPr kumimoji="1" lang="en-US" altLang="zh-CN" dirty="0"/>
              <a:t>dual mode</a:t>
            </a:r>
          </a:p>
          <a:p>
            <a:r>
              <a:rPr kumimoji="1" lang="zh-CN" altLang="en-US" dirty="0"/>
              <a:t>記憶體與</a:t>
            </a:r>
            <a:r>
              <a:rPr kumimoji="1" lang="en-US" altLang="zh-CN" dirty="0"/>
              <a:t>CPU</a:t>
            </a:r>
            <a:r>
              <a:rPr kumimoji="1" lang="zh-CN" altLang="en-US" dirty="0"/>
              <a:t>怎樣設定權限</a:t>
            </a:r>
            <a:endParaRPr kumimoji="1" lang="en-US" altLang="zh-CN" dirty="0"/>
          </a:p>
          <a:p>
            <a:r>
              <a:rPr kumimoji="1" lang="zh-CN" altLang="en-US" dirty="0"/>
              <a:t>只有</a:t>
            </a:r>
            <a:r>
              <a:rPr kumimoji="1" lang="en-US" altLang="zh-CN" dirty="0"/>
              <a:t>kernel</a:t>
            </a:r>
            <a:r>
              <a:rPr kumimoji="1" lang="zh-CN" altLang="en-US" dirty="0"/>
              <a:t>可以存取硬體，如何實現</a:t>
            </a:r>
            <a:r>
              <a:rPr kumimoji="1" lang="en-US" altLang="zh-CN" dirty="0"/>
              <a:t>system call</a:t>
            </a:r>
            <a:r>
              <a:rPr kumimoji="1" lang="zh-CN" altLang="en-US" dirty="0"/>
              <a:t>使得「核心這個函數庫」只有一個進入點</a:t>
            </a:r>
            <a:endParaRPr kumimoji="1" lang="zh-TW" altLang="en-US" dirty="0"/>
          </a:p>
        </p:txBody>
      </p:sp>
    </p:spTree>
    <p:extLst>
      <p:ext uri="{BB962C8B-B14F-4D97-AF65-F5344CB8AC3E}">
        <p14:creationId xmlns:p14="http://schemas.microsoft.com/office/powerpoint/2010/main" val="6603749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3DA8884-6F6F-964F-8FCC-9DE034B16B1D}"/>
              </a:ext>
            </a:extLst>
          </p:cNvPr>
          <p:cNvSpPr>
            <a:spLocks noGrp="1"/>
          </p:cNvSpPr>
          <p:nvPr>
            <p:ph idx="1"/>
          </p:nvPr>
        </p:nvSpPr>
        <p:spPr/>
        <p:txBody>
          <a:bodyPr/>
          <a:lstStyle/>
          <a:p>
            <a:r>
              <a:rPr kumimoji="1" lang="zh-CN" altLang="en-US" dirty="0"/>
              <a:t>稍微解釋一下，在</a:t>
            </a:r>
            <a:r>
              <a:rPr kumimoji="1" lang="en-US" altLang="zh-CN" dirty="0"/>
              <a:t>Linux</a:t>
            </a:r>
            <a:r>
              <a:rPr kumimoji="1" lang="zh-CN" altLang="en-US" dirty="0"/>
              <a:t>中的</a:t>
            </a:r>
            <a:r>
              <a:rPr kumimoji="1" lang="en-US" altLang="zh-CN" dirty="0"/>
              <a:t>priority</a:t>
            </a:r>
            <a:r>
              <a:rPr kumimoji="1" lang="zh-CN" altLang="en-US" dirty="0"/>
              <a:t>（</a:t>
            </a:r>
            <a:r>
              <a:rPr kumimoji="1" lang="en-US" altLang="zh-CN" dirty="0"/>
              <a:t>nice</a:t>
            </a:r>
            <a:r>
              <a:rPr kumimoji="1" lang="zh-CN" altLang="en-US" dirty="0"/>
              <a:t>）和真正的</a:t>
            </a:r>
            <a:r>
              <a:rPr kumimoji="1" lang="en-US" altLang="zh-CN" dirty="0"/>
              <a:t>priority</a:t>
            </a:r>
            <a:r>
              <a:rPr kumimoji="1" lang="zh-CN" altLang="en-US" dirty="0"/>
              <a:t>的不同</a:t>
            </a:r>
            <a:endParaRPr kumimoji="1" lang="en-US" altLang="zh-TW" dirty="0"/>
          </a:p>
          <a:p>
            <a:r>
              <a:rPr kumimoji="1" lang="en-US" altLang="zh-TW" dirty="0"/>
              <a:t>2.4</a:t>
            </a:r>
            <a:r>
              <a:rPr kumimoji="1" lang="zh-CN" altLang="en-US" dirty="0"/>
              <a:t>如何提高</a:t>
            </a:r>
            <a:r>
              <a:rPr kumimoji="1" lang="en-US" altLang="zh-CN" dirty="0"/>
              <a:t>I/O</a:t>
            </a:r>
            <a:r>
              <a:rPr kumimoji="1" lang="zh-CN" altLang="en-US" dirty="0"/>
              <a:t>效能</a:t>
            </a:r>
            <a:endParaRPr kumimoji="1" lang="en-US" altLang="zh-CN" dirty="0"/>
          </a:p>
          <a:p>
            <a:r>
              <a:rPr kumimoji="1" lang="zh-CN" altLang="en-US" dirty="0"/>
              <a:t>為什麼上個世代所累積的</a:t>
            </a:r>
            <a:r>
              <a:rPr kumimoji="1" lang="en-US" altLang="zh-CN" dirty="0"/>
              <a:t>CPU</a:t>
            </a:r>
            <a:r>
              <a:rPr kumimoji="1" lang="zh-TW" altLang="en-US" dirty="0"/>
              <a:t> </a:t>
            </a:r>
            <a:r>
              <a:rPr kumimoji="1" lang="en-US" altLang="zh-TW" dirty="0"/>
              <a:t>time</a:t>
            </a:r>
            <a:r>
              <a:rPr kumimoji="1" lang="zh-CN" altLang="en-US" dirty="0"/>
              <a:t>要打對折？打</a:t>
            </a:r>
            <a:r>
              <a:rPr kumimoji="1" lang="en-US" altLang="zh-CN" dirty="0"/>
              <a:t>0.7</a:t>
            </a:r>
            <a:r>
              <a:rPr kumimoji="1" lang="zh-CN" altLang="en-US" dirty="0"/>
              <a:t>折可以嗎？</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54D106FD-463C-B447-80CD-590F397DF38D}"/>
                  </a:ext>
                </a:extLst>
              </p14:cNvPr>
              <p14:cNvContentPartPr/>
              <p14:nvPr/>
            </p14:nvContentPartPr>
            <p14:xfrm>
              <a:off x="10158840" y="4272120"/>
              <a:ext cx="756720" cy="144000"/>
            </p14:xfrm>
          </p:contentPart>
        </mc:Choice>
        <mc:Fallback xmlns="">
          <p:pic>
            <p:nvPicPr>
              <p:cNvPr id="2" name="筆跡 1">
                <a:extLst>
                  <a:ext uri="{FF2B5EF4-FFF2-40B4-BE49-F238E27FC236}">
                    <a16:creationId xmlns:a16="http://schemas.microsoft.com/office/drawing/2014/main" id="{54D106FD-463C-B447-80CD-590F397DF38D}"/>
                  </a:ext>
                </a:extLst>
              </p:cNvPr>
              <p:cNvPicPr/>
              <p:nvPr/>
            </p:nvPicPr>
            <p:blipFill>
              <a:blip r:embed="rId3"/>
              <a:stretch>
                <a:fillRect/>
              </a:stretch>
            </p:blipFill>
            <p:spPr>
              <a:xfrm>
                <a:off x="10142640" y="4255920"/>
                <a:ext cx="789120" cy="176400"/>
              </a:xfrm>
              <a:prstGeom prst="rect">
                <a:avLst/>
              </a:prstGeom>
            </p:spPr>
          </p:pic>
        </mc:Fallback>
      </mc:AlternateContent>
    </p:spTree>
    <p:extLst>
      <p:ext uri="{BB962C8B-B14F-4D97-AF65-F5344CB8AC3E}">
        <p14:creationId xmlns:p14="http://schemas.microsoft.com/office/powerpoint/2010/main" val="39943055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2.6 scheduler</a:t>
            </a:r>
          </a:p>
        </p:txBody>
      </p:sp>
    </p:spTree>
    <p:extLst>
      <p:ext uri="{BB962C8B-B14F-4D97-AF65-F5344CB8AC3E}">
        <p14:creationId xmlns:p14="http://schemas.microsoft.com/office/powerpoint/2010/main" val="3251043905"/>
      </p:ext>
    </p:extLst>
  </p:cSld>
  <p:clrMapOvr>
    <a:masterClrMapping/>
  </p:clrMapOvr>
  <mc:AlternateContent xmlns:mc="http://schemas.openxmlformats.org/markup-compatibility/2006" xmlns:p14="http://schemas.microsoft.com/office/powerpoint/2010/main">
    <mc:Choice Requires="p14">
      <p:transition spd="slow" p14:dur="2000" advTm="24180"/>
    </mc:Choice>
    <mc:Fallback xmlns="">
      <p:transition spd="slow" advTm="2418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2.6 scheduler</a:t>
            </a:r>
            <a:endParaRPr lang="zh-TW" altLang="en-US" dirty="0"/>
          </a:p>
        </p:txBody>
      </p:sp>
      <p:sp>
        <p:nvSpPr>
          <p:cNvPr id="4" name="Rectangle 3"/>
          <p:cNvSpPr/>
          <p:nvPr/>
        </p:nvSpPr>
        <p:spPr>
          <a:xfrm>
            <a:off x="1991544" y="2188158"/>
            <a:ext cx="3600400"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run queue</a:t>
            </a:r>
            <a:endParaRPr lang="zh-TW" altLang="en-US" sz="2400" dirty="0">
              <a:latin typeface="Microsoft YaHei Light" panose="020B0502040204020203" pitchFamily="34" charset="-122"/>
              <a:ea typeface="Microsoft YaHei Light" panose="020B0502040204020203" pitchFamily="34" charset="-122"/>
            </a:endParaRPr>
          </a:p>
        </p:txBody>
      </p:sp>
      <p:pic>
        <p:nvPicPr>
          <p:cNvPr id="5"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700808"/>
            <a:ext cx="1622772" cy="16227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shiwulo\Desktop\cp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3933056"/>
            <a:ext cx="1622772" cy="162277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a:cxnSpLocks/>
            <a:stCxn id="5" idx="1"/>
            <a:endCxn id="4" idx="3"/>
          </p:cNvCxnSpPr>
          <p:nvPr/>
        </p:nvCxnSpPr>
        <p:spPr>
          <a:xfrm flipH="1">
            <a:off x="5591944" y="2512194"/>
            <a:ext cx="1800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a:cxnSpLocks/>
            <a:stCxn id="6" idx="1"/>
            <a:endCxn id="12" idx="3"/>
          </p:cNvCxnSpPr>
          <p:nvPr/>
        </p:nvCxnSpPr>
        <p:spPr>
          <a:xfrm flipH="1">
            <a:off x="5591944" y="4744442"/>
            <a:ext cx="1800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1991544" y="4420406"/>
            <a:ext cx="3600400"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run queue</a:t>
            </a:r>
            <a:endParaRPr lang="zh-TW" altLang="en-US" sz="2400" dirty="0">
              <a:latin typeface="Microsoft YaHei Light" panose="020B0502040204020203" pitchFamily="34" charset="-122"/>
              <a:ea typeface="Microsoft YaHei Light" panose="020B0502040204020203" pitchFamily="34" charset="-122"/>
            </a:endParaRPr>
          </a:p>
        </p:txBody>
      </p:sp>
      <p:sp>
        <p:nvSpPr>
          <p:cNvPr id="17" name="Left-Right Arrow Callout 16"/>
          <p:cNvSpPr/>
          <p:nvPr/>
        </p:nvSpPr>
        <p:spPr>
          <a:xfrm rot="16200000">
            <a:off x="2837638" y="2780928"/>
            <a:ext cx="1908212" cy="1692188"/>
          </a:xfrm>
          <a:prstGeom prst="leftRightArrowCallout">
            <a:avLst/>
          </a:prstGeom>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lang="en-US" altLang="zh-TW" dirty="0">
                <a:latin typeface="Microsoft YaHei Light" panose="020B0502040204020203" pitchFamily="34" charset="-122"/>
                <a:ea typeface="Microsoft YaHei Light" panose="020B0502040204020203" pitchFamily="34" charset="-122"/>
              </a:rPr>
              <a:t>task migration (put + pull)</a:t>
            </a:r>
            <a:endParaRPr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758404786"/>
      </p:ext>
    </p:extLst>
  </p:cSld>
  <p:clrMapOvr>
    <a:masterClrMapping/>
  </p:clrMapOvr>
  <mc:AlternateContent xmlns:mc="http://schemas.openxmlformats.org/markup-compatibility/2006" xmlns:p14="http://schemas.microsoft.com/office/powerpoint/2010/main">
    <mc:Choice Requires="p14">
      <p:transition spd="slow" p14:dur="2000" advTm="259367"/>
    </mc:Choice>
    <mc:Fallback xmlns="">
      <p:transition spd="slow" advTm="259367"/>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4B678-B724-7D44-AFFF-EC8CA566409A}"/>
              </a:ext>
            </a:extLst>
          </p:cNvPr>
          <p:cNvSpPr>
            <a:spLocks noGrp="1"/>
          </p:cNvSpPr>
          <p:nvPr>
            <p:ph type="title"/>
          </p:nvPr>
        </p:nvSpPr>
        <p:spPr/>
        <p:txBody>
          <a:bodyPr/>
          <a:lstStyle/>
          <a:p>
            <a:r>
              <a:rPr kumimoji="1" lang="en-US" altLang="zh-TW" dirty="0"/>
              <a:t>Load balance</a:t>
            </a:r>
            <a:endParaRPr kumimoji="1" lang="zh-TW" altLang="en-US" dirty="0"/>
          </a:p>
        </p:txBody>
      </p:sp>
      <p:sp>
        <p:nvSpPr>
          <p:cNvPr id="4" name="內容版面配置區 3">
            <a:extLst>
              <a:ext uri="{FF2B5EF4-FFF2-40B4-BE49-F238E27FC236}">
                <a16:creationId xmlns:a16="http://schemas.microsoft.com/office/drawing/2014/main" id="{B70DFDA1-CC4B-4241-88F4-0ACE4309208F}"/>
              </a:ext>
            </a:extLst>
          </p:cNvPr>
          <p:cNvSpPr>
            <a:spLocks noGrp="1"/>
          </p:cNvSpPr>
          <p:nvPr>
            <p:ph idx="1"/>
          </p:nvPr>
        </p:nvSpPr>
        <p:spPr/>
        <p:txBody>
          <a:bodyPr anchor="ctr">
            <a:normAutofit lnSpcReduction="10000"/>
          </a:bodyPr>
          <a:lstStyle/>
          <a:p>
            <a:pPr>
              <a:lnSpc>
                <a:spcPct val="150000"/>
              </a:lnSpc>
            </a:pPr>
            <a:r>
              <a:rPr kumimoji="1" lang="zh-CN" altLang="en-US" dirty="0"/>
              <a:t>二個手段</a:t>
            </a:r>
            <a:endParaRPr kumimoji="1" lang="en-US" altLang="zh-CN" dirty="0"/>
          </a:p>
          <a:p>
            <a:pPr lvl="1">
              <a:lnSpc>
                <a:spcPct val="150000"/>
              </a:lnSpc>
            </a:pPr>
            <a:r>
              <a:rPr kumimoji="1" lang="en-US" altLang="zh-CN" dirty="0"/>
              <a:t>Put</a:t>
            </a:r>
            <a:r>
              <a:rPr kumimoji="1" lang="zh-CN" altLang="en-US" dirty="0"/>
              <a:t>：當一個</a:t>
            </a:r>
            <a:r>
              <a:rPr kumimoji="1" lang="en-US" altLang="zh-CN" dirty="0"/>
              <a:t>CPU</a:t>
            </a:r>
            <a:r>
              <a:rPr kumimoji="1" lang="zh-CN" altLang="en-US" dirty="0"/>
              <a:t>覺得自己的</a:t>
            </a:r>
            <a:r>
              <a:rPr kumimoji="1" lang="en-US" altLang="zh-CN" dirty="0"/>
              <a:t>loading</a:t>
            </a:r>
            <a:r>
              <a:rPr kumimoji="1" lang="zh-CN" altLang="en-US" dirty="0"/>
              <a:t>太重，將</a:t>
            </a:r>
            <a:r>
              <a:rPr kumimoji="1" lang="en-US" altLang="zh-CN" dirty="0"/>
              <a:t>task</a:t>
            </a:r>
            <a:r>
              <a:rPr kumimoji="1" lang="zh-CN" altLang="en-US" dirty="0"/>
              <a:t>塞給另外一顆</a:t>
            </a:r>
            <a:r>
              <a:rPr kumimoji="1" lang="en-US" altLang="zh-CN" dirty="0"/>
              <a:t>CPU</a:t>
            </a:r>
          </a:p>
          <a:p>
            <a:pPr lvl="1">
              <a:lnSpc>
                <a:spcPct val="150000"/>
              </a:lnSpc>
            </a:pPr>
            <a:r>
              <a:rPr kumimoji="1" lang="en-US" altLang="zh-CN" dirty="0"/>
              <a:t>Pull</a:t>
            </a:r>
            <a:r>
              <a:rPr kumimoji="1" lang="zh-CN" altLang="en-US" dirty="0"/>
              <a:t>：覺得自己的</a:t>
            </a:r>
            <a:r>
              <a:rPr kumimoji="1" lang="en-US" altLang="zh-CN" dirty="0"/>
              <a:t>loading</a:t>
            </a:r>
            <a:r>
              <a:rPr kumimoji="1" lang="zh-CN" altLang="en-US" dirty="0"/>
              <a:t>太輕，從別人那邊拿一個</a:t>
            </a:r>
            <a:r>
              <a:rPr kumimoji="1" lang="en-US" altLang="zh-CN" dirty="0"/>
              <a:t>task</a:t>
            </a:r>
            <a:r>
              <a:rPr kumimoji="1" lang="zh-CN" altLang="en-US" dirty="0"/>
              <a:t>過來執行</a:t>
            </a:r>
            <a:endParaRPr kumimoji="1" lang="en-US" altLang="zh-CN" dirty="0"/>
          </a:p>
          <a:p>
            <a:pPr>
              <a:lnSpc>
                <a:spcPct val="150000"/>
              </a:lnSpc>
            </a:pPr>
            <a:r>
              <a:rPr kumimoji="1" lang="zh-CN" altLang="en-US" dirty="0"/>
              <a:t>如何評估各個</a:t>
            </a:r>
            <a:r>
              <a:rPr kumimoji="1" lang="en-US" altLang="zh-CN" dirty="0"/>
              <a:t>CPU</a:t>
            </a:r>
            <a:r>
              <a:rPr kumimoji="1" lang="zh-CN" altLang="en-US" dirty="0"/>
              <a:t>的</a:t>
            </a:r>
            <a:r>
              <a:rPr kumimoji="1" lang="en-US" altLang="zh-CN" dirty="0"/>
              <a:t>loading</a:t>
            </a:r>
          </a:p>
          <a:p>
            <a:pPr lvl="1">
              <a:lnSpc>
                <a:spcPct val="150000"/>
              </a:lnSpc>
            </a:pPr>
            <a:r>
              <a:rPr kumimoji="1" lang="zh-CN" altLang="en-US" dirty="0"/>
              <a:t>看各個</a:t>
            </a:r>
            <a:r>
              <a:rPr kumimoji="1" lang="en-US" altLang="zh-CN" dirty="0"/>
              <a:t>CPU</a:t>
            </a:r>
            <a:r>
              <a:rPr kumimoji="1" lang="zh-CN" altLang="en-US" dirty="0"/>
              <a:t>上的</a:t>
            </a:r>
            <a:r>
              <a:rPr kumimoji="1" lang="en-US" altLang="zh-CN" dirty="0"/>
              <a:t>task</a:t>
            </a:r>
            <a:r>
              <a:rPr kumimoji="1" lang="zh-CN" altLang="en-US" dirty="0"/>
              <a:t>數量？</a:t>
            </a:r>
            <a:endParaRPr kumimoji="1" lang="en-US" altLang="zh-CN" dirty="0"/>
          </a:p>
          <a:p>
            <a:pPr lvl="1">
              <a:lnSpc>
                <a:spcPct val="150000"/>
              </a:lnSpc>
            </a:pPr>
            <a:r>
              <a:rPr kumimoji="1" lang="zh-CN" altLang="en-US" dirty="0"/>
              <a:t>看各個</a:t>
            </a:r>
            <a:r>
              <a:rPr kumimoji="1" lang="en-US" altLang="zh-CN" dirty="0"/>
              <a:t>CPU</a:t>
            </a:r>
            <a:r>
              <a:rPr kumimoji="1" lang="zh-CN" altLang="en-US" dirty="0"/>
              <a:t>上的</a:t>
            </a:r>
            <a:r>
              <a:rPr kumimoji="1" lang="en-US" altLang="zh-CN" dirty="0"/>
              <a:t>runnable task</a:t>
            </a:r>
            <a:r>
              <a:rPr kumimoji="1" lang="zh-CN" altLang="en-US" dirty="0"/>
              <a:t>數量？</a:t>
            </a:r>
            <a:endParaRPr kumimoji="1" lang="en-US" altLang="zh-TW" dirty="0"/>
          </a:p>
          <a:p>
            <a:pPr lvl="1">
              <a:lnSpc>
                <a:spcPct val="150000"/>
              </a:lnSpc>
            </a:pPr>
            <a:r>
              <a:rPr kumimoji="1" lang="zh-CN" altLang="en-US" dirty="0"/>
              <a:t>後者，為什麼？</a:t>
            </a:r>
            <a:endParaRPr kumimoji="1" lang="zh-TW" altLang="en-US" dirty="0"/>
          </a:p>
        </p:txBody>
      </p:sp>
    </p:spTree>
    <p:extLst>
      <p:ext uri="{BB962C8B-B14F-4D97-AF65-F5344CB8AC3E}">
        <p14:creationId xmlns:p14="http://schemas.microsoft.com/office/powerpoint/2010/main" val="784587943"/>
      </p:ext>
    </p:extLst>
  </p:cSld>
  <p:clrMapOvr>
    <a:masterClrMapping/>
  </p:clrMapOvr>
  <mc:AlternateContent xmlns:mc="http://schemas.openxmlformats.org/markup-compatibility/2006" xmlns:p14="http://schemas.microsoft.com/office/powerpoint/2010/main">
    <mc:Choice Requires="p14">
      <p:transition spd="slow" p14:dur="2000" advTm="265153"/>
    </mc:Choice>
    <mc:Fallback xmlns="">
      <p:transition spd="slow" advTm="265153"/>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1ADDD2-D9E6-5947-B0C9-D28BE33376D6}"/>
              </a:ext>
            </a:extLst>
          </p:cNvPr>
          <p:cNvSpPr>
            <a:spLocks noGrp="1"/>
          </p:cNvSpPr>
          <p:nvPr>
            <p:ph type="title"/>
          </p:nvPr>
        </p:nvSpPr>
        <p:spPr/>
        <p:txBody>
          <a:bodyPr/>
          <a:lstStyle/>
          <a:p>
            <a:r>
              <a:rPr lang="en-US" altLang="zh-TW" dirty="0"/>
              <a:t>Scalability</a:t>
            </a:r>
            <a:endParaRPr kumimoji="1" lang="zh-TW" altLang="en-US" dirty="0"/>
          </a:p>
        </p:txBody>
      </p:sp>
      <p:sp>
        <p:nvSpPr>
          <p:cNvPr id="3" name="內容版面配置區 2">
            <a:extLst>
              <a:ext uri="{FF2B5EF4-FFF2-40B4-BE49-F238E27FC236}">
                <a16:creationId xmlns:a16="http://schemas.microsoft.com/office/drawing/2014/main" id="{D86B46A0-D612-B546-9DDA-C505A4A42ABD}"/>
              </a:ext>
            </a:extLst>
          </p:cNvPr>
          <p:cNvSpPr>
            <a:spLocks noGrp="1"/>
          </p:cNvSpPr>
          <p:nvPr>
            <p:ph idx="1"/>
          </p:nvPr>
        </p:nvSpPr>
        <p:spPr/>
        <p:txBody>
          <a:bodyPr/>
          <a:lstStyle/>
          <a:p>
            <a:pPr>
              <a:lnSpc>
                <a:spcPct val="150000"/>
              </a:lnSpc>
            </a:pPr>
            <a:r>
              <a:rPr kumimoji="1" lang="zh-CN" altLang="en-US" dirty="0"/>
              <a:t>由於每一個</a:t>
            </a:r>
            <a:r>
              <a:rPr kumimoji="1" lang="en-US" altLang="zh-CN" dirty="0"/>
              <a:t>CPU</a:t>
            </a:r>
            <a:r>
              <a:rPr kumimoji="1" lang="zh-CN" altLang="en-US" dirty="0"/>
              <a:t>擁有自己的</a:t>
            </a:r>
            <a:r>
              <a:rPr kumimoji="1" lang="en-US" altLang="zh-CN" dirty="0"/>
              <a:t>queue</a:t>
            </a:r>
            <a:r>
              <a:rPr kumimoji="1" lang="zh-CN" altLang="en-US" dirty="0"/>
              <a:t>，因此當</a:t>
            </a:r>
            <a:r>
              <a:rPr kumimoji="1" lang="en-US" altLang="zh-CN" dirty="0"/>
              <a:t>CPU</a:t>
            </a:r>
            <a:r>
              <a:rPr kumimoji="1" lang="zh-CN" altLang="en-US" dirty="0"/>
              <a:t>增加時（通常這種系統</a:t>
            </a:r>
            <a:r>
              <a:rPr kumimoji="1" lang="en-US" altLang="zh-CN" dirty="0"/>
              <a:t>task</a:t>
            </a:r>
            <a:r>
              <a:rPr kumimoji="1" lang="zh-CN" altLang="en-US" dirty="0"/>
              <a:t>也很多），每一個</a:t>
            </a:r>
            <a:r>
              <a:rPr kumimoji="1" lang="en-US" altLang="zh-CN" dirty="0"/>
              <a:t>CPU</a:t>
            </a:r>
            <a:r>
              <a:rPr kumimoji="1" lang="zh-CN" altLang="en-US" dirty="0"/>
              <a:t>只要從自已的</a:t>
            </a:r>
            <a:r>
              <a:rPr kumimoji="1" lang="en-US" altLang="zh-CN" dirty="0"/>
              <a:t>queue</a:t>
            </a:r>
            <a:r>
              <a:rPr kumimoji="1" lang="zh-CN" altLang="en-US" dirty="0"/>
              <a:t>挑選適當的</a:t>
            </a:r>
            <a:r>
              <a:rPr kumimoji="1" lang="en-US" altLang="zh-CN" dirty="0"/>
              <a:t>task</a:t>
            </a:r>
            <a:r>
              <a:rPr kumimoji="1" lang="zh-CN" altLang="en-US" dirty="0"/>
              <a:t>起來執行</a:t>
            </a:r>
            <a:endParaRPr kumimoji="1" lang="en-US" altLang="zh-CN" dirty="0"/>
          </a:p>
          <a:p>
            <a:pPr>
              <a:lnSpc>
                <a:spcPct val="150000"/>
              </a:lnSpc>
            </a:pPr>
            <a:r>
              <a:rPr kumimoji="1" lang="zh-TW" altLang="en-US" dirty="0"/>
              <a:t>在這種情況下，於大型系統（例如：許多處理器），</a:t>
            </a:r>
            <a:r>
              <a:rPr kumimoji="1" lang="en-US" altLang="zh-TW" dirty="0"/>
              <a:t>Linux</a:t>
            </a:r>
            <a:r>
              <a:rPr kumimoji="1" lang="zh-CN" altLang="en-US" dirty="0"/>
              <a:t>的</a:t>
            </a:r>
            <a:r>
              <a:rPr kumimoji="1" lang="en-US" altLang="zh-CN" dirty="0"/>
              <a:t>scheduler</a:t>
            </a:r>
            <a:r>
              <a:rPr kumimoji="1" lang="zh-CN" altLang="en-US" dirty="0"/>
              <a:t>表現依然不錯</a:t>
            </a:r>
            <a:endParaRPr kumimoji="1" lang="zh-TW" altLang="en-US" dirty="0"/>
          </a:p>
        </p:txBody>
      </p:sp>
    </p:spTree>
    <p:extLst>
      <p:ext uri="{BB962C8B-B14F-4D97-AF65-F5344CB8AC3E}">
        <p14:creationId xmlns:p14="http://schemas.microsoft.com/office/powerpoint/2010/main" val="949612832"/>
      </p:ext>
    </p:extLst>
  </p:cSld>
  <p:clrMapOvr>
    <a:masterClrMapping/>
  </p:clrMapOvr>
  <mc:AlternateContent xmlns:mc="http://schemas.openxmlformats.org/markup-compatibility/2006" xmlns:p14="http://schemas.microsoft.com/office/powerpoint/2010/main">
    <mc:Choice Requires="p14">
      <p:transition spd="slow" p14:dur="2000" advTm="102925"/>
    </mc:Choice>
    <mc:Fallback xmlns="">
      <p:transition spd="slow" advTm="102925"/>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A431A4-CFEC-E147-B03E-D301D23BB6D8}"/>
              </a:ext>
            </a:extLst>
          </p:cNvPr>
          <p:cNvSpPr>
            <a:spLocks noGrp="1"/>
          </p:cNvSpPr>
          <p:nvPr>
            <p:ph type="title"/>
          </p:nvPr>
        </p:nvSpPr>
        <p:spPr/>
        <p:txBody>
          <a:bodyPr/>
          <a:lstStyle/>
          <a:p>
            <a:r>
              <a:rPr kumimoji="1" lang="en-US" altLang="zh-TW" dirty="0"/>
              <a:t>Affinity</a:t>
            </a:r>
            <a:r>
              <a:rPr kumimoji="1" lang="zh-TW" altLang="en-US" dirty="0"/>
              <a:t>（</a:t>
            </a:r>
            <a:r>
              <a:rPr kumimoji="1" lang="en-US" altLang="zh-TW" dirty="0"/>
              <a:t>task</a:t>
            </a:r>
            <a:r>
              <a:rPr kumimoji="1" lang="zh-TW" altLang="en-US" dirty="0"/>
              <a:t>與</a:t>
            </a:r>
            <a:r>
              <a:rPr kumimoji="1" lang="en-US" altLang="zh-TW" dirty="0"/>
              <a:t>CPU</a:t>
            </a:r>
            <a:r>
              <a:rPr kumimoji="1" lang="zh-CN" altLang="en-US" dirty="0"/>
              <a:t>之間的親和力</a:t>
            </a:r>
            <a:r>
              <a:rPr kumimoji="1" lang="zh-TW" altLang="en-US" dirty="0"/>
              <a:t>）</a:t>
            </a:r>
          </a:p>
        </p:txBody>
      </p:sp>
      <p:sp>
        <p:nvSpPr>
          <p:cNvPr id="3" name="內容版面配置區 2">
            <a:extLst>
              <a:ext uri="{FF2B5EF4-FFF2-40B4-BE49-F238E27FC236}">
                <a16:creationId xmlns:a16="http://schemas.microsoft.com/office/drawing/2014/main" id="{E5951824-10BC-C74D-866B-539AF2D1F963}"/>
              </a:ext>
            </a:extLst>
          </p:cNvPr>
          <p:cNvSpPr>
            <a:spLocks noGrp="1"/>
          </p:cNvSpPr>
          <p:nvPr>
            <p:ph idx="1"/>
          </p:nvPr>
        </p:nvSpPr>
        <p:spPr/>
        <p:txBody>
          <a:bodyPr/>
          <a:lstStyle/>
          <a:p>
            <a:pPr>
              <a:lnSpc>
                <a:spcPct val="150000"/>
              </a:lnSpc>
            </a:pPr>
            <a:r>
              <a:rPr kumimoji="1" lang="zh-TW" altLang="en-US" dirty="0"/>
              <a:t>由於每一個</a:t>
            </a:r>
            <a:r>
              <a:rPr kumimoji="1" lang="en-US" altLang="zh-TW" dirty="0"/>
              <a:t>CPU</a:t>
            </a:r>
            <a:r>
              <a:rPr kumimoji="1" lang="zh-CN" altLang="en-US" dirty="0"/>
              <a:t>有自己的</a:t>
            </a:r>
            <a:r>
              <a:rPr kumimoji="1" lang="en-US" altLang="zh-CN" dirty="0"/>
              <a:t>ready queue</a:t>
            </a:r>
            <a:r>
              <a:rPr kumimoji="1" lang="zh-CN" altLang="en-US" dirty="0"/>
              <a:t>，除非負載不平衡，否則不會觸發</a:t>
            </a:r>
            <a:r>
              <a:rPr kumimoji="1" lang="en-US" altLang="zh-CN" dirty="0"/>
              <a:t>task migration</a:t>
            </a:r>
          </a:p>
          <a:p>
            <a:pPr>
              <a:lnSpc>
                <a:spcPct val="150000"/>
              </a:lnSpc>
            </a:pPr>
            <a:r>
              <a:rPr kumimoji="1" lang="zh-CN" altLang="en-US" dirty="0"/>
              <a:t>換言之，一個</a:t>
            </a:r>
            <a:r>
              <a:rPr kumimoji="1" lang="en-US" altLang="zh-CN" dirty="0"/>
              <a:t>task</a:t>
            </a:r>
            <a:r>
              <a:rPr kumimoji="1" lang="zh-CN" altLang="en-US" dirty="0"/>
              <a:t>一但被指定到某顆</a:t>
            </a:r>
            <a:r>
              <a:rPr kumimoji="1" lang="en-US" altLang="zh-CN" dirty="0"/>
              <a:t>CPU</a:t>
            </a:r>
            <a:r>
              <a:rPr kumimoji="1" lang="zh-CN" altLang="en-US" dirty="0"/>
              <a:t>上執行，除非特殊狀況，否則該</a:t>
            </a:r>
            <a:r>
              <a:rPr kumimoji="1" lang="en-US" altLang="zh-CN" dirty="0"/>
              <a:t>task</a:t>
            </a:r>
            <a:r>
              <a:rPr kumimoji="1" lang="zh-CN" altLang="en-US" dirty="0"/>
              <a:t>不會輕易的離開該</a:t>
            </a:r>
            <a:r>
              <a:rPr kumimoji="1" lang="en-US" altLang="zh-CN" dirty="0"/>
              <a:t>CPU</a:t>
            </a:r>
          </a:p>
          <a:p>
            <a:pPr>
              <a:lnSpc>
                <a:spcPct val="150000"/>
              </a:lnSpc>
            </a:pPr>
            <a:r>
              <a:rPr kumimoji="1" lang="zh-CN" altLang="en-US" dirty="0"/>
              <a:t>在這樣的架構下，可以更有效的使用</a:t>
            </a:r>
            <a:r>
              <a:rPr kumimoji="1" lang="en-US" altLang="zh-CN" dirty="0"/>
              <a:t>CPU cache</a:t>
            </a:r>
            <a:r>
              <a:rPr kumimoji="1" lang="zh-CN" altLang="en-US" dirty="0"/>
              <a:t>，讓</a:t>
            </a:r>
            <a:r>
              <a:rPr kumimoji="1" lang="en-US" altLang="zh-CN" dirty="0"/>
              <a:t>CPU</a:t>
            </a:r>
            <a:r>
              <a:rPr kumimoji="1" lang="zh-CN" altLang="en-US" dirty="0"/>
              <a:t>的</a:t>
            </a:r>
            <a:r>
              <a:rPr kumimoji="1" lang="en-US" altLang="zh-CN" dirty="0"/>
              <a:t>IPC</a:t>
            </a:r>
            <a:r>
              <a:rPr kumimoji="1" lang="zh-CN" altLang="en-US" dirty="0"/>
              <a:t>（每</a:t>
            </a:r>
            <a:r>
              <a:rPr kumimoji="1" lang="en-US" altLang="zh-CN" dirty="0"/>
              <a:t>machine cycle</a:t>
            </a:r>
            <a:r>
              <a:rPr kumimoji="1" lang="zh-CN" altLang="en-US" dirty="0"/>
              <a:t>所完成的指令數）更高</a:t>
            </a:r>
            <a:endParaRPr kumimoji="1" lang="zh-TW" altLang="en-US" dirty="0"/>
          </a:p>
        </p:txBody>
      </p:sp>
    </p:spTree>
    <p:extLst>
      <p:ext uri="{BB962C8B-B14F-4D97-AF65-F5344CB8AC3E}">
        <p14:creationId xmlns:p14="http://schemas.microsoft.com/office/powerpoint/2010/main" val="4251826520"/>
      </p:ext>
    </p:extLst>
  </p:cSld>
  <p:clrMapOvr>
    <a:masterClrMapping/>
  </p:clrMapOvr>
  <mc:AlternateContent xmlns:mc="http://schemas.openxmlformats.org/markup-compatibility/2006" xmlns:p14="http://schemas.microsoft.com/office/powerpoint/2010/main">
    <mc:Choice Requires="p14">
      <p:transition spd="slow" p14:dur="2000" advTm="80410"/>
    </mc:Choice>
    <mc:Fallback xmlns="">
      <p:transition spd="slow" advTm="8041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DCCD38-2974-8E4B-AC30-F1999396EDD4}"/>
              </a:ext>
            </a:extLst>
          </p:cNvPr>
          <p:cNvSpPr>
            <a:spLocks noGrp="1"/>
          </p:cNvSpPr>
          <p:nvPr>
            <p:ph type="title"/>
          </p:nvPr>
        </p:nvSpPr>
        <p:spPr/>
        <p:txBody>
          <a:bodyPr/>
          <a:lstStyle/>
          <a:p>
            <a:r>
              <a:rPr kumimoji="1" lang="en-US" altLang="zh-TW" dirty="0"/>
              <a:t>Fully preemptable kernel</a:t>
            </a:r>
            <a:endParaRPr kumimoji="1" lang="zh-TW" altLang="en-US" dirty="0"/>
          </a:p>
        </p:txBody>
      </p:sp>
      <p:sp>
        <p:nvSpPr>
          <p:cNvPr id="3" name="內容版面配置區 2">
            <a:extLst>
              <a:ext uri="{FF2B5EF4-FFF2-40B4-BE49-F238E27FC236}">
                <a16:creationId xmlns:a16="http://schemas.microsoft.com/office/drawing/2014/main" id="{853D9D5A-0614-F447-B61B-AFA9EC0AA7D0}"/>
              </a:ext>
            </a:extLst>
          </p:cNvPr>
          <p:cNvSpPr>
            <a:spLocks noGrp="1"/>
          </p:cNvSpPr>
          <p:nvPr>
            <p:ph idx="1"/>
          </p:nvPr>
        </p:nvSpPr>
        <p:spPr>
          <a:xfrm>
            <a:off x="838200" y="1825625"/>
            <a:ext cx="10515600" cy="4820502"/>
          </a:xfrm>
        </p:spPr>
        <p:txBody>
          <a:bodyPr>
            <a:normAutofit fontScale="92500"/>
          </a:bodyPr>
          <a:lstStyle/>
          <a:p>
            <a:pPr>
              <a:lnSpc>
                <a:spcPct val="150000"/>
              </a:lnSpc>
            </a:pPr>
            <a:r>
              <a:rPr kumimoji="1" lang="zh-TW" altLang="en-US" dirty="0">
                <a:solidFill>
                  <a:schemeClr val="tx1">
                    <a:lumMod val="50000"/>
                    <a:lumOff val="50000"/>
                  </a:schemeClr>
                </a:solidFill>
              </a:rPr>
              <a:t>（就我個人而言，不是很喜歡這個詞，會造成一些誤導）</a:t>
            </a:r>
            <a:endParaRPr kumimoji="1" lang="en-US" altLang="zh-TW" dirty="0">
              <a:solidFill>
                <a:schemeClr val="tx1">
                  <a:lumMod val="50000"/>
                  <a:lumOff val="50000"/>
                </a:schemeClr>
              </a:solidFill>
            </a:endParaRPr>
          </a:p>
          <a:p>
            <a:pPr>
              <a:lnSpc>
                <a:spcPct val="150000"/>
              </a:lnSpc>
            </a:pPr>
            <a:r>
              <a:rPr kumimoji="1" lang="en-US" altLang="zh-TW" dirty="0"/>
              <a:t>2.6 kernel</a:t>
            </a:r>
            <a:r>
              <a:rPr kumimoji="1" lang="zh-TW" altLang="en-US" dirty="0"/>
              <a:t>以後，</a:t>
            </a:r>
            <a:r>
              <a:rPr kumimoji="1" lang="en-US" altLang="zh-TW" dirty="0"/>
              <a:t>Linux</a:t>
            </a:r>
            <a:r>
              <a:rPr kumimoji="1" lang="zh-CN" altLang="en-US" dirty="0"/>
              <a:t>中每一個</a:t>
            </a:r>
            <a:r>
              <a:rPr kumimoji="1" lang="en-US" altLang="zh-CN" dirty="0"/>
              <a:t>task</a:t>
            </a:r>
            <a:r>
              <a:rPr kumimoji="1" lang="zh-CN" altLang="en-US" dirty="0"/>
              <a:t>執行於</a:t>
            </a:r>
            <a:r>
              <a:rPr kumimoji="1" lang="en-US" altLang="zh-CN" dirty="0"/>
              <a:t>kernel mode</a:t>
            </a:r>
            <a:r>
              <a:rPr kumimoji="1" lang="zh-CN" altLang="en-US" dirty="0"/>
              <a:t>時，</a:t>
            </a:r>
            <a:r>
              <a:rPr kumimoji="1" lang="zh-TW" altLang="en-US" dirty="0"/>
              <a:t>都有一個變數「</a:t>
            </a:r>
            <a:r>
              <a:rPr kumimoji="1" lang="en-US" altLang="zh-TW" dirty="0" err="1"/>
              <a:t>preempt_count</a:t>
            </a:r>
            <a:r>
              <a:rPr kumimoji="1" lang="zh-TW" altLang="en-US" dirty="0"/>
              <a:t>」用以記載該</a:t>
            </a:r>
            <a:r>
              <a:rPr kumimoji="1" lang="en-US" altLang="zh-TW" dirty="0"/>
              <a:t>task</a:t>
            </a:r>
            <a:r>
              <a:rPr kumimoji="1" lang="zh-CN" altLang="en-US" dirty="0"/>
              <a:t>是否可以被</a:t>
            </a:r>
            <a:r>
              <a:rPr kumimoji="1" lang="en-US" altLang="zh-CN" dirty="0"/>
              <a:t>preempt</a:t>
            </a:r>
          </a:p>
          <a:p>
            <a:pPr lvl="1">
              <a:lnSpc>
                <a:spcPct val="150000"/>
              </a:lnSpc>
            </a:pPr>
            <a:r>
              <a:rPr kumimoji="1" lang="zh-CN" altLang="en-US" dirty="0"/>
              <a:t>每當</a:t>
            </a:r>
            <a:r>
              <a:rPr kumimoji="1" lang="en-US" altLang="zh-CN" dirty="0"/>
              <a:t>lock</a:t>
            </a:r>
            <a:r>
              <a:rPr kumimoji="1" lang="zh-CN" altLang="en-US" dirty="0"/>
              <a:t>一個資源時，</a:t>
            </a:r>
            <a:r>
              <a:rPr kumimoji="1" lang="en" altLang="zh-CN" dirty="0"/>
              <a:t> </a:t>
            </a:r>
            <a:r>
              <a:rPr kumimoji="1" lang="en" altLang="zh-CN" dirty="0" err="1"/>
              <a:t>preempt_count</a:t>
            </a:r>
            <a:r>
              <a:rPr kumimoji="1" lang="en" altLang="zh-CN" dirty="0"/>
              <a:t>++</a:t>
            </a:r>
          </a:p>
          <a:p>
            <a:pPr lvl="1">
              <a:lnSpc>
                <a:spcPct val="150000"/>
              </a:lnSpc>
            </a:pPr>
            <a:r>
              <a:rPr kumimoji="1" lang="zh-CN" altLang="en-US" dirty="0"/>
              <a:t>每當</a:t>
            </a:r>
            <a:r>
              <a:rPr kumimoji="1" lang="en-US" altLang="zh-CN" dirty="0"/>
              <a:t>unlock</a:t>
            </a:r>
            <a:r>
              <a:rPr kumimoji="1" lang="zh-CN" altLang="en-US" dirty="0"/>
              <a:t>一個資源時，</a:t>
            </a:r>
            <a:r>
              <a:rPr kumimoji="1" lang="en" altLang="zh-CN" dirty="0"/>
              <a:t> </a:t>
            </a:r>
            <a:r>
              <a:rPr kumimoji="1" lang="en" altLang="zh-CN" dirty="0" err="1"/>
              <a:t>preempt_count</a:t>
            </a:r>
            <a:r>
              <a:rPr kumimoji="1" lang="en" altLang="zh-CN" dirty="0"/>
              <a:t>—</a:t>
            </a:r>
          </a:p>
          <a:p>
            <a:pPr lvl="1">
              <a:lnSpc>
                <a:spcPct val="150000"/>
              </a:lnSpc>
            </a:pPr>
            <a:r>
              <a:rPr kumimoji="1" lang="zh-CN" altLang="en-US" dirty="0"/>
              <a:t>當</a:t>
            </a:r>
            <a:r>
              <a:rPr kumimoji="1" lang="en-US" altLang="zh-TW" dirty="0" err="1"/>
              <a:t>preempt_count</a:t>
            </a:r>
            <a:r>
              <a:rPr kumimoji="1" lang="zh-CN" altLang="en-US" dirty="0"/>
              <a:t>為</a:t>
            </a:r>
            <a:r>
              <a:rPr kumimoji="1" lang="en-US" altLang="zh-CN" dirty="0"/>
              <a:t>0</a:t>
            </a:r>
            <a:r>
              <a:rPr kumimoji="1" lang="zh-CN" altLang="en-US" dirty="0"/>
              <a:t>時，</a:t>
            </a:r>
            <a:r>
              <a:rPr kumimoji="1" lang="en-US" altLang="zh-CN" dirty="0"/>
              <a:t>kernel</a:t>
            </a:r>
            <a:r>
              <a:rPr kumimoji="1" lang="zh-CN" altLang="en-US" dirty="0"/>
              <a:t>可以做行程切換。</a:t>
            </a:r>
            <a:r>
              <a:rPr kumimoji="1" lang="en-US" altLang="zh-CN" dirty="0"/>
              <a:t>Kernel</a:t>
            </a:r>
            <a:r>
              <a:rPr kumimoji="1" lang="zh-CN" altLang="en-US" dirty="0"/>
              <a:t>需要做行程切換主要是因為</a:t>
            </a:r>
            <a:r>
              <a:rPr kumimoji="1" lang="en-US" altLang="zh-CN" dirty="0"/>
              <a:t>interrupt</a:t>
            </a:r>
            <a:r>
              <a:rPr kumimoji="1" lang="zh-CN" altLang="en-US" dirty="0"/>
              <a:t>。例如：一個高優先權的</a:t>
            </a:r>
            <a:r>
              <a:rPr kumimoji="1" lang="en-US" altLang="zh-CN" dirty="0"/>
              <a:t>task</a:t>
            </a:r>
            <a:r>
              <a:rPr kumimoji="1" lang="zh-CN" altLang="en-US" dirty="0"/>
              <a:t>正在等這個</a:t>
            </a:r>
            <a:r>
              <a:rPr kumimoji="1" lang="en-US" altLang="zh-CN" dirty="0"/>
              <a:t>interrupt</a:t>
            </a:r>
            <a:r>
              <a:rPr kumimoji="1" lang="zh-CN" altLang="en-US" dirty="0"/>
              <a:t>。</a:t>
            </a:r>
            <a:endParaRPr kumimoji="1" lang="en-US" altLang="zh-CN" dirty="0"/>
          </a:p>
        </p:txBody>
      </p:sp>
    </p:spTree>
    <p:extLst>
      <p:ext uri="{BB962C8B-B14F-4D97-AF65-F5344CB8AC3E}">
        <p14:creationId xmlns:p14="http://schemas.microsoft.com/office/powerpoint/2010/main" val="3484928109"/>
      </p:ext>
    </p:extLst>
  </p:cSld>
  <p:clrMapOvr>
    <a:masterClrMapping/>
  </p:clrMapOvr>
  <mc:AlternateContent xmlns:mc="http://schemas.openxmlformats.org/markup-compatibility/2006" xmlns:p14="http://schemas.microsoft.com/office/powerpoint/2010/main">
    <mc:Choice Requires="p14">
      <p:transition spd="slow" p14:dur="2000" advTm="132449"/>
    </mc:Choice>
    <mc:Fallback xmlns="">
      <p:transition spd="slow" advTm="132449"/>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F349442A-15BE-5847-A217-835A4C911A2E}"/>
              </a:ext>
            </a:extLst>
          </p:cNvPr>
          <p:cNvSpPr>
            <a:spLocks noGrp="1"/>
          </p:cNvSpPr>
          <p:nvPr>
            <p:ph idx="1"/>
          </p:nvPr>
        </p:nvSpPr>
        <p:spPr/>
        <p:txBody>
          <a:bodyPr/>
          <a:lstStyle/>
          <a:p>
            <a:r>
              <a:rPr kumimoji="1" lang="zh-TW" altLang="en-US" dirty="0"/>
              <a:t>說明</a:t>
            </a:r>
            <a:r>
              <a:rPr kumimoji="1" lang="en-US" altLang="zh-TW" dirty="0"/>
              <a:t>2.6</a:t>
            </a:r>
            <a:r>
              <a:rPr kumimoji="1" lang="zh-CN" altLang="en-US" dirty="0"/>
              <a:t>的多核心排程的架構上的優勢</a:t>
            </a:r>
            <a:endParaRPr kumimoji="1" lang="en-US" altLang="zh-CN" dirty="0"/>
          </a:p>
          <a:p>
            <a:r>
              <a:rPr kumimoji="1" lang="en-US" altLang="zh-TW" dirty="0"/>
              <a:t>Linux</a:t>
            </a:r>
            <a:r>
              <a:rPr kumimoji="1" lang="zh-CN" altLang="en-US" dirty="0"/>
              <a:t>所稱的「</a:t>
            </a:r>
            <a:r>
              <a:rPr kumimoji="1" lang="en-US" altLang="zh-CN" dirty="0"/>
              <a:t>f</a:t>
            </a:r>
            <a:r>
              <a:rPr kumimoji="1" lang="en-US" altLang="zh-TW" dirty="0"/>
              <a:t>ully preemptable kernel</a:t>
            </a:r>
            <a:r>
              <a:rPr kumimoji="1" lang="zh-TW" altLang="en-US" dirty="0"/>
              <a:t>」是啥意思？</a:t>
            </a:r>
          </a:p>
        </p:txBody>
      </p:sp>
    </p:spTree>
    <p:extLst>
      <p:ext uri="{BB962C8B-B14F-4D97-AF65-F5344CB8AC3E}">
        <p14:creationId xmlns:p14="http://schemas.microsoft.com/office/powerpoint/2010/main" val="2871086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9719FF-86C1-E740-AFA6-FAA17C1BA8CB}"/>
              </a:ext>
            </a:extLst>
          </p:cNvPr>
          <p:cNvSpPr>
            <a:spLocks noGrp="1"/>
          </p:cNvSpPr>
          <p:nvPr>
            <p:ph type="ctrTitle"/>
          </p:nvPr>
        </p:nvSpPr>
        <p:spPr/>
        <p:txBody>
          <a:bodyPr/>
          <a:lstStyle/>
          <a:p>
            <a:r>
              <a:rPr kumimoji="1" lang="en-US" altLang="zh-TW" dirty="0"/>
              <a:t>O(1)</a:t>
            </a:r>
            <a:endParaRPr kumimoji="1" lang="zh-TW" altLang="en-US" dirty="0"/>
          </a:p>
        </p:txBody>
      </p:sp>
    </p:spTree>
    <p:extLst>
      <p:ext uri="{BB962C8B-B14F-4D97-AF65-F5344CB8AC3E}">
        <p14:creationId xmlns:p14="http://schemas.microsoft.com/office/powerpoint/2010/main" val="1473182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err="1"/>
              <a:t>runqueue</a:t>
            </a:r>
            <a:endParaRPr lang="en-US" dirty="0"/>
          </a:p>
        </p:txBody>
      </p:sp>
      <p:sp>
        <p:nvSpPr>
          <p:cNvPr id="3" name="矩形 2"/>
          <p:cNvSpPr/>
          <p:nvPr/>
        </p:nvSpPr>
        <p:spPr>
          <a:xfrm>
            <a:off x="3952860" y="200024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4" name="矩形 3"/>
          <p:cNvSpPr/>
          <p:nvPr/>
        </p:nvSpPr>
        <p:spPr>
          <a:xfrm>
            <a:off x="3952860" y="228599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5" name="矩形 4"/>
          <p:cNvSpPr/>
          <p:nvPr/>
        </p:nvSpPr>
        <p:spPr>
          <a:xfrm>
            <a:off x="3952860" y="257174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6" name="矩形 5"/>
          <p:cNvSpPr/>
          <p:nvPr/>
        </p:nvSpPr>
        <p:spPr>
          <a:xfrm>
            <a:off x="3952860" y="285749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7" name="矩形 6"/>
          <p:cNvSpPr/>
          <p:nvPr/>
        </p:nvSpPr>
        <p:spPr>
          <a:xfrm>
            <a:off x="3952860" y="314324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8" name="矩形 7"/>
          <p:cNvSpPr/>
          <p:nvPr/>
        </p:nvSpPr>
        <p:spPr>
          <a:xfrm>
            <a:off x="3952860" y="342900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9" name="矩形 8"/>
          <p:cNvSpPr/>
          <p:nvPr/>
        </p:nvSpPr>
        <p:spPr>
          <a:xfrm>
            <a:off x="3952860" y="371475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0" name="矩形 9"/>
          <p:cNvSpPr/>
          <p:nvPr/>
        </p:nvSpPr>
        <p:spPr>
          <a:xfrm>
            <a:off x="3952860" y="400050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1" name="矩形 10"/>
          <p:cNvSpPr/>
          <p:nvPr/>
        </p:nvSpPr>
        <p:spPr>
          <a:xfrm>
            <a:off x="3952860" y="428625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2" name="矩形 11"/>
          <p:cNvSpPr/>
          <p:nvPr/>
        </p:nvSpPr>
        <p:spPr>
          <a:xfrm>
            <a:off x="3952860" y="457200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3" name="矩形 12"/>
          <p:cNvSpPr/>
          <p:nvPr/>
        </p:nvSpPr>
        <p:spPr>
          <a:xfrm>
            <a:off x="3952860" y="485776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4" name="矩形 13"/>
          <p:cNvSpPr/>
          <p:nvPr/>
        </p:nvSpPr>
        <p:spPr>
          <a:xfrm>
            <a:off x="3952860" y="514351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5" name="矩形 14"/>
          <p:cNvSpPr/>
          <p:nvPr/>
        </p:nvSpPr>
        <p:spPr>
          <a:xfrm>
            <a:off x="6667504" y="200024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6" name="矩形 15"/>
          <p:cNvSpPr/>
          <p:nvPr/>
        </p:nvSpPr>
        <p:spPr>
          <a:xfrm>
            <a:off x="6667504" y="228599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7" name="矩形 16"/>
          <p:cNvSpPr/>
          <p:nvPr/>
        </p:nvSpPr>
        <p:spPr>
          <a:xfrm>
            <a:off x="6667504" y="257174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8" name="矩形 17"/>
          <p:cNvSpPr/>
          <p:nvPr/>
        </p:nvSpPr>
        <p:spPr>
          <a:xfrm>
            <a:off x="6667504" y="285749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9" name="矩形 18"/>
          <p:cNvSpPr/>
          <p:nvPr/>
        </p:nvSpPr>
        <p:spPr>
          <a:xfrm>
            <a:off x="6667504" y="314324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0" name="矩形 19"/>
          <p:cNvSpPr/>
          <p:nvPr/>
        </p:nvSpPr>
        <p:spPr>
          <a:xfrm>
            <a:off x="6667504" y="342900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1" name="矩形 20"/>
          <p:cNvSpPr/>
          <p:nvPr/>
        </p:nvSpPr>
        <p:spPr>
          <a:xfrm>
            <a:off x="6667504" y="371475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2" name="矩形 21"/>
          <p:cNvSpPr/>
          <p:nvPr/>
        </p:nvSpPr>
        <p:spPr>
          <a:xfrm>
            <a:off x="6667504" y="400050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3" name="矩形 22"/>
          <p:cNvSpPr/>
          <p:nvPr/>
        </p:nvSpPr>
        <p:spPr>
          <a:xfrm>
            <a:off x="6667504" y="428625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4" name="矩形 23"/>
          <p:cNvSpPr/>
          <p:nvPr/>
        </p:nvSpPr>
        <p:spPr>
          <a:xfrm>
            <a:off x="6667504" y="457200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5" name="矩形 24"/>
          <p:cNvSpPr/>
          <p:nvPr/>
        </p:nvSpPr>
        <p:spPr>
          <a:xfrm>
            <a:off x="6667504" y="485776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6" name="矩形 25"/>
          <p:cNvSpPr/>
          <p:nvPr/>
        </p:nvSpPr>
        <p:spPr>
          <a:xfrm>
            <a:off x="6667504" y="514351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8" name="向左箭號 27"/>
          <p:cNvSpPr/>
          <p:nvPr/>
        </p:nvSpPr>
        <p:spPr>
          <a:xfrm rot="5400000">
            <a:off x="3774265" y="5679297"/>
            <a:ext cx="1143008" cy="7858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latin typeface="Microsoft YaHei Light" panose="020B0502040204020203" pitchFamily="34" charset="-122"/>
                <a:ea typeface="Microsoft YaHei Light" panose="020B0502040204020203" pitchFamily="34" charset="-122"/>
              </a:rPr>
              <a:t>expired</a:t>
            </a:r>
          </a:p>
        </p:txBody>
      </p:sp>
      <p:sp>
        <p:nvSpPr>
          <p:cNvPr id="29" name="向左箭號 28"/>
          <p:cNvSpPr/>
          <p:nvPr/>
        </p:nvSpPr>
        <p:spPr>
          <a:xfrm rot="5400000">
            <a:off x="6560347" y="5679297"/>
            <a:ext cx="1143008" cy="7858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active</a:t>
            </a:r>
          </a:p>
        </p:txBody>
      </p:sp>
      <p:sp>
        <p:nvSpPr>
          <p:cNvPr id="33" name="剪去對角線角落矩形 32"/>
          <p:cNvSpPr/>
          <p:nvPr/>
        </p:nvSpPr>
        <p:spPr>
          <a:xfrm>
            <a:off x="7953388" y="3929066"/>
            <a:ext cx="714380" cy="428628"/>
          </a:xfrm>
          <a:prstGeom prst="snip2DiagRect">
            <a:avLst/>
          </a:prstGeom>
          <a:solidFill>
            <a:schemeClr val="accent1">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tsk3</a:t>
            </a:r>
          </a:p>
        </p:txBody>
      </p:sp>
      <p:cxnSp>
        <p:nvCxnSpPr>
          <p:cNvPr id="37" name="直線單箭頭接點 36"/>
          <p:cNvCxnSpPr>
            <a:stCxn id="22" idx="3"/>
            <a:endCxn id="33" idx="2"/>
          </p:cNvCxnSpPr>
          <p:nvPr/>
        </p:nvCxnSpPr>
        <p:spPr>
          <a:xfrm>
            <a:off x="7524760" y="4143380"/>
            <a:ext cx="428628" cy="1588"/>
          </a:xfrm>
          <a:prstGeom prst="straightConnector1">
            <a:avLst/>
          </a:prstGeom>
          <a:ln>
            <a:solidFill>
              <a:schemeClr val="accent1">
                <a:shade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9" name="剪去對角線角落矩形 38"/>
          <p:cNvSpPr/>
          <p:nvPr/>
        </p:nvSpPr>
        <p:spPr>
          <a:xfrm>
            <a:off x="5167306" y="3929066"/>
            <a:ext cx="714380"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tsk2</a:t>
            </a:r>
          </a:p>
        </p:txBody>
      </p:sp>
      <p:cxnSp>
        <p:nvCxnSpPr>
          <p:cNvPr id="41" name="直線單箭頭接點 40"/>
          <p:cNvCxnSpPr>
            <a:endCxn id="39" idx="2"/>
          </p:cNvCxnSpPr>
          <p:nvPr/>
        </p:nvCxnSpPr>
        <p:spPr>
          <a:xfrm>
            <a:off x="4810116" y="4143380"/>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剪去對角線角落矩形 34"/>
          <p:cNvSpPr/>
          <p:nvPr/>
        </p:nvSpPr>
        <p:spPr>
          <a:xfrm>
            <a:off x="5167306" y="3357562"/>
            <a:ext cx="714380"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tsk3</a:t>
            </a:r>
          </a:p>
        </p:txBody>
      </p:sp>
      <p:cxnSp>
        <p:nvCxnSpPr>
          <p:cNvPr id="38" name="直線單箭頭接點 37"/>
          <p:cNvCxnSpPr>
            <a:endCxn id="35" idx="2"/>
          </p:cNvCxnSpPr>
          <p:nvPr/>
        </p:nvCxnSpPr>
        <p:spPr>
          <a:xfrm>
            <a:off x="4810116" y="3571876"/>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2" name="圖案 41"/>
          <p:cNvCxnSpPr>
            <a:stCxn id="33" idx="3"/>
            <a:endCxn id="35" idx="0"/>
          </p:cNvCxnSpPr>
          <p:nvPr/>
        </p:nvCxnSpPr>
        <p:spPr>
          <a:xfrm rot="16200000" flipV="1">
            <a:off x="6917537" y="2536025"/>
            <a:ext cx="357190" cy="2428892"/>
          </a:xfrm>
          <a:prstGeom prst="curvedConnector2">
            <a:avLst/>
          </a:prstGeom>
          <a:ln w="38100">
            <a:prstDash val="lgDashDotDot"/>
            <a:tailEnd type="arrow"/>
          </a:ln>
        </p:spPr>
        <p:style>
          <a:lnRef idx="3">
            <a:schemeClr val="accent4"/>
          </a:lnRef>
          <a:fillRef idx="0">
            <a:schemeClr val="accent4"/>
          </a:fillRef>
          <a:effectRef idx="2">
            <a:schemeClr val="accent4"/>
          </a:effectRef>
          <a:fontRef idx="minor">
            <a:schemeClr val="tx1"/>
          </a:fontRef>
        </p:style>
      </p:cxnSp>
      <p:sp>
        <p:nvSpPr>
          <p:cNvPr id="43" name="摺角紙張 42"/>
          <p:cNvSpPr/>
          <p:nvPr/>
        </p:nvSpPr>
        <p:spPr>
          <a:xfrm>
            <a:off x="7881950" y="2071678"/>
            <a:ext cx="2643206" cy="157163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prstClr val="white"/>
                </a:solidFill>
                <a:latin typeface="Microsoft YaHei Light" panose="020B0502040204020203" pitchFamily="34" charset="-122"/>
                <a:ea typeface="Microsoft YaHei Light" panose="020B0502040204020203" pitchFamily="34" charset="-122"/>
              </a:rPr>
              <a:t>dynPrio</a:t>
            </a:r>
            <a:r>
              <a:rPr lang="en-US" dirty="0">
                <a:solidFill>
                  <a:prstClr val="white"/>
                </a:solidFill>
                <a:latin typeface="Microsoft YaHei Light" panose="020B0502040204020203" pitchFamily="34" charset="-122"/>
                <a:ea typeface="Microsoft YaHei Light" panose="020B0502040204020203" pitchFamily="34" charset="-122"/>
              </a:rPr>
              <a:t> = </a:t>
            </a:r>
            <a:r>
              <a:rPr lang="en-US" dirty="0" err="1">
                <a:solidFill>
                  <a:prstClr val="white"/>
                </a:solidFill>
                <a:latin typeface="Microsoft YaHei Light" panose="020B0502040204020203" pitchFamily="34" charset="-122"/>
                <a:ea typeface="Microsoft YaHei Light" panose="020B0502040204020203" pitchFamily="34" charset="-122"/>
              </a:rPr>
              <a:t>staticPrio</a:t>
            </a:r>
            <a:r>
              <a:rPr lang="en-US" dirty="0">
                <a:solidFill>
                  <a:prstClr val="white"/>
                </a:solidFill>
                <a:latin typeface="Microsoft YaHei Light" panose="020B0502040204020203" pitchFamily="34" charset="-122"/>
                <a:ea typeface="Microsoft YaHei Light" panose="020B0502040204020203" pitchFamily="34" charset="-122"/>
              </a:rPr>
              <a:t> + bonus</a:t>
            </a:r>
          </a:p>
          <a:p>
            <a:r>
              <a:rPr lang="en-US" dirty="0">
                <a:solidFill>
                  <a:prstClr val="white"/>
                </a:solidFill>
                <a:latin typeface="Microsoft YaHei Light" panose="020B0502040204020203" pitchFamily="34" charset="-122"/>
                <a:ea typeface="Microsoft YaHei Light" panose="020B0502040204020203" pitchFamily="34" charset="-122"/>
              </a:rPr>
              <a:t>bonus = -5 ~ +5</a:t>
            </a:r>
          </a:p>
          <a:p>
            <a:r>
              <a:rPr lang="en-US" dirty="0">
                <a:solidFill>
                  <a:prstClr val="white"/>
                </a:solidFill>
                <a:latin typeface="Microsoft YaHei Light" panose="020B0502040204020203" pitchFamily="34" charset="-122"/>
                <a:ea typeface="Microsoft YaHei Light" panose="020B0502040204020203" pitchFamily="34" charset="-122"/>
              </a:rPr>
              <a:t>bonus ≈ 1/</a:t>
            </a:r>
            <a:r>
              <a:rPr lang="en-US" dirty="0" err="1">
                <a:solidFill>
                  <a:prstClr val="white"/>
                </a:solidFill>
                <a:latin typeface="Microsoft YaHei Light" panose="020B0502040204020203" pitchFamily="34" charset="-122"/>
                <a:ea typeface="Microsoft YaHei Light" panose="020B0502040204020203" pitchFamily="34" charset="-122"/>
              </a:rPr>
              <a:t>sleep_time</a:t>
            </a: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44" name="剪去對角線角落矩形 43"/>
          <p:cNvSpPr/>
          <p:nvPr/>
        </p:nvSpPr>
        <p:spPr>
          <a:xfrm>
            <a:off x="5167306" y="2500306"/>
            <a:ext cx="1143008"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tsk1</a:t>
            </a:r>
          </a:p>
        </p:txBody>
      </p:sp>
      <p:cxnSp>
        <p:nvCxnSpPr>
          <p:cNvPr id="45" name="直線單箭頭接點 44"/>
          <p:cNvCxnSpPr/>
          <p:nvPr/>
        </p:nvCxnSpPr>
        <p:spPr>
          <a:xfrm>
            <a:off x="4810116" y="2714620"/>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向上箭號圖說文字 45"/>
          <p:cNvSpPr/>
          <p:nvPr/>
        </p:nvSpPr>
        <p:spPr>
          <a:xfrm>
            <a:off x="7881950" y="4429132"/>
            <a:ext cx="928694" cy="85725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I/O bound</a:t>
            </a:r>
          </a:p>
        </p:txBody>
      </p:sp>
      <p:sp>
        <p:nvSpPr>
          <p:cNvPr id="40" name="矩形 39"/>
          <p:cNvSpPr/>
          <p:nvPr/>
        </p:nvSpPr>
        <p:spPr>
          <a:xfrm>
            <a:off x="5881686" y="214291"/>
            <a:ext cx="5222596" cy="1151982"/>
          </a:xfrm>
          <a:prstGeom prst="rect">
            <a:avLst/>
          </a:prstGeom>
        </p:spPr>
        <p:txBody>
          <a:bodyPr wrap="square">
            <a:spAutoFit/>
          </a:bodyPr>
          <a:lstStyle/>
          <a:p>
            <a:pPr marL="420624" indent="-384048">
              <a:lnSpc>
                <a:spcPct val="80000"/>
              </a:lnSpc>
              <a:spcBef>
                <a:spcPct val="20000"/>
              </a:spcBef>
              <a:buClr>
                <a:srgbClr val="6EA0B0"/>
              </a:buClr>
              <a:buSzPct val="80000"/>
              <a:buFont typeface="Wingdings 2"/>
              <a:buChar char=""/>
            </a:pPr>
            <a:r>
              <a:rPr lang="en-US" sz="2000" dirty="0">
                <a:latin typeface="Microsoft YaHei Light" panose="020B0502040204020203" pitchFamily="34" charset="-122"/>
                <a:ea typeface="Microsoft YaHei Light" panose="020B0502040204020203" pitchFamily="34" charset="-122"/>
              </a:rPr>
              <a:t>Most tasks have dynamic priorities that are based on their “nice” value (static priority) plus or minus 5</a:t>
            </a:r>
          </a:p>
          <a:p>
            <a:pPr marL="420624" indent="-384048">
              <a:lnSpc>
                <a:spcPct val="80000"/>
              </a:lnSpc>
              <a:spcBef>
                <a:spcPct val="20000"/>
              </a:spcBef>
              <a:buClr>
                <a:srgbClr val="6EA0B0"/>
              </a:buClr>
              <a:buSzPct val="80000"/>
              <a:buFont typeface="Wingdings 2"/>
              <a:buChar char=""/>
            </a:pPr>
            <a:r>
              <a:rPr lang="en-US" sz="2000" dirty="0">
                <a:latin typeface="Microsoft YaHei Light" panose="020B0502040204020203" pitchFamily="34" charset="-122"/>
                <a:ea typeface="Microsoft YaHei Light" panose="020B0502040204020203" pitchFamily="34" charset="-122"/>
              </a:rPr>
              <a:t>Interactivity of a task ≈ 1/</a:t>
            </a:r>
            <a:r>
              <a:rPr lang="en-US" sz="2000" dirty="0" err="1">
                <a:latin typeface="Microsoft YaHei Light" panose="020B0502040204020203" pitchFamily="34" charset="-122"/>
                <a:ea typeface="Microsoft YaHei Light" panose="020B0502040204020203" pitchFamily="34" charset="-122"/>
              </a:rPr>
              <a:t>sleep_time</a:t>
            </a:r>
            <a:endParaRPr lang="en-US" sz="20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55777417"/>
      </p:ext>
    </p:extLst>
  </p:cSld>
  <p:clrMapOvr>
    <a:masterClrMapping/>
  </p:clrMapOvr>
  <mc:AlternateContent xmlns:mc="http://schemas.openxmlformats.org/markup-compatibility/2006" xmlns:p14="http://schemas.microsoft.com/office/powerpoint/2010/main">
    <mc:Choice Requires="p14">
      <p:transition spd="slow" p14:dur="2000" advTm="158430"/>
    </mc:Choice>
    <mc:Fallback xmlns="">
      <p:transition spd="slow" advTm="15843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B0E83-6092-1A45-8C07-5FF9790137AB}"/>
              </a:ext>
            </a:extLst>
          </p:cNvPr>
          <p:cNvSpPr>
            <a:spLocks noGrp="1"/>
          </p:cNvSpPr>
          <p:nvPr>
            <p:ph type="title"/>
          </p:nvPr>
        </p:nvSpPr>
        <p:spPr/>
        <p:txBody>
          <a:bodyPr/>
          <a:lstStyle/>
          <a:p>
            <a:r>
              <a:rPr kumimoji="1" lang="zh-CN" altLang="en-US" dirty="0">
                <a:latin typeface="Microsoft YaHei Light" panose="020B0502040204020203" pitchFamily="34" charset="-122"/>
                <a:ea typeface="Microsoft YaHei Light" panose="020B0502040204020203" pitchFamily="34" charset="-122"/>
              </a:rPr>
              <a:t>應用程式與作業系統核心的溝通介面</a:t>
            </a:r>
            <a:endParaRPr kumimoji="1" lang="zh-TW" altLang="en-US" dirty="0"/>
          </a:p>
        </p:txBody>
      </p:sp>
      <p:sp>
        <p:nvSpPr>
          <p:cNvPr id="3" name="內容版面配置區 2">
            <a:extLst>
              <a:ext uri="{FF2B5EF4-FFF2-40B4-BE49-F238E27FC236}">
                <a16:creationId xmlns:a16="http://schemas.microsoft.com/office/drawing/2014/main" id="{93B17CFD-F9E1-DB49-8364-BD8F15D65384}"/>
              </a:ext>
            </a:extLst>
          </p:cNvPr>
          <p:cNvSpPr>
            <a:spLocks noGrp="1"/>
          </p:cNvSpPr>
          <p:nvPr>
            <p:ph idx="1"/>
          </p:nvPr>
        </p:nvSpPr>
        <p:spPr/>
        <p:txBody>
          <a:bodyPr>
            <a:normAutofit/>
          </a:bodyPr>
          <a:lstStyle/>
          <a:p>
            <a:pPr>
              <a:lnSpc>
                <a:spcPct val="150000"/>
              </a:lnSpc>
            </a:pPr>
            <a:r>
              <a:rPr kumimoji="1" lang="zh-TW" altLang="en-US" sz="2400" dirty="0"/>
              <a:t>在</a:t>
            </a:r>
            <a:r>
              <a:rPr kumimoji="1" lang="en-US" altLang="zh-TW" sz="2400" dirty="0"/>
              <a:t>Linux</a:t>
            </a:r>
            <a:r>
              <a:rPr kumimoji="1" lang="zh-CN" altLang="en-US" sz="2400" dirty="0">
                <a:latin typeface="Microsoft YaHei Light" panose="020B0502040204020203" pitchFamily="34" charset="-122"/>
                <a:ea typeface="Microsoft YaHei Light" panose="020B0502040204020203" pitchFamily="34" charset="-122"/>
              </a:rPr>
              <a:t>中將大部分的作業系統功能設計為「應用程式」，對作業系統核心而言，這些應用程式可能有特殊的管理權限（如：</a:t>
            </a:r>
            <a:r>
              <a:rPr kumimoji="1" lang="en-US" altLang="zh-CN" sz="2400" dirty="0" err="1">
                <a:latin typeface="Microsoft YaHei Light" panose="020B0502040204020203" pitchFamily="34" charset="-122"/>
                <a:ea typeface="Microsoft YaHei Light" panose="020B0502040204020203" pitchFamily="34" charset="-122"/>
              </a:rPr>
              <a:t>passwd</a:t>
            </a:r>
            <a:r>
              <a:rPr kumimoji="1" lang="zh-CN" altLang="en-US" sz="2400" dirty="0">
                <a:latin typeface="Microsoft YaHei Light" panose="020B0502040204020203" pitchFamily="34" charset="-122"/>
                <a:ea typeface="Microsoft YaHei Light" panose="020B0502040204020203" pitchFamily="34" charset="-122"/>
              </a:rPr>
              <a:t>），或者與一般的程式無本質上的差異（如：</a:t>
            </a:r>
            <a:r>
              <a:rPr kumimoji="1" lang="en-US" altLang="zh-CN" sz="2400" dirty="0">
                <a:latin typeface="Microsoft YaHei Light" panose="020B0502040204020203" pitchFamily="34" charset="-122"/>
                <a:ea typeface="Microsoft YaHei Light" panose="020B0502040204020203" pitchFamily="34" charset="-122"/>
              </a:rPr>
              <a:t>ls</a:t>
            </a:r>
            <a:r>
              <a:rPr kumimoji="1" lang="zh-CN" altLang="en-US" sz="2400" dirty="0">
                <a:latin typeface="Microsoft YaHei Light" panose="020B0502040204020203" pitchFamily="34" charset="-122"/>
                <a:ea typeface="Microsoft YaHei Light" panose="020B0502040204020203" pitchFamily="34" charset="-122"/>
              </a:rPr>
              <a:t>）</a:t>
            </a:r>
            <a:endParaRPr kumimoji="1" lang="en-US" altLang="zh-CN" sz="2400" dirty="0">
              <a:latin typeface="Microsoft YaHei Light" panose="020B0502040204020203" pitchFamily="34" charset="-122"/>
              <a:ea typeface="Microsoft YaHei Light" panose="020B0502040204020203" pitchFamily="34" charset="-122"/>
            </a:endParaRPr>
          </a:p>
          <a:p>
            <a:pPr>
              <a:lnSpc>
                <a:spcPct val="150000"/>
              </a:lnSpc>
            </a:pPr>
            <a:r>
              <a:rPr kumimoji="1" lang="en-US" altLang="zh-TW" sz="2400" dirty="0"/>
              <a:t>Linux</a:t>
            </a:r>
            <a:r>
              <a:rPr kumimoji="1" lang="zh-CN" altLang="en-US" sz="2400" dirty="0">
                <a:latin typeface="Microsoft YaHei Light" panose="020B0502040204020203" pitchFamily="34" charset="-122"/>
                <a:ea typeface="Microsoft YaHei Light" panose="020B0502040204020203" pitchFamily="34" charset="-122"/>
              </a:rPr>
              <a:t>定義了一組約</a:t>
            </a:r>
            <a:r>
              <a:rPr kumimoji="1" lang="en-US" altLang="zh-CN" sz="2400" dirty="0">
                <a:latin typeface="Microsoft YaHei Light" panose="020B0502040204020203" pitchFamily="34" charset="-122"/>
                <a:ea typeface="Microsoft YaHei Light" panose="020B0502040204020203" pitchFamily="34" charset="-122"/>
              </a:rPr>
              <a:t>400</a:t>
            </a:r>
            <a:r>
              <a:rPr kumimoji="1" lang="zh-CN" altLang="en-US" sz="2400" dirty="0">
                <a:latin typeface="Microsoft YaHei Light" panose="020B0502040204020203" pitchFamily="34" charset="-122"/>
                <a:ea typeface="Microsoft YaHei Light" panose="020B0502040204020203" pitchFamily="34" charset="-122"/>
              </a:rPr>
              <a:t>個</a:t>
            </a:r>
            <a:r>
              <a:rPr kumimoji="1" lang="en-US" altLang="zh-CN" sz="2400" dirty="0">
                <a:latin typeface="Microsoft YaHei Light" panose="020B0502040204020203" pitchFamily="34" charset="-122"/>
                <a:ea typeface="Microsoft YaHei Light" panose="020B0502040204020203" pitchFamily="34" charset="-122"/>
              </a:rPr>
              <a:t>functions</a:t>
            </a:r>
            <a:r>
              <a:rPr kumimoji="1" lang="zh-CN" altLang="en-US" sz="2400" dirty="0">
                <a:latin typeface="Microsoft YaHei Light" panose="020B0502040204020203" pitchFamily="34" charset="-122"/>
                <a:ea typeface="Microsoft YaHei Light" panose="020B0502040204020203" pitchFamily="34" charset="-122"/>
              </a:rPr>
              <a:t>的</a:t>
            </a:r>
            <a:r>
              <a:rPr kumimoji="1" lang="en-US" altLang="zh-CN" sz="2400" dirty="0">
                <a:latin typeface="Microsoft YaHei Light" panose="020B0502040204020203" pitchFamily="34" charset="-122"/>
                <a:ea typeface="Microsoft YaHei Light" panose="020B0502040204020203" pitchFamily="34" charset="-122"/>
              </a:rPr>
              <a:t>API</a:t>
            </a:r>
            <a:r>
              <a:rPr kumimoji="1" lang="zh-CN" altLang="en-US" sz="2400" dirty="0">
                <a:latin typeface="Microsoft YaHei Light" panose="020B0502040204020203" pitchFamily="34" charset="-122"/>
                <a:ea typeface="Microsoft YaHei Light" panose="020B0502040204020203" pitchFamily="34" charset="-122"/>
              </a:rPr>
              <a:t>，稱之為</a:t>
            </a:r>
            <a:r>
              <a:rPr kumimoji="1" lang="en-US" altLang="zh-CN" sz="2400" dirty="0">
                <a:latin typeface="Microsoft YaHei Light" panose="020B0502040204020203" pitchFamily="34" charset="-122"/>
                <a:ea typeface="Microsoft YaHei Light" panose="020B0502040204020203" pitchFamily="34" charset="-122"/>
              </a:rPr>
              <a:t>system call</a:t>
            </a:r>
            <a:r>
              <a:rPr kumimoji="1" lang="zh-CN" altLang="en-US" sz="2400" dirty="0">
                <a:latin typeface="Microsoft YaHei Light" panose="020B0502040204020203" pitchFamily="34" charset="-122"/>
                <a:ea typeface="Microsoft YaHei Light" panose="020B0502040204020203" pitchFamily="34" charset="-122"/>
              </a:rPr>
              <a:t>，大部分的</a:t>
            </a:r>
            <a:r>
              <a:rPr kumimoji="1" lang="en-US" altLang="zh-CN" sz="2400" dirty="0">
                <a:latin typeface="Microsoft YaHei Light" panose="020B0502040204020203" pitchFamily="34" charset="-122"/>
                <a:ea typeface="Microsoft YaHei Light" panose="020B0502040204020203" pitchFamily="34" charset="-122"/>
              </a:rPr>
              <a:t>system call</a:t>
            </a:r>
            <a:r>
              <a:rPr kumimoji="1" lang="zh-CN" altLang="en-US" sz="2400" dirty="0">
                <a:latin typeface="Microsoft YaHei Light" panose="020B0502040204020203" pitchFamily="34" charset="-122"/>
                <a:ea typeface="Microsoft YaHei Light" panose="020B0502040204020203" pitchFamily="34" charset="-122"/>
              </a:rPr>
              <a:t>都透過</a:t>
            </a:r>
            <a:r>
              <a:rPr kumimoji="1" lang="en-US" altLang="zh-CN" sz="2400" dirty="0" err="1">
                <a:latin typeface="Microsoft YaHei Light" panose="020B0502040204020203" pitchFamily="34" charset="-122"/>
                <a:ea typeface="Microsoft YaHei Light" panose="020B0502040204020203" pitchFamily="34" charset="-122"/>
              </a:rPr>
              <a:t>syscall</a:t>
            </a:r>
            <a:r>
              <a:rPr kumimoji="1" lang="zh-CN" altLang="en-US" sz="2400" dirty="0">
                <a:latin typeface="Microsoft YaHei Light" panose="020B0502040204020203" pitchFamily="34" charset="-122"/>
                <a:ea typeface="Microsoft YaHei Light" panose="020B0502040204020203" pitchFamily="34" charset="-122"/>
              </a:rPr>
              <a:t>（</a:t>
            </a:r>
            <a:r>
              <a:rPr kumimoji="1" lang="en-US" altLang="zh-CN" sz="2400" dirty="0">
                <a:latin typeface="Microsoft YaHei Light" panose="020B0502040204020203" pitchFamily="34" charset="-122"/>
                <a:ea typeface="Microsoft YaHei Light" panose="020B0502040204020203" pitchFamily="34" charset="-122"/>
              </a:rPr>
              <a:t>assembly</a:t>
            </a:r>
            <a:r>
              <a:rPr kumimoji="1" lang="zh-CN" altLang="en-US" sz="2400" dirty="0">
                <a:latin typeface="Microsoft YaHei Light" panose="020B0502040204020203" pitchFamily="34" charset="-122"/>
                <a:ea typeface="Microsoft YaHei Light" panose="020B0502040204020203" pitchFamily="34" charset="-122"/>
              </a:rPr>
              <a:t>）進入系統核心，請求作業系統核心提供適當的服務（如：開啟檔案）</a:t>
            </a:r>
            <a:endParaRPr kumimoji="1" lang="en-US" altLang="zh-CN" sz="24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3956784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err="1"/>
              <a:t>runqueue</a:t>
            </a:r>
            <a:endParaRPr lang="en-US" dirty="0"/>
          </a:p>
        </p:txBody>
      </p:sp>
      <p:sp>
        <p:nvSpPr>
          <p:cNvPr id="3" name="矩形 2"/>
          <p:cNvSpPr/>
          <p:nvPr/>
        </p:nvSpPr>
        <p:spPr>
          <a:xfrm>
            <a:off x="3952860" y="200024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4" name="矩形 3"/>
          <p:cNvSpPr/>
          <p:nvPr/>
        </p:nvSpPr>
        <p:spPr>
          <a:xfrm>
            <a:off x="3952860" y="228599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5" name="矩形 4"/>
          <p:cNvSpPr/>
          <p:nvPr/>
        </p:nvSpPr>
        <p:spPr>
          <a:xfrm>
            <a:off x="3952860" y="257174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6" name="矩形 5"/>
          <p:cNvSpPr/>
          <p:nvPr/>
        </p:nvSpPr>
        <p:spPr>
          <a:xfrm>
            <a:off x="3952860" y="285749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7" name="矩形 6"/>
          <p:cNvSpPr/>
          <p:nvPr/>
        </p:nvSpPr>
        <p:spPr>
          <a:xfrm>
            <a:off x="3952860" y="314324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8" name="矩形 7"/>
          <p:cNvSpPr/>
          <p:nvPr/>
        </p:nvSpPr>
        <p:spPr>
          <a:xfrm>
            <a:off x="3952860" y="342900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9" name="矩形 8"/>
          <p:cNvSpPr/>
          <p:nvPr/>
        </p:nvSpPr>
        <p:spPr>
          <a:xfrm>
            <a:off x="3952860" y="371475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0" name="矩形 9"/>
          <p:cNvSpPr/>
          <p:nvPr/>
        </p:nvSpPr>
        <p:spPr>
          <a:xfrm>
            <a:off x="3952860" y="400050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1" name="矩形 10"/>
          <p:cNvSpPr/>
          <p:nvPr/>
        </p:nvSpPr>
        <p:spPr>
          <a:xfrm>
            <a:off x="3952860" y="428625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2" name="矩形 11"/>
          <p:cNvSpPr/>
          <p:nvPr/>
        </p:nvSpPr>
        <p:spPr>
          <a:xfrm>
            <a:off x="3952860" y="457200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3" name="矩形 12"/>
          <p:cNvSpPr/>
          <p:nvPr/>
        </p:nvSpPr>
        <p:spPr>
          <a:xfrm>
            <a:off x="3952860" y="485776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4" name="矩形 13"/>
          <p:cNvSpPr/>
          <p:nvPr/>
        </p:nvSpPr>
        <p:spPr>
          <a:xfrm>
            <a:off x="3952860" y="514351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5" name="矩形 14"/>
          <p:cNvSpPr/>
          <p:nvPr/>
        </p:nvSpPr>
        <p:spPr>
          <a:xfrm>
            <a:off x="6667504" y="200024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6" name="矩形 15"/>
          <p:cNvSpPr/>
          <p:nvPr/>
        </p:nvSpPr>
        <p:spPr>
          <a:xfrm>
            <a:off x="6667504" y="228599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7" name="矩形 16"/>
          <p:cNvSpPr/>
          <p:nvPr/>
        </p:nvSpPr>
        <p:spPr>
          <a:xfrm>
            <a:off x="6667504" y="257174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8" name="矩形 17"/>
          <p:cNvSpPr/>
          <p:nvPr/>
        </p:nvSpPr>
        <p:spPr>
          <a:xfrm>
            <a:off x="6667504" y="285749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19" name="矩形 18"/>
          <p:cNvSpPr/>
          <p:nvPr/>
        </p:nvSpPr>
        <p:spPr>
          <a:xfrm>
            <a:off x="6667504" y="314324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0" name="矩形 19"/>
          <p:cNvSpPr/>
          <p:nvPr/>
        </p:nvSpPr>
        <p:spPr>
          <a:xfrm>
            <a:off x="6667504" y="342900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1" name="矩形 20"/>
          <p:cNvSpPr/>
          <p:nvPr/>
        </p:nvSpPr>
        <p:spPr>
          <a:xfrm>
            <a:off x="6667504" y="371475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2" name="矩形 21"/>
          <p:cNvSpPr/>
          <p:nvPr/>
        </p:nvSpPr>
        <p:spPr>
          <a:xfrm>
            <a:off x="6667504" y="4000504"/>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3" name="矩形 22"/>
          <p:cNvSpPr/>
          <p:nvPr/>
        </p:nvSpPr>
        <p:spPr>
          <a:xfrm>
            <a:off x="6667504" y="4286256"/>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4" name="矩形 23"/>
          <p:cNvSpPr/>
          <p:nvPr/>
        </p:nvSpPr>
        <p:spPr>
          <a:xfrm>
            <a:off x="6667504" y="4572008"/>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5" name="矩形 24"/>
          <p:cNvSpPr/>
          <p:nvPr/>
        </p:nvSpPr>
        <p:spPr>
          <a:xfrm>
            <a:off x="6667504" y="4857760"/>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26" name="矩形 25"/>
          <p:cNvSpPr/>
          <p:nvPr/>
        </p:nvSpPr>
        <p:spPr>
          <a:xfrm>
            <a:off x="6667504" y="5143512"/>
            <a:ext cx="857256" cy="28575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latin typeface="Microsoft YaHei Light" panose="020B0502040204020203" pitchFamily="34" charset="-122"/>
              <a:ea typeface="Microsoft YaHei Light" panose="020B0502040204020203" pitchFamily="34" charset="-122"/>
            </a:endParaRPr>
          </a:p>
        </p:txBody>
      </p:sp>
      <p:sp>
        <p:nvSpPr>
          <p:cNvPr id="39" name="剪去對角線角落矩形 38"/>
          <p:cNvSpPr/>
          <p:nvPr/>
        </p:nvSpPr>
        <p:spPr>
          <a:xfrm>
            <a:off x="5167306" y="3929066"/>
            <a:ext cx="714380"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tsk2</a:t>
            </a:r>
          </a:p>
        </p:txBody>
      </p:sp>
      <p:cxnSp>
        <p:nvCxnSpPr>
          <p:cNvPr id="41" name="直線單箭頭接點 40"/>
          <p:cNvCxnSpPr>
            <a:endCxn id="39" idx="2"/>
          </p:cNvCxnSpPr>
          <p:nvPr/>
        </p:nvCxnSpPr>
        <p:spPr>
          <a:xfrm>
            <a:off x="4810116" y="4143380"/>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剪去對角線角落矩形 34"/>
          <p:cNvSpPr/>
          <p:nvPr/>
        </p:nvSpPr>
        <p:spPr>
          <a:xfrm>
            <a:off x="5167306" y="3357562"/>
            <a:ext cx="714380"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tsk3</a:t>
            </a:r>
          </a:p>
        </p:txBody>
      </p:sp>
      <p:cxnSp>
        <p:nvCxnSpPr>
          <p:cNvPr id="38" name="直線單箭頭接點 37"/>
          <p:cNvCxnSpPr>
            <a:endCxn id="35" idx="2"/>
          </p:cNvCxnSpPr>
          <p:nvPr/>
        </p:nvCxnSpPr>
        <p:spPr>
          <a:xfrm>
            <a:off x="4810116" y="3571876"/>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剪去對角線角落矩形 43"/>
          <p:cNvSpPr/>
          <p:nvPr/>
        </p:nvSpPr>
        <p:spPr>
          <a:xfrm>
            <a:off x="5167306" y="2500306"/>
            <a:ext cx="1143008" cy="42862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tsk1</a:t>
            </a:r>
          </a:p>
        </p:txBody>
      </p:sp>
      <p:cxnSp>
        <p:nvCxnSpPr>
          <p:cNvPr id="45" name="直線單箭頭接點 44"/>
          <p:cNvCxnSpPr/>
          <p:nvPr/>
        </p:nvCxnSpPr>
        <p:spPr>
          <a:xfrm>
            <a:off x="4810116" y="2714620"/>
            <a:ext cx="35719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0" name="向左箭號 39"/>
          <p:cNvSpPr/>
          <p:nvPr/>
        </p:nvSpPr>
        <p:spPr>
          <a:xfrm rot="5400000">
            <a:off x="6560347" y="5679297"/>
            <a:ext cx="1143008" cy="7858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Microsoft YaHei Light" panose="020B0502040204020203" pitchFamily="34" charset="-122"/>
                <a:ea typeface="Microsoft YaHei Light" panose="020B0502040204020203" pitchFamily="34" charset="-122"/>
              </a:rPr>
              <a:t>active</a:t>
            </a:r>
          </a:p>
        </p:txBody>
      </p:sp>
      <p:sp>
        <p:nvSpPr>
          <p:cNvPr id="46" name="向左箭號 45"/>
          <p:cNvSpPr/>
          <p:nvPr/>
        </p:nvSpPr>
        <p:spPr>
          <a:xfrm rot="5400000">
            <a:off x="3774265" y="5679297"/>
            <a:ext cx="1143008" cy="7858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latin typeface="Microsoft YaHei Light" panose="020B0502040204020203" pitchFamily="34" charset="-122"/>
                <a:ea typeface="Microsoft YaHei Light" panose="020B0502040204020203" pitchFamily="34" charset="-122"/>
              </a:rPr>
              <a:t>expired</a:t>
            </a:r>
          </a:p>
        </p:txBody>
      </p:sp>
      <p:sp>
        <p:nvSpPr>
          <p:cNvPr id="36" name="矩形 35"/>
          <p:cNvSpPr/>
          <p:nvPr/>
        </p:nvSpPr>
        <p:spPr>
          <a:xfrm>
            <a:off x="5881685" y="214291"/>
            <a:ext cx="5336149" cy="1459759"/>
          </a:xfrm>
          <a:prstGeom prst="rect">
            <a:avLst/>
          </a:prstGeom>
        </p:spPr>
        <p:txBody>
          <a:bodyPr wrap="square">
            <a:spAutoFit/>
          </a:bodyPr>
          <a:lstStyle/>
          <a:p>
            <a:pPr marL="420624" indent="-384048">
              <a:lnSpc>
                <a:spcPct val="80000"/>
              </a:lnSpc>
              <a:spcBef>
                <a:spcPct val="20000"/>
              </a:spcBef>
              <a:buClr>
                <a:srgbClr val="6EA0B0"/>
              </a:buClr>
              <a:buSzPct val="80000"/>
              <a:buFont typeface="Wingdings 2"/>
              <a:buChar char=""/>
            </a:pPr>
            <a:r>
              <a:rPr lang="zh-CN" altLang="en-US" sz="2000" dirty="0">
                <a:latin typeface="Microsoft YaHei Light" panose="020B0502040204020203" pitchFamily="34" charset="-122"/>
                <a:ea typeface="Microsoft YaHei Light" panose="020B0502040204020203" pitchFamily="34" charset="-122"/>
              </a:rPr>
              <a:t>當</a:t>
            </a:r>
            <a:r>
              <a:rPr lang="en-US" altLang="zh-CN" sz="2000" dirty="0">
                <a:latin typeface="Microsoft YaHei Light" panose="020B0502040204020203" pitchFamily="34" charset="-122"/>
                <a:ea typeface="Microsoft YaHei Light" panose="020B0502040204020203" pitchFamily="34" charset="-122"/>
              </a:rPr>
              <a:t>active</a:t>
            </a:r>
            <a:r>
              <a:rPr lang="zh-CN" altLang="en-US" sz="2000" dirty="0">
                <a:latin typeface="Microsoft YaHei Light" panose="020B0502040204020203" pitchFamily="34" charset="-122"/>
                <a:ea typeface="Microsoft YaHei Light" panose="020B0502040204020203" pitchFamily="34" charset="-122"/>
              </a:rPr>
              <a:t>上已經沒有</a:t>
            </a:r>
            <a:r>
              <a:rPr lang="en-US" altLang="zh-CN" sz="2000" dirty="0">
                <a:latin typeface="Microsoft YaHei Light" panose="020B0502040204020203" pitchFamily="34" charset="-122"/>
                <a:ea typeface="Microsoft YaHei Light" panose="020B0502040204020203" pitchFamily="34" charset="-122"/>
              </a:rPr>
              <a:t>task</a:t>
            </a:r>
            <a:r>
              <a:rPr lang="zh-CN" altLang="en-US" sz="2000" dirty="0">
                <a:latin typeface="Microsoft YaHei Light" panose="020B0502040204020203" pitchFamily="34" charset="-122"/>
                <a:ea typeface="Microsoft YaHei Light" panose="020B0502040204020203" pitchFamily="34" charset="-122"/>
              </a:rPr>
              <a:t>了，那麼就可以切換到下一個</a:t>
            </a:r>
            <a:r>
              <a:rPr lang="en-US" altLang="zh-CN" sz="2000" dirty="0">
                <a:latin typeface="Microsoft YaHei Light" panose="020B0502040204020203" pitchFamily="34" charset="-122"/>
                <a:ea typeface="Microsoft YaHei Light" panose="020B0502040204020203" pitchFamily="34" charset="-122"/>
              </a:rPr>
              <a:t>epoch</a:t>
            </a:r>
            <a:r>
              <a:rPr lang="zh-CN" altLang="en-US" sz="2000" dirty="0">
                <a:latin typeface="Microsoft YaHei Light" panose="020B0502040204020203" pitchFamily="34" charset="-122"/>
                <a:ea typeface="Microsoft YaHei Light" panose="020B0502040204020203" pitchFamily="34" charset="-122"/>
              </a:rPr>
              <a:t>。</a:t>
            </a:r>
            <a:endParaRPr lang="en-US" altLang="zh-CN" sz="2000" dirty="0">
              <a:latin typeface="Microsoft YaHei Light" panose="020B0502040204020203" pitchFamily="34" charset="-122"/>
              <a:ea typeface="Microsoft YaHei Light" panose="020B0502040204020203" pitchFamily="34" charset="-122"/>
            </a:endParaRPr>
          </a:p>
          <a:p>
            <a:pPr marL="420624" indent="-384048">
              <a:lnSpc>
                <a:spcPct val="80000"/>
              </a:lnSpc>
              <a:spcBef>
                <a:spcPct val="20000"/>
              </a:spcBef>
              <a:buClr>
                <a:srgbClr val="6EA0B0"/>
              </a:buClr>
              <a:buSzPct val="80000"/>
              <a:buFont typeface="Wingdings 2"/>
              <a:buChar char=""/>
            </a:pPr>
            <a:r>
              <a:rPr lang="zh-CN" altLang="en-US" sz="2000" dirty="0">
                <a:latin typeface="Microsoft YaHei Light" panose="020B0502040204020203" pitchFamily="34" charset="-122"/>
                <a:ea typeface="Microsoft YaHei Light" panose="020B0502040204020203" pitchFamily="34" charset="-122"/>
              </a:rPr>
              <a:t>請注意：</a:t>
            </a:r>
            <a:r>
              <a:rPr lang="en-US" altLang="zh-CN" sz="2000" dirty="0">
                <a:latin typeface="Microsoft YaHei Light" panose="020B0502040204020203" pitchFamily="34" charset="-122"/>
                <a:ea typeface="Microsoft YaHei Light" panose="020B0502040204020203" pitchFamily="34" charset="-122"/>
              </a:rPr>
              <a:t>active</a:t>
            </a:r>
            <a:r>
              <a:rPr lang="zh-CN" altLang="en-US" sz="2000" dirty="0">
                <a:latin typeface="Microsoft YaHei Light" panose="020B0502040204020203" pitchFamily="34" charset="-122"/>
                <a:ea typeface="Microsoft YaHei Light" panose="020B0502040204020203" pitchFamily="34" charset="-122"/>
              </a:rPr>
              <a:t>上沒有</a:t>
            </a:r>
            <a:r>
              <a:rPr lang="en-US" altLang="zh-CN" sz="2000" dirty="0">
                <a:latin typeface="Microsoft YaHei Light" panose="020B0502040204020203" pitchFamily="34" charset="-122"/>
                <a:ea typeface="Microsoft YaHei Light" panose="020B0502040204020203" pitchFamily="34" charset="-122"/>
              </a:rPr>
              <a:t>task</a:t>
            </a:r>
            <a:r>
              <a:rPr lang="zh-CN" altLang="en-US" sz="2000" dirty="0">
                <a:latin typeface="Microsoft YaHei Light" panose="020B0502040204020203" pitchFamily="34" charset="-122"/>
                <a:ea typeface="Microsoft YaHei Light" panose="020B0502040204020203" pitchFamily="34" charset="-122"/>
              </a:rPr>
              <a:t>，不代表所有</a:t>
            </a:r>
            <a:r>
              <a:rPr lang="en-US" altLang="zh-CN" sz="2000" dirty="0">
                <a:latin typeface="Microsoft YaHei Light" panose="020B0502040204020203" pitchFamily="34" charset="-122"/>
                <a:ea typeface="Microsoft YaHei Light" panose="020B0502040204020203" pitchFamily="34" charset="-122"/>
              </a:rPr>
              <a:t>task</a:t>
            </a:r>
            <a:r>
              <a:rPr lang="zh-CN" altLang="en-US" sz="2000" dirty="0">
                <a:latin typeface="Microsoft YaHei Light" panose="020B0502040204020203" pitchFamily="34" charset="-122"/>
                <a:ea typeface="Microsoft YaHei Light" panose="020B0502040204020203" pitchFamily="34" charset="-122"/>
              </a:rPr>
              <a:t>都使用完他們的</a:t>
            </a:r>
            <a:r>
              <a:rPr lang="en-US" altLang="zh-CN" sz="2000" dirty="0">
                <a:latin typeface="Microsoft YaHei Light" panose="020B0502040204020203" pitchFamily="34" charset="-122"/>
                <a:ea typeface="Microsoft YaHei Light" panose="020B0502040204020203" pitchFamily="34" charset="-122"/>
              </a:rPr>
              <a:t>time quantum</a:t>
            </a:r>
          </a:p>
          <a:p>
            <a:pPr marL="420624" indent="-384048">
              <a:lnSpc>
                <a:spcPct val="80000"/>
              </a:lnSpc>
              <a:spcBef>
                <a:spcPct val="20000"/>
              </a:spcBef>
              <a:buClr>
                <a:srgbClr val="6EA0B0"/>
              </a:buClr>
              <a:buSzPct val="80000"/>
              <a:buFont typeface="Wingdings 2"/>
              <a:buChar char=""/>
            </a:pPr>
            <a:r>
              <a:rPr lang="zh-CN" altLang="en-US" sz="2000" dirty="0">
                <a:latin typeface="Microsoft YaHei Light" panose="020B0502040204020203" pitchFamily="34" charset="-122"/>
                <a:ea typeface="Microsoft YaHei Light" panose="020B0502040204020203" pitchFamily="34" charset="-122"/>
              </a:rPr>
              <a:t>可能有些</a:t>
            </a:r>
            <a:r>
              <a:rPr lang="en-US" altLang="zh-CN" sz="2000" dirty="0">
                <a:latin typeface="Microsoft YaHei Light" panose="020B0502040204020203" pitchFamily="34" charset="-122"/>
                <a:ea typeface="Microsoft YaHei Light" panose="020B0502040204020203" pitchFamily="34" charset="-122"/>
              </a:rPr>
              <a:t>task</a:t>
            </a:r>
            <a:r>
              <a:rPr lang="zh-CN" altLang="en-US" sz="2000" dirty="0">
                <a:latin typeface="Microsoft YaHei Light" panose="020B0502040204020203" pitchFamily="34" charset="-122"/>
                <a:ea typeface="Microsoft YaHei Light" panose="020B0502040204020203" pitchFamily="34" charset="-122"/>
              </a:rPr>
              <a:t>在</a:t>
            </a:r>
            <a:r>
              <a:rPr lang="en-US" altLang="zh-CN" sz="2000" dirty="0">
                <a:latin typeface="Microsoft YaHei Light" panose="020B0502040204020203" pitchFamily="34" charset="-122"/>
                <a:ea typeface="Microsoft YaHei Light" panose="020B0502040204020203" pitchFamily="34" charset="-122"/>
              </a:rPr>
              <a:t>waiting queue</a:t>
            </a:r>
            <a:endParaRPr lang="en-US" sz="2000" dirty="0">
              <a:latin typeface="Microsoft YaHei Light" panose="020B0502040204020203" pitchFamily="34" charset="-122"/>
              <a:ea typeface="Microsoft YaHei Light" panose="020B0502040204020203" pitchFamily="34" charset="-122"/>
            </a:endParaRPr>
          </a:p>
        </p:txBody>
      </p:sp>
    </p:spTree>
    <p:custDataLst>
      <p:tags r:id="rId1"/>
    </p:custDataLst>
    <p:extLst>
      <p:ext uri="{BB962C8B-B14F-4D97-AF65-F5344CB8AC3E}">
        <p14:creationId xmlns:p14="http://schemas.microsoft.com/office/powerpoint/2010/main" val="3454849700"/>
      </p:ext>
    </p:extLst>
  </p:cSld>
  <p:clrMapOvr>
    <a:masterClrMapping/>
  </p:clrMapOvr>
  <mc:AlternateContent xmlns:mc="http://schemas.openxmlformats.org/markup-compatibility/2006" xmlns:p14="http://schemas.microsoft.com/office/powerpoint/2010/main">
    <mc:Choice Requires="p14">
      <p:transition spd="slow" p14:dur="2000" advTm="355686"/>
    </mc:Choice>
    <mc:Fallback xmlns="">
      <p:transition spd="slow" advTm="3556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5E-6 -1.50359E-7 L 0.2993 -1.50359E-7 " pathEditMode="relative" rAng="0" ptsTypes="AA">
                                      <p:cBhvr>
                                        <p:cTn id="6" dur="2000" fill="hold"/>
                                        <p:tgtEl>
                                          <p:spTgt spid="46"/>
                                        </p:tgtEl>
                                        <p:attrNameLst>
                                          <p:attrName>ppt_x</p:attrName>
                                          <p:attrName>ppt_y</p:attrName>
                                        </p:attrNameLst>
                                      </p:cBhvr>
                                      <p:rCtr x="150" y="0"/>
                                    </p:animMotion>
                                  </p:childTnLst>
                                </p:cTn>
                              </p:par>
                              <p:par>
                                <p:cTn id="7" presetID="0" presetClass="path" presetSubtype="0" accel="50000" decel="50000" fill="hold" grpId="0" nodeType="withEffect">
                                  <p:stCondLst>
                                    <p:cond delay="0"/>
                                  </p:stCondLst>
                                  <p:childTnLst>
                                    <p:animMotion origin="layout" path="M -2.5E-6 2.82905E-6 L -0.29149 2.82905E-6 " pathEditMode="relative" ptsTypes="AA">
                                      <p:cBhvr>
                                        <p:cTn id="8" dur="200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7F368C6-6100-554F-8F76-1F6AB3485AD0}"/>
              </a:ext>
            </a:extLst>
          </p:cNvPr>
          <p:cNvSpPr>
            <a:spLocks noGrp="1"/>
          </p:cNvSpPr>
          <p:nvPr>
            <p:ph idx="1"/>
          </p:nvPr>
        </p:nvSpPr>
        <p:spPr/>
        <p:txBody>
          <a:bodyPr/>
          <a:lstStyle/>
          <a:p>
            <a:r>
              <a:rPr kumimoji="1" lang="zh-TW" altLang="en-US" dirty="0"/>
              <a:t>怎樣達到</a:t>
            </a:r>
            <a:r>
              <a:rPr kumimoji="1" lang="en-US" altLang="zh-TW" dirty="0"/>
              <a:t>O(1)</a:t>
            </a:r>
          </a:p>
          <a:p>
            <a:r>
              <a:rPr kumimoji="1" lang="zh-TW" altLang="en-US" dirty="0"/>
              <a:t>怎樣對</a:t>
            </a:r>
            <a:r>
              <a:rPr kumimoji="1" lang="en-US" altLang="zh-TW" dirty="0"/>
              <a:t>I/O</a:t>
            </a:r>
            <a:r>
              <a:rPr kumimoji="1" lang="zh-CN" altLang="en-US" dirty="0"/>
              <a:t>進行優化</a:t>
            </a:r>
            <a:endParaRPr kumimoji="1" lang="zh-TW" altLang="en-US" dirty="0"/>
          </a:p>
        </p:txBody>
      </p:sp>
    </p:spTree>
    <p:extLst>
      <p:ext uri="{BB962C8B-B14F-4D97-AF65-F5344CB8AC3E}">
        <p14:creationId xmlns:p14="http://schemas.microsoft.com/office/powerpoint/2010/main" val="789351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9719FF-86C1-E740-AFA6-FAA17C1BA8CB}"/>
              </a:ext>
            </a:extLst>
          </p:cNvPr>
          <p:cNvSpPr>
            <a:spLocks noGrp="1"/>
          </p:cNvSpPr>
          <p:nvPr>
            <p:ph type="ctrTitle"/>
          </p:nvPr>
        </p:nvSpPr>
        <p:spPr/>
        <p:txBody>
          <a:bodyPr/>
          <a:lstStyle/>
          <a:p>
            <a:r>
              <a:rPr kumimoji="1" lang="en-US" altLang="zh-TW" dirty="0"/>
              <a:t>CFS</a:t>
            </a:r>
            <a:endParaRPr kumimoji="1" lang="zh-TW" altLang="en-US" dirty="0"/>
          </a:p>
        </p:txBody>
      </p:sp>
    </p:spTree>
    <p:extLst>
      <p:ext uri="{BB962C8B-B14F-4D97-AF65-F5344CB8AC3E}">
        <p14:creationId xmlns:p14="http://schemas.microsoft.com/office/powerpoint/2010/main" val="12151337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2026B33-E992-234D-AB82-969DF63DA281}"/>
              </a:ext>
            </a:extLst>
          </p:cNvPr>
          <p:cNvSpPr>
            <a:spLocks noGrp="1"/>
          </p:cNvSpPr>
          <p:nvPr>
            <p:ph type="title"/>
          </p:nvPr>
        </p:nvSpPr>
        <p:spPr/>
        <p:txBody>
          <a:bodyPr/>
          <a:lstStyle/>
          <a:p>
            <a:r>
              <a:rPr kumimoji="1" lang="zh-TW" altLang="en-US" dirty="0"/>
              <a:t>動機</a:t>
            </a:r>
          </a:p>
        </p:txBody>
      </p:sp>
      <p:sp>
        <p:nvSpPr>
          <p:cNvPr id="5" name="內容版面配置區 4">
            <a:extLst>
              <a:ext uri="{FF2B5EF4-FFF2-40B4-BE49-F238E27FC236}">
                <a16:creationId xmlns:a16="http://schemas.microsoft.com/office/drawing/2014/main" id="{D50A977B-B590-E147-A1F4-87FA388559D3}"/>
              </a:ext>
            </a:extLst>
          </p:cNvPr>
          <p:cNvSpPr>
            <a:spLocks noGrp="1"/>
          </p:cNvSpPr>
          <p:nvPr>
            <p:ph idx="1"/>
          </p:nvPr>
        </p:nvSpPr>
        <p:spPr/>
        <p:txBody>
          <a:bodyPr/>
          <a:lstStyle/>
          <a:p>
            <a:r>
              <a:rPr kumimoji="1" lang="zh-TW" altLang="en-US" dirty="0">
                <a:solidFill>
                  <a:srgbClr val="C00000"/>
                </a:solidFill>
              </a:rPr>
              <a:t>「授課老師認為」</a:t>
            </a:r>
            <a:r>
              <a:rPr kumimoji="1" lang="en-US" altLang="zh-TW" dirty="0"/>
              <a:t>CFS</a:t>
            </a:r>
            <a:r>
              <a:rPr kumimoji="1" lang="zh-CN" altLang="en-US" dirty="0"/>
              <a:t>最特別的地方是在「回填</a:t>
            </a:r>
            <a:r>
              <a:rPr kumimoji="1" lang="en-US" altLang="zh-CN" dirty="0"/>
              <a:t>time quantum</a:t>
            </a:r>
            <a:r>
              <a:rPr kumimoji="1" lang="zh-CN" altLang="en-US" dirty="0"/>
              <a:t>」的部分（</a:t>
            </a:r>
            <a:r>
              <a:rPr kumimoji="1" lang="zh-CN" altLang="en-US" dirty="0">
                <a:solidFill>
                  <a:srgbClr val="C00000"/>
                </a:solidFill>
              </a:rPr>
              <a:t>但網路上的文章似乎大部分在比較</a:t>
            </a:r>
            <a:r>
              <a:rPr kumimoji="1" lang="en-US" altLang="zh-CN" dirty="0">
                <a:solidFill>
                  <a:srgbClr val="C00000"/>
                </a:solidFill>
              </a:rPr>
              <a:t>CFS</a:t>
            </a:r>
            <a:r>
              <a:rPr kumimoji="1" lang="zh-CN" altLang="en-US" dirty="0">
                <a:solidFill>
                  <a:srgbClr val="C00000"/>
                </a:solidFill>
              </a:rPr>
              <a:t>與</a:t>
            </a:r>
            <a:r>
              <a:rPr kumimoji="1" lang="en-US" altLang="zh-CN" dirty="0">
                <a:solidFill>
                  <a:srgbClr val="C00000"/>
                </a:solidFill>
              </a:rPr>
              <a:t>O(1)</a:t>
            </a:r>
            <a:r>
              <a:rPr kumimoji="1" lang="zh-CN" altLang="en-US" dirty="0">
                <a:solidFill>
                  <a:srgbClr val="C00000"/>
                </a:solidFill>
              </a:rPr>
              <a:t>的</a:t>
            </a:r>
            <a:r>
              <a:rPr kumimoji="1" lang="en-US" altLang="zh-CN" dirty="0">
                <a:solidFill>
                  <a:srgbClr val="C00000"/>
                </a:solidFill>
              </a:rPr>
              <a:t>throughput</a:t>
            </a:r>
            <a:r>
              <a:rPr kumimoji="1" lang="zh-CN" altLang="en-US" dirty="0"/>
              <a:t>）</a:t>
            </a:r>
            <a:endParaRPr kumimoji="1" lang="en-US" altLang="zh-CN" dirty="0"/>
          </a:p>
          <a:p>
            <a:r>
              <a:rPr kumimoji="1" lang="zh-TW" altLang="en-US" dirty="0"/>
              <a:t>相較於前面二個演算法，</a:t>
            </a:r>
            <a:r>
              <a:rPr kumimoji="1" lang="zh-CN" altLang="en-US" dirty="0"/>
              <a:t>高優先權的</a:t>
            </a:r>
            <a:r>
              <a:rPr kumimoji="1" lang="en-US" altLang="zh-CN" dirty="0"/>
              <a:t>task</a:t>
            </a:r>
            <a:r>
              <a:rPr kumimoji="1" lang="zh-CN" altLang="en-US" dirty="0"/>
              <a:t>在</a:t>
            </a:r>
            <a:r>
              <a:rPr kumimoji="1" lang="en-US" altLang="zh-CN" dirty="0"/>
              <a:t>CFS</a:t>
            </a:r>
            <a:r>
              <a:rPr kumimoji="1" lang="zh-CN" altLang="en-US" dirty="0"/>
              <a:t>中，回填的速度更快</a:t>
            </a:r>
            <a:endParaRPr kumimoji="1" lang="en-US" altLang="zh-CN" dirty="0"/>
          </a:p>
          <a:p>
            <a:r>
              <a:rPr kumimoji="1" lang="zh-CN" altLang="en-US" dirty="0"/>
              <a:t>換句話說，高優先權的</a:t>
            </a:r>
            <a:r>
              <a:rPr kumimoji="1" lang="en-US" altLang="zh-CN" dirty="0"/>
              <a:t>task</a:t>
            </a:r>
            <a:r>
              <a:rPr kumimoji="1" lang="zh-CN" altLang="en-US" dirty="0"/>
              <a:t>可以得到</a:t>
            </a:r>
            <a:endParaRPr kumimoji="1" lang="en-US" altLang="zh-CN" dirty="0"/>
          </a:p>
          <a:p>
            <a:pPr marL="914400" lvl="1" indent="-457200">
              <a:buFont typeface="+mj-lt"/>
              <a:buAutoNum type="arabicPeriod"/>
            </a:pPr>
            <a:r>
              <a:rPr kumimoji="1" lang="zh-CN" altLang="en-US" dirty="0"/>
              <a:t>更多的</a:t>
            </a:r>
            <a:r>
              <a:rPr kumimoji="1" lang="en-US" altLang="zh-CN" dirty="0"/>
              <a:t>CPU time</a:t>
            </a:r>
          </a:p>
          <a:p>
            <a:pPr marL="914400" lvl="1" indent="-457200">
              <a:buFont typeface="+mj-lt"/>
              <a:buAutoNum type="arabicPeriod"/>
            </a:pPr>
            <a:r>
              <a:rPr kumimoji="1" lang="zh-CN" altLang="en-US" dirty="0"/>
              <a:t>更好的</a:t>
            </a:r>
            <a:r>
              <a:rPr kumimoji="1" lang="en-US" altLang="zh-CN" dirty="0"/>
              <a:t>response time</a:t>
            </a:r>
            <a:endParaRPr kumimoji="1" lang="zh-TW" altLang="en-US" dirty="0"/>
          </a:p>
        </p:txBody>
      </p:sp>
    </p:spTree>
    <p:extLst>
      <p:ext uri="{BB962C8B-B14F-4D97-AF65-F5344CB8AC3E}">
        <p14:creationId xmlns:p14="http://schemas.microsoft.com/office/powerpoint/2010/main" val="575446630"/>
      </p:ext>
    </p:extLst>
  </p:cSld>
  <p:clrMapOvr>
    <a:masterClrMapping/>
  </p:clrMapOvr>
  <mc:AlternateContent xmlns:mc="http://schemas.openxmlformats.org/markup-compatibility/2006" xmlns:p14="http://schemas.microsoft.com/office/powerpoint/2010/main">
    <mc:Choice Requires="p14">
      <p:transition spd="slow" p14:dur="2000" advTm="71109"/>
    </mc:Choice>
    <mc:Fallback xmlns="">
      <p:transition spd="slow" advTm="71109"/>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hiwulo\Desktop\cpu.png">
            <a:extLst>
              <a:ext uri="{FF2B5EF4-FFF2-40B4-BE49-F238E27FC236}">
                <a16:creationId xmlns:a16="http://schemas.microsoft.com/office/drawing/2014/main" id="{6FF6EF9B-FA93-E442-8C70-BB3B280F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50" y="3605225"/>
            <a:ext cx="1622772" cy="162277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向左箭號圖說文字 5">
            <a:extLst>
              <a:ext uri="{FF2B5EF4-FFF2-40B4-BE49-F238E27FC236}">
                <a16:creationId xmlns:a16="http://schemas.microsoft.com/office/drawing/2014/main" id="{8647D82A-CFB6-524F-A804-C0AED1FCE77C}"/>
              </a:ext>
            </a:extLst>
          </p:cNvPr>
          <p:cNvSpPr/>
          <p:nvPr/>
        </p:nvSpPr>
        <p:spPr>
          <a:xfrm>
            <a:off x="3095813" y="3920564"/>
            <a:ext cx="7745506" cy="992094"/>
          </a:xfrm>
          <a:prstGeom prst="leftArrowCallout">
            <a:avLst>
              <a:gd name="adj1" fmla="val 25000"/>
              <a:gd name="adj2" fmla="val 25000"/>
              <a:gd name="adj3" fmla="val 25000"/>
              <a:gd name="adj4" fmla="val 87951"/>
            </a:avLst>
          </a:prstGeom>
          <a:solidFill>
            <a:schemeClr val="accent1">
              <a:lumMod val="5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latin typeface="Microsoft YaHei Light" panose="020B0502040204020203" pitchFamily="34" charset="-122"/>
                <a:ea typeface="Microsoft YaHei Light" panose="020B0502040204020203" pitchFamily="34" charset="-122"/>
              </a:rPr>
              <a:t>Run queue</a:t>
            </a:r>
            <a:endParaRPr kumimoji="1" lang="zh-TW" altLang="en-US" sz="3200" dirty="0">
              <a:latin typeface="Microsoft YaHei Light" panose="020B0502040204020203" pitchFamily="34" charset="-122"/>
              <a:ea typeface="Microsoft YaHei Light" panose="020B0502040204020203" pitchFamily="34" charset="-122"/>
            </a:endParaRPr>
          </a:p>
        </p:txBody>
      </p:sp>
      <p:cxnSp>
        <p:nvCxnSpPr>
          <p:cNvPr id="9" name="直線箭頭接點 8">
            <a:extLst>
              <a:ext uri="{FF2B5EF4-FFF2-40B4-BE49-F238E27FC236}">
                <a16:creationId xmlns:a16="http://schemas.microsoft.com/office/drawing/2014/main" id="{06F46771-89C3-6F44-BB9B-6A85717CEAE8}"/>
              </a:ext>
            </a:extLst>
          </p:cNvPr>
          <p:cNvCxnSpPr/>
          <p:nvPr/>
        </p:nvCxnSpPr>
        <p:spPr>
          <a:xfrm>
            <a:off x="4028141" y="5227997"/>
            <a:ext cx="6813178"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9A5DC06-3C44-F649-B8D0-1619219B929F}"/>
              </a:ext>
            </a:extLst>
          </p:cNvPr>
          <p:cNvSpPr txBox="1"/>
          <p:nvPr/>
        </p:nvSpPr>
        <p:spPr>
          <a:xfrm>
            <a:off x="4645344" y="5364647"/>
            <a:ext cx="5578771" cy="923330"/>
          </a:xfrm>
          <a:prstGeom prst="rect">
            <a:avLst/>
          </a:prstGeom>
          <a:noFill/>
        </p:spPr>
        <p:txBody>
          <a:bodyPr wrap="none" rtlCol="0">
            <a:spAutoFit/>
          </a:bodyPr>
          <a:lstStyle/>
          <a:p>
            <a:r>
              <a:rPr kumimoji="1" lang="zh-CN" altLang="en-US" dirty="0">
                <a:latin typeface="Microsoft YaHei Light" panose="020B0502040204020203" pitchFamily="34" charset="-122"/>
                <a:ea typeface="Microsoft YaHei Light" panose="020B0502040204020203" pitchFamily="34" charset="-122"/>
              </a:rPr>
              <a:t>依照等待時間排序，等待時間越久的排越前面</a:t>
            </a:r>
            <a:endParaRPr kumimoji="1" lang="en-US" altLang="zh-CN" dirty="0">
              <a:latin typeface="Microsoft YaHei Light" panose="020B0502040204020203" pitchFamily="34" charset="-122"/>
              <a:ea typeface="Microsoft YaHei Light" panose="020B0502040204020203" pitchFamily="34" charset="-122"/>
            </a:endParaRPr>
          </a:p>
          <a:p>
            <a:r>
              <a:rPr kumimoji="1" lang="zh-CN" altLang="en-US" dirty="0">
                <a:latin typeface="Microsoft YaHei Light" panose="020B0502040204020203" pitchFamily="34" charset="-122"/>
                <a:ea typeface="Microsoft YaHei Light" panose="020B0502040204020203" pitchFamily="34" charset="-122"/>
              </a:rPr>
              <a:t>換句話說</a:t>
            </a:r>
            <a:endParaRPr kumimoji="1" lang="en-US" altLang="zh-CN" dirty="0">
              <a:latin typeface="Microsoft YaHei Light" panose="020B0502040204020203" pitchFamily="34" charset="-122"/>
              <a:ea typeface="Microsoft YaHei Light" panose="020B0502040204020203" pitchFamily="34" charset="-122"/>
            </a:endParaRPr>
          </a:p>
          <a:p>
            <a:r>
              <a:rPr kumimoji="1" lang="zh-CN" altLang="en-US" dirty="0">
                <a:latin typeface="Microsoft YaHei Light" panose="020B0502040204020203" pitchFamily="34" charset="-122"/>
                <a:ea typeface="Microsoft YaHei Light" panose="020B0502040204020203" pitchFamily="34" charset="-122"/>
              </a:rPr>
              <a:t>「虛擬執行時間」（</a:t>
            </a:r>
            <a:r>
              <a:rPr kumimoji="1" lang="en-US" altLang="zh-CN" dirty="0" err="1">
                <a:latin typeface="Microsoft YaHei Light" panose="020B0502040204020203" pitchFamily="34" charset="-122"/>
                <a:ea typeface="Microsoft YaHei Light" panose="020B0502040204020203" pitchFamily="34" charset="-122"/>
              </a:rPr>
              <a:t>vruntime</a:t>
            </a:r>
            <a:r>
              <a:rPr kumimoji="1" lang="zh-CN" altLang="en-US" dirty="0">
                <a:latin typeface="Microsoft YaHei Light" panose="020B0502040204020203" pitchFamily="34" charset="-122"/>
                <a:ea typeface="Microsoft YaHei Light" panose="020B0502040204020203" pitchFamily="34" charset="-122"/>
              </a:rPr>
              <a:t>）越短的，排得越前面</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向右箭號圖說文字 11">
            <a:extLst>
              <a:ext uri="{FF2B5EF4-FFF2-40B4-BE49-F238E27FC236}">
                <a16:creationId xmlns:a16="http://schemas.microsoft.com/office/drawing/2014/main" id="{54495658-4792-934E-942D-3B21993B2550}"/>
              </a:ext>
            </a:extLst>
          </p:cNvPr>
          <p:cNvSpPr/>
          <p:nvPr/>
        </p:nvSpPr>
        <p:spPr>
          <a:xfrm>
            <a:off x="2073836" y="1882588"/>
            <a:ext cx="2229224" cy="108174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 queue</a:t>
            </a:r>
            <a:r>
              <a:rPr kumimoji="1" lang="zh-CN" altLang="en-US" dirty="0">
                <a:latin typeface="Microsoft YaHei Light" panose="020B0502040204020203" pitchFamily="34" charset="-122"/>
                <a:ea typeface="Microsoft YaHei Light" panose="020B0502040204020203" pitchFamily="34" charset="-122"/>
              </a:rPr>
              <a:t>使用</a:t>
            </a:r>
            <a:r>
              <a:rPr kumimoji="1" lang="en-US" altLang="zh-CN" dirty="0" err="1">
                <a:latin typeface="Microsoft YaHei Light" panose="020B0502040204020203" pitchFamily="34" charset="-122"/>
                <a:ea typeface="Microsoft YaHei Light" panose="020B0502040204020203" pitchFamily="34" charset="-122"/>
              </a:rPr>
              <a:t>rb</a:t>
            </a:r>
            <a:r>
              <a:rPr kumimoji="1" lang="en-US" altLang="zh-CN" dirty="0">
                <a:latin typeface="Microsoft YaHei Light" panose="020B0502040204020203" pitchFamily="34" charset="-122"/>
                <a:ea typeface="Microsoft YaHei Light" panose="020B0502040204020203" pitchFamily="34" charset="-122"/>
              </a:rPr>
              <a:t>-tree</a:t>
            </a:r>
            <a:r>
              <a:rPr kumimoji="1" lang="zh-CN" altLang="en-US" dirty="0">
                <a:latin typeface="Microsoft YaHei Light" panose="020B0502040204020203" pitchFamily="34" charset="-122"/>
                <a:ea typeface="Microsoft YaHei Light" panose="020B0502040204020203" pitchFamily="34" charset="-122"/>
              </a:rPr>
              <a:t>實現</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44573F35-51AA-7942-88A6-3F3A767D2EB1}"/>
              </a:ext>
            </a:extLst>
          </p:cNvPr>
          <p:cNvSpPr/>
          <p:nvPr/>
        </p:nvSpPr>
        <p:spPr>
          <a:xfrm>
            <a:off x="140448" y="5722567"/>
            <a:ext cx="4162612" cy="923330"/>
          </a:xfrm>
          <a:prstGeom prst="rect">
            <a:avLst/>
          </a:prstGeom>
          <a:solidFill>
            <a:srgbClr val="FFFFFF">
              <a:alpha val="72157"/>
            </a:srgbClr>
          </a:solidFill>
        </p:spPr>
        <p:txBody>
          <a:bodyPr wrap="square">
            <a:spAutoFit/>
          </a:bodyPr>
          <a:lstStyle/>
          <a:p>
            <a:r>
              <a:rPr lang="en-US" altLang="zh-TW" dirty="0">
                <a:solidFill>
                  <a:schemeClr val="bg2">
                    <a:lumMod val="50000"/>
                  </a:schemeClr>
                </a:solidFill>
                <a:latin typeface="Microsoft YaHei Light" panose="020B0502040204020203" pitchFamily="34" charset="-122"/>
                <a:ea typeface="Microsoft YaHei Light" panose="020B0502040204020203" pitchFamily="34" charset="-122"/>
              </a:rPr>
              <a:t>https://</a:t>
            </a:r>
            <a:r>
              <a:rPr lang="en-US" altLang="zh-TW" dirty="0" err="1">
                <a:solidFill>
                  <a:schemeClr val="bg2">
                    <a:lumMod val="50000"/>
                  </a:schemeClr>
                </a:solidFill>
                <a:latin typeface="Microsoft YaHei Light" panose="020B0502040204020203" pitchFamily="34" charset="-122"/>
                <a:ea typeface="Microsoft YaHei Light" panose="020B0502040204020203" pitchFamily="34" charset="-122"/>
              </a:rPr>
              <a:t>en.wikipedia.org</a:t>
            </a:r>
            <a:r>
              <a:rPr lang="en-US" altLang="zh-TW" dirty="0">
                <a:solidFill>
                  <a:schemeClr val="bg2">
                    <a:lumMod val="50000"/>
                  </a:schemeClr>
                </a:solidFill>
                <a:latin typeface="Microsoft YaHei Light" panose="020B0502040204020203" pitchFamily="34" charset="-122"/>
                <a:ea typeface="Microsoft YaHei Light" panose="020B0502040204020203" pitchFamily="34" charset="-122"/>
              </a:rPr>
              <a:t>/wiki/Red%E2%80%93black_tree#/media/</a:t>
            </a:r>
            <a:r>
              <a:rPr lang="en-US" altLang="zh-TW" dirty="0" err="1">
                <a:solidFill>
                  <a:schemeClr val="bg2">
                    <a:lumMod val="50000"/>
                  </a:schemeClr>
                </a:solidFill>
                <a:latin typeface="Microsoft YaHei Light" panose="020B0502040204020203" pitchFamily="34" charset="-122"/>
                <a:ea typeface="Microsoft YaHei Light" panose="020B0502040204020203" pitchFamily="34" charset="-122"/>
              </a:rPr>
              <a:t>File:Red-black_tree_example.svg</a:t>
            </a:r>
            <a:endParaRPr lang="zh-TW" altLang="en-US" dirty="0">
              <a:solidFill>
                <a:schemeClr val="bg2">
                  <a:lumMod val="50000"/>
                </a:schemeClr>
              </a:solidFill>
              <a:latin typeface="Microsoft YaHei Light" panose="020B0502040204020203" pitchFamily="34" charset="-122"/>
              <a:ea typeface="Microsoft YaHei Light" panose="020B0502040204020203" pitchFamily="34" charset="-122"/>
            </a:endParaRPr>
          </a:p>
        </p:txBody>
      </p:sp>
      <p:sp>
        <p:nvSpPr>
          <p:cNvPr id="2" name="標題 1">
            <a:extLst>
              <a:ext uri="{FF2B5EF4-FFF2-40B4-BE49-F238E27FC236}">
                <a16:creationId xmlns:a16="http://schemas.microsoft.com/office/drawing/2014/main" id="{7417445C-7D37-9F49-9606-D45CAF45CE37}"/>
              </a:ext>
            </a:extLst>
          </p:cNvPr>
          <p:cNvSpPr>
            <a:spLocks noGrp="1"/>
          </p:cNvSpPr>
          <p:nvPr>
            <p:ph type="title"/>
          </p:nvPr>
        </p:nvSpPr>
        <p:spPr>
          <a:solidFill>
            <a:srgbClr val="FFFFFF">
              <a:alpha val="74902"/>
            </a:srgbClr>
          </a:solidFill>
        </p:spPr>
        <p:txBody>
          <a:bodyPr/>
          <a:lstStyle/>
          <a:p>
            <a:r>
              <a:rPr lang="en-US" altLang="zh-TW" dirty="0"/>
              <a:t>2.6 scheduler – </a:t>
            </a:r>
            <a:br>
              <a:rPr lang="en-US" altLang="zh-TW" dirty="0"/>
            </a:br>
            <a:r>
              <a:rPr lang="en-US" altLang="zh-TW" dirty="0"/>
              <a:t>	CFS</a:t>
            </a:r>
            <a:endParaRPr kumimoji="1" lang="zh-TW" altLang="en-US" dirty="0"/>
          </a:p>
        </p:txBody>
      </p:sp>
      <p:pic>
        <p:nvPicPr>
          <p:cNvPr id="11" name="圖片 10">
            <a:extLst>
              <a:ext uri="{FF2B5EF4-FFF2-40B4-BE49-F238E27FC236}">
                <a16:creationId xmlns:a16="http://schemas.microsoft.com/office/drawing/2014/main" id="{C7D4E831-4437-6341-94ED-250EA25D7054}"/>
              </a:ext>
            </a:extLst>
          </p:cNvPr>
          <p:cNvPicPr>
            <a:picLocks noChangeAspect="1"/>
          </p:cNvPicPr>
          <p:nvPr/>
        </p:nvPicPr>
        <p:blipFill>
          <a:blip r:embed="rId3"/>
          <a:stretch>
            <a:fillRect/>
          </a:stretch>
        </p:blipFill>
        <p:spPr>
          <a:xfrm>
            <a:off x="4344894" y="854780"/>
            <a:ext cx="6096000" cy="2935111"/>
          </a:xfrm>
          <a:prstGeom prst="rect">
            <a:avLst/>
          </a:prstGeom>
        </p:spPr>
      </p:pic>
    </p:spTree>
    <p:extLst>
      <p:ext uri="{BB962C8B-B14F-4D97-AF65-F5344CB8AC3E}">
        <p14:creationId xmlns:p14="http://schemas.microsoft.com/office/powerpoint/2010/main" val="136495853"/>
      </p:ext>
    </p:extLst>
  </p:cSld>
  <p:clrMapOvr>
    <a:masterClrMapping/>
  </p:clrMapOvr>
  <mc:AlternateContent xmlns:mc="http://schemas.openxmlformats.org/markup-compatibility/2006" xmlns:p14="http://schemas.microsoft.com/office/powerpoint/2010/main">
    <mc:Choice Requires="p14">
      <p:transition spd="slow" p14:dur="2000" advTm="117767"/>
    </mc:Choice>
    <mc:Fallback xmlns="">
      <p:transition spd="slow" advTm="117767"/>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7E411B-EE98-A540-B9B9-3731D4DB15B2}"/>
              </a:ext>
            </a:extLst>
          </p:cNvPr>
          <p:cNvSpPr>
            <a:spLocks noGrp="1"/>
          </p:cNvSpPr>
          <p:nvPr>
            <p:ph type="title"/>
          </p:nvPr>
        </p:nvSpPr>
        <p:spPr/>
        <p:txBody>
          <a:bodyPr/>
          <a:lstStyle/>
          <a:p>
            <a:r>
              <a:rPr kumimoji="1" lang="zh-CN" altLang="en-US" dirty="0"/>
              <a:t>「虛擬執行時間」（</a:t>
            </a:r>
            <a:r>
              <a:rPr kumimoji="1" lang="en-US" altLang="zh-CN" dirty="0" err="1"/>
              <a:t>vruntime</a:t>
            </a:r>
            <a:r>
              <a:rPr kumimoji="1" lang="zh-CN" altLang="en-US" dirty="0"/>
              <a:t>）</a:t>
            </a:r>
            <a:endParaRPr kumimoji="1" lang="zh-TW" altLang="en-US" dirty="0"/>
          </a:p>
        </p:txBody>
      </p:sp>
      <p:sp>
        <p:nvSpPr>
          <p:cNvPr id="3" name="內容版面配置區 2">
            <a:extLst>
              <a:ext uri="{FF2B5EF4-FFF2-40B4-BE49-F238E27FC236}">
                <a16:creationId xmlns:a16="http://schemas.microsoft.com/office/drawing/2014/main" id="{BF03440E-E6E7-7E4A-9DF2-8756AE7C5EAA}"/>
              </a:ext>
            </a:extLst>
          </p:cNvPr>
          <p:cNvSpPr>
            <a:spLocks noGrp="1"/>
          </p:cNvSpPr>
          <p:nvPr>
            <p:ph idx="1"/>
          </p:nvPr>
        </p:nvSpPr>
        <p:spPr/>
        <p:txBody>
          <a:bodyPr>
            <a:normAutofit fontScale="92500" lnSpcReduction="10000"/>
          </a:bodyPr>
          <a:lstStyle/>
          <a:p>
            <a:pPr>
              <a:lnSpc>
                <a:spcPct val="150000"/>
              </a:lnSpc>
            </a:pPr>
            <a:r>
              <a:rPr kumimoji="1" lang="zh-CN" altLang="en-US" dirty="0"/>
              <a:t>「虛擬執行時間」（</a:t>
            </a:r>
            <a:r>
              <a:rPr kumimoji="1" lang="en-US" altLang="zh-CN" dirty="0" err="1"/>
              <a:t>vruntime</a:t>
            </a:r>
            <a:r>
              <a:rPr kumimoji="1" lang="zh-CN" altLang="en-US" dirty="0"/>
              <a:t>）是一個排程上的值，如果行程切換夠快速的話，所有</a:t>
            </a:r>
            <a:r>
              <a:rPr kumimoji="1" lang="en-US" altLang="zh-CN" dirty="0"/>
              <a:t>task</a:t>
            </a:r>
            <a:r>
              <a:rPr kumimoji="1" lang="zh-CN" altLang="en-US" dirty="0"/>
              <a:t>的</a:t>
            </a:r>
            <a:r>
              <a:rPr kumimoji="1" lang="en-US" altLang="zh-CN" dirty="0" err="1"/>
              <a:t>vruntime</a:t>
            </a:r>
            <a:r>
              <a:rPr kumimoji="1" lang="zh-CN" altLang="en-US" dirty="0"/>
              <a:t>應該要一樣</a:t>
            </a:r>
            <a:endParaRPr kumimoji="1" lang="en-US" altLang="zh-CN" dirty="0"/>
          </a:p>
          <a:p>
            <a:pPr>
              <a:lnSpc>
                <a:spcPct val="150000"/>
              </a:lnSpc>
            </a:pPr>
            <a:r>
              <a:rPr kumimoji="1" lang="zh-TW" altLang="en-US" dirty="0"/>
              <a:t>實際上，</a:t>
            </a:r>
            <a:r>
              <a:rPr kumimoji="1" lang="en-US" altLang="zh-TW" dirty="0"/>
              <a:t>CPU</a:t>
            </a:r>
            <a:r>
              <a:rPr kumimoji="1" lang="zh-CN" altLang="en-US" dirty="0"/>
              <a:t>的</a:t>
            </a:r>
            <a:r>
              <a:rPr kumimoji="1" lang="en-US" altLang="zh-CN" dirty="0"/>
              <a:t>context-switch</a:t>
            </a:r>
            <a:r>
              <a:rPr kumimoji="1" lang="zh-CN" altLang="en-US" dirty="0"/>
              <a:t>速度有其極限（例如：切換速度太快，會造成</a:t>
            </a:r>
            <a:r>
              <a:rPr kumimoji="1" lang="en-US" altLang="zh-CN" dirty="0"/>
              <a:t>CPU</a:t>
            </a:r>
            <a:r>
              <a:rPr kumimoji="1" lang="zh-CN" altLang="en-US" dirty="0"/>
              <a:t>效能太過低弱），因此我們設定一個「反應時間（</a:t>
            </a:r>
            <a:r>
              <a:rPr kumimoji="1" lang="en-US" altLang="zh-CN" dirty="0"/>
              <a:t>response time</a:t>
            </a:r>
            <a:r>
              <a:rPr kumimoji="1" lang="zh-CN" altLang="en-US" dirty="0"/>
              <a:t>）期望值」</a:t>
            </a:r>
            <a:endParaRPr kumimoji="1" lang="en-US" altLang="zh-CN" dirty="0"/>
          </a:p>
          <a:p>
            <a:pPr>
              <a:lnSpc>
                <a:spcPct val="150000"/>
              </a:lnSpc>
            </a:pPr>
            <a:r>
              <a:rPr kumimoji="1" lang="zh-CN" altLang="en-US" dirty="0"/>
              <a:t>令每次的執行時間為</a:t>
            </a:r>
            <a:r>
              <a:rPr kumimoji="1" lang="el-GR" altLang="zh-CN" dirty="0"/>
              <a:t>λ</a:t>
            </a:r>
            <a:r>
              <a:rPr kumimoji="1" lang="zh-CN" altLang="en-US" dirty="0"/>
              <a:t>，那麼</a:t>
            </a:r>
            <a:endParaRPr kumimoji="1" lang="en-US" altLang="zh-CN" dirty="0"/>
          </a:p>
          <a:p>
            <a:pPr marL="0" indent="0">
              <a:lnSpc>
                <a:spcPct val="150000"/>
              </a:lnSpc>
              <a:buNone/>
            </a:pPr>
            <a:r>
              <a:rPr kumimoji="1" lang="en-US" altLang="zh-CN" dirty="0"/>
              <a:t>	</a:t>
            </a:r>
            <a:r>
              <a:rPr kumimoji="1" lang="el-GR" altLang="zh-CN" dirty="0"/>
              <a:t>λ</a:t>
            </a:r>
            <a:r>
              <a:rPr kumimoji="1" lang="zh-TW" altLang="en-US" dirty="0"/>
              <a:t> </a:t>
            </a:r>
            <a:r>
              <a:rPr kumimoji="1" lang="en-US" altLang="zh-TW" dirty="0"/>
              <a:t>= </a:t>
            </a:r>
            <a:r>
              <a:rPr kumimoji="1" lang="zh-CN" altLang="en-US" dirty="0"/>
              <a:t>「希望達到的反應時間」</a:t>
            </a:r>
            <a:r>
              <a:rPr kumimoji="1" lang="en-US" altLang="zh-CN" dirty="0"/>
              <a:t>÷</a:t>
            </a:r>
            <a:r>
              <a:rPr kumimoji="1" lang="zh-CN" altLang="en-US" dirty="0"/>
              <a:t>「</a:t>
            </a:r>
            <a:r>
              <a:rPr kumimoji="1" lang="en-US" altLang="zh-CN" dirty="0"/>
              <a:t># of task</a:t>
            </a:r>
            <a:r>
              <a:rPr kumimoji="1" lang="zh-CN" altLang="en-US" dirty="0"/>
              <a:t>」</a:t>
            </a:r>
            <a:endParaRPr kumimoji="1" lang="en-US" altLang="zh-CN" dirty="0"/>
          </a:p>
        </p:txBody>
      </p:sp>
    </p:spTree>
    <p:extLst>
      <p:ext uri="{BB962C8B-B14F-4D97-AF65-F5344CB8AC3E}">
        <p14:creationId xmlns:p14="http://schemas.microsoft.com/office/powerpoint/2010/main" val="26427107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A42D0-8E25-8241-AE00-BBC97A975069}"/>
              </a:ext>
            </a:extLst>
          </p:cNvPr>
          <p:cNvSpPr>
            <a:spLocks noGrp="1"/>
          </p:cNvSpPr>
          <p:nvPr>
            <p:ph type="title"/>
          </p:nvPr>
        </p:nvSpPr>
        <p:spPr/>
        <p:txBody>
          <a:bodyPr>
            <a:normAutofit/>
          </a:bodyPr>
          <a:lstStyle/>
          <a:p>
            <a:r>
              <a:rPr kumimoji="1" lang="zh-TW" altLang="en-US" dirty="0"/>
              <a:t>對比傳統</a:t>
            </a:r>
            <a:r>
              <a:rPr kumimoji="1" lang="en-US" altLang="zh-TW" dirty="0"/>
              <a:t>round robin</a:t>
            </a:r>
            <a:r>
              <a:rPr kumimoji="1" lang="zh-TW" altLang="en-US" dirty="0"/>
              <a:t>的</a:t>
            </a:r>
            <a:br>
              <a:rPr kumimoji="1" lang="en-US" altLang="zh-TW" dirty="0"/>
            </a:br>
            <a:r>
              <a:rPr kumimoji="1" lang="en-US" altLang="zh-TW" dirty="0"/>
              <a:t>	</a:t>
            </a:r>
            <a:r>
              <a:rPr kumimoji="1" lang="zh-CN" altLang="en-US" dirty="0"/>
              <a:t>一回合（</a:t>
            </a:r>
            <a:r>
              <a:rPr kumimoji="1" lang="en-US" altLang="zh-CN" dirty="0"/>
              <a:t>time slice</a:t>
            </a:r>
            <a:r>
              <a:rPr kumimoji="1" lang="zh-CN" altLang="en-US" dirty="0"/>
              <a:t>）要設定原則？</a:t>
            </a:r>
            <a:endParaRPr kumimoji="1" lang="zh-TW" altLang="en-US" dirty="0"/>
          </a:p>
        </p:txBody>
      </p:sp>
      <p:sp>
        <p:nvSpPr>
          <p:cNvPr id="3" name="內容版面配置區 2">
            <a:extLst>
              <a:ext uri="{FF2B5EF4-FFF2-40B4-BE49-F238E27FC236}">
                <a16:creationId xmlns:a16="http://schemas.microsoft.com/office/drawing/2014/main" id="{70F05EE7-F36F-8C4A-9492-DB72D9656D41}"/>
              </a:ext>
            </a:extLst>
          </p:cNvPr>
          <p:cNvSpPr>
            <a:spLocks noGrp="1"/>
          </p:cNvSpPr>
          <p:nvPr>
            <p:ph idx="1"/>
          </p:nvPr>
        </p:nvSpPr>
        <p:spPr/>
        <p:txBody>
          <a:bodyPr anchor="t"/>
          <a:lstStyle/>
          <a:p>
            <a:r>
              <a:rPr kumimoji="1" lang="zh-TW" altLang="en-US" dirty="0"/>
              <a:t>太長：應用程式的回應時間變差</a:t>
            </a:r>
            <a:endParaRPr kumimoji="1" lang="en-US" altLang="zh-TW" dirty="0"/>
          </a:p>
          <a:p>
            <a:r>
              <a:rPr kumimoji="1" lang="zh-TW" altLang="en-US" dirty="0"/>
              <a:t>太短：</a:t>
            </a:r>
            <a:r>
              <a:rPr kumimoji="1" lang="en-US" altLang="zh-TW" dirty="0"/>
              <a:t>context switch</a:t>
            </a:r>
            <a:r>
              <a:rPr kumimoji="1" lang="zh-CN" altLang="en-US" dirty="0"/>
              <a:t>的</a:t>
            </a:r>
            <a:r>
              <a:rPr kumimoji="1" lang="en-US" altLang="zh-CN" dirty="0"/>
              <a:t>overhead</a:t>
            </a:r>
            <a:r>
              <a:rPr kumimoji="1" lang="zh-CN" altLang="en-US" dirty="0"/>
              <a:t>太大</a:t>
            </a:r>
            <a:endParaRPr kumimoji="1" lang="en-US" altLang="zh-CN" dirty="0"/>
          </a:p>
          <a:p>
            <a:r>
              <a:rPr kumimoji="1" lang="zh-CN" altLang="en-US" dirty="0"/>
              <a:t>設定為：大多數的</a:t>
            </a:r>
            <a:r>
              <a:rPr kumimoji="1" lang="en-US" altLang="zh-CN" dirty="0"/>
              <a:t>task</a:t>
            </a:r>
            <a:r>
              <a:rPr kumimoji="1" lang="zh-CN" altLang="en-US" dirty="0"/>
              <a:t>都可以在一回合的時間內「變為等待」</a:t>
            </a:r>
            <a:endParaRPr kumimoji="1" lang="zh-TW" altLang="en-US" dirty="0"/>
          </a:p>
        </p:txBody>
      </p:sp>
      <p:pic>
        <p:nvPicPr>
          <p:cNvPr id="5" name="Picture 7">
            <a:extLst>
              <a:ext uri="{FF2B5EF4-FFF2-40B4-BE49-F238E27FC236}">
                <a16:creationId xmlns:a16="http://schemas.microsoft.com/office/drawing/2014/main" id="{1E695F7C-2955-D745-8697-A970BD9C2BFB}"/>
              </a:ext>
            </a:extLst>
          </p:cNvPr>
          <p:cNvPicPr>
            <a:picLocks noChangeAspect="1" noChangeArrowheads="1"/>
          </p:cNvPicPr>
          <p:nvPr/>
        </p:nvPicPr>
        <p:blipFill>
          <a:blip r:embed="rId2"/>
          <a:srcRect l="626" t="6123" r="418" b="6123"/>
          <a:stretch>
            <a:fillRect/>
          </a:stretch>
        </p:blipFill>
        <p:spPr bwMode="auto">
          <a:xfrm>
            <a:off x="3287688" y="3530998"/>
            <a:ext cx="4270421" cy="2840211"/>
          </a:xfrm>
          <a:prstGeom prst="rect">
            <a:avLst/>
          </a:prstGeom>
          <a:noFill/>
          <a:ln w="38100" cmpd="dbl">
            <a:solidFill>
              <a:srgbClr val="CC6600"/>
            </a:solidFill>
            <a:miter lim="800000"/>
            <a:headEnd/>
            <a:tailEnd/>
          </a:ln>
          <a:effectLst/>
        </p:spPr>
      </p:pic>
      <p:cxnSp>
        <p:nvCxnSpPr>
          <p:cNvPr id="7" name="直線接點 6">
            <a:extLst>
              <a:ext uri="{FF2B5EF4-FFF2-40B4-BE49-F238E27FC236}">
                <a16:creationId xmlns:a16="http://schemas.microsoft.com/office/drawing/2014/main" id="{1E6A417C-4748-3740-A0D5-7F85B42B23FC}"/>
              </a:ext>
            </a:extLst>
          </p:cNvPr>
          <p:cNvCxnSpPr>
            <a:cxnSpLocks/>
          </p:cNvCxnSpPr>
          <p:nvPr/>
        </p:nvCxnSpPr>
        <p:spPr>
          <a:xfrm>
            <a:off x="4367808" y="3356992"/>
            <a:ext cx="0" cy="3364484"/>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C852F8CB-1C69-484D-BB10-6742956A321B}"/>
              </a:ext>
            </a:extLst>
          </p:cNvPr>
          <p:cNvSpPr txBox="1"/>
          <p:nvPr/>
        </p:nvSpPr>
        <p:spPr>
          <a:xfrm>
            <a:off x="4367808" y="6416730"/>
            <a:ext cx="7255512" cy="369332"/>
          </a:xfrm>
          <a:prstGeom prst="rect">
            <a:avLst/>
          </a:prstGeom>
          <a:solidFill>
            <a:schemeClr val="bg1"/>
          </a:solidFill>
        </p:spPr>
        <p:txBody>
          <a:bodyPr wrap="none" rtlCol="0">
            <a:spAutoFit/>
          </a:bodyPr>
          <a:lstStyle/>
          <a:p>
            <a:r>
              <a:rPr kumimoji="1" lang="zh-TW" altLang="en-US" dirty="0">
                <a:latin typeface="Microsoft YaHei Light" panose="020B0502040204020203" pitchFamily="34" charset="-122"/>
                <a:ea typeface="Microsoft YaHei Light" panose="020B0502040204020203" pitchFamily="34" charset="-122"/>
              </a:rPr>
              <a:t>將</a:t>
            </a:r>
            <a:r>
              <a:rPr kumimoji="1" lang="en-US" altLang="zh-TW" dirty="0">
                <a:latin typeface="Microsoft YaHei Light" panose="020B0502040204020203" pitchFamily="34" charset="-122"/>
                <a:ea typeface="Microsoft YaHei Light" panose="020B0502040204020203" pitchFamily="34" charset="-122"/>
              </a:rPr>
              <a:t>time quantum</a:t>
            </a:r>
            <a:r>
              <a:rPr kumimoji="1" lang="zh-TW" altLang="en-US" dirty="0">
                <a:latin typeface="Microsoft YaHei Light" panose="020B0502040204020203" pitchFamily="34" charset="-122"/>
                <a:ea typeface="Microsoft YaHei Light" panose="020B0502040204020203" pitchFamily="34" charset="-122"/>
              </a:rPr>
              <a:t>設定為「</a:t>
            </a:r>
            <a:r>
              <a:rPr kumimoji="1" lang="en-US" altLang="zh-TW" dirty="0">
                <a:latin typeface="Microsoft YaHei Light" panose="020B0502040204020203" pitchFamily="34" charset="-122"/>
                <a:ea typeface="Microsoft YaHei Light" panose="020B0502040204020203" pitchFamily="34" charset="-122"/>
              </a:rPr>
              <a:t>8</a:t>
            </a:r>
            <a:r>
              <a:rPr kumimoji="1" lang="zh-TW" altLang="en-US" dirty="0">
                <a:latin typeface="Microsoft YaHei Light" panose="020B0502040204020203" pitchFamily="34" charset="-122"/>
                <a:ea typeface="Microsoft YaHei Light" panose="020B0502040204020203" pitchFamily="34" charset="-122"/>
              </a:rPr>
              <a:t>」可以讓大部分的</a:t>
            </a:r>
            <a:r>
              <a:rPr kumimoji="1" lang="en-US" altLang="zh-TW"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從</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變為「等待」</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向左箭號圖說文字 7">
            <a:extLst>
              <a:ext uri="{FF2B5EF4-FFF2-40B4-BE49-F238E27FC236}">
                <a16:creationId xmlns:a16="http://schemas.microsoft.com/office/drawing/2014/main" id="{851D29D9-C193-D24D-A45E-565345399D7A}"/>
              </a:ext>
            </a:extLst>
          </p:cNvPr>
          <p:cNvSpPr/>
          <p:nvPr/>
        </p:nvSpPr>
        <p:spPr>
          <a:xfrm>
            <a:off x="7353606" y="3429000"/>
            <a:ext cx="3106235" cy="2942209"/>
          </a:xfrm>
          <a:prstGeom prst="leftArrowCallout">
            <a:avLst>
              <a:gd name="adj1" fmla="val 25000"/>
              <a:gd name="adj2" fmla="val 18697"/>
              <a:gd name="adj3" fmla="val 17437"/>
              <a:gd name="adj4" fmla="val 7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zh-TW" altLang="en-US" dirty="0">
                <a:ea typeface="Microsoft YaHei Light" panose="020B0502040204020203" pitchFamily="34" charset="-122"/>
              </a:rPr>
              <a:t>依照這張圖的方法，我們應該把時間設定在「大部分人可以在該</a:t>
            </a:r>
            <a:r>
              <a:rPr kumimoji="1" lang="en-US" altLang="zh-TW" dirty="0">
                <a:ea typeface="Microsoft YaHei Light" panose="020B0502040204020203" pitchFamily="34" charset="-122"/>
              </a:rPr>
              <a:t>time slice</a:t>
            </a:r>
            <a:r>
              <a:rPr kumimoji="1" lang="zh-CN" altLang="en-US" dirty="0">
                <a:ea typeface="Microsoft YaHei" panose="020B0503020204020204" pitchFamily="34" charset="-122"/>
              </a:rPr>
              <a:t>發出</a:t>
            </a:r>
            <a:r>
              <a:rPr kumimoji="1" lang="en-US" altLang="zh-CN" dirty="0">
                <a:ea typeface="Microsoft YaHei" panose="020B0503020204020204" pitchFamily="34" charset="-122"/>
              </a:rPr>
              <a:t>I/O</a:t>
            </a:r>
            <a:r>
              <a:rPr kumimoji="1" lang="zh-TW" altLang="en-US" dirty="0">
                <a:ea typeface="Microsoft YaHei Light" panose="020B0502040204020203" pitchFamily="34" charset="-122"/>
              </a:rPr>
              <a:t>」的時間</a:t>
            </a:r>
            <a:endParaRPr kumimoji="1" lang="en-US" altLang="zh-TW" dirty="0">
              <a:ea typeface="Microsoft YaHei Light" panose="020B0502040204020203" pitchFamily="34" charset="-122"/>
            </a:endParaRPr>
          </a:p>
          <a:p>
            <a:pPr marL="285750" indent="-285750">
              <a:buFont typeface="Arial" panose="020B0604020202020204" pitchFamily="34" charset="0"/>
              <a:buChar char="•"/>
            </a:pPr>
            <a:r>
              <a:rPr kumimoji="1" lang="en-US" altLang="zh-TW" dirty="0">
                <a:ea typeface="Microsoft YaHei Light" panose="020B0502040204020203" pitchFamily="34" charset="-122"/>
              </a:rPr>
              <a:t>CFS</a:t>
            </a:r>
            <a:r>
              <a:rPr kumimoji="1" lang="zh-CN" altLang="en-US" dirty="0">
                <a:ea typeface="Microsoft YaHei" panose="020B0503020204020204" pitchFamily="34" charset="-122"/>
              </a:rPr>
              <a:t>卻是設定為「使用者期待的回應時間」</a:t>
            </a:r>
            <a:endParaRPr kumimoji="1" lang="zh-TW" altLang="en-US" dirty="0">
              <a:ea typeface="Microsoft YaHei Light" panose="020B0502040204020203" pitchFamily="34" charset="-122"/>
            </a:endParaRPr>
          </a:p>
        </p:txBody>
      </p:sp>
    </p:spTree>
    <p:extLst>
      <p:ext uri="{BB962C8B-B14F-4D97-AF65-F5344CB8AC3E}">
        <p14:creationId xmlns:p14="http://schemas.microsoft.com/office/powerpoint/2010/main" val="133729469"/>
      </p:ext>
    </p:extLst>
  </p:cSld>
  <p:clrMapOvr>
    <a:masterClrMapping/>
  </p:clrMapOvr>
  <mc:AlternateContent xmlns:mc="http://schemas.openxmlformats.org/markup-compatibility/2006" xmlns:p14="http://schemas.microsoft.com/office/powerpoint/2010/main">
    <mc:Choice Requires="p14">
      <p:transition spd="slow" p14:dur="2000" advTm="286428"/>
    </mc:Choice>
    <mc:Fallback xmlns="">
      <p:transition spd="slow" advTm="286428"/>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D205F-753A-084C-8BBD-F97B8AF53AF0}"/>
              </a:ext>
            </a:extLst>
          </p:cNvPr>
          <p:cNvSpPr>
            <a:spLocks noGrp="1"/>
          </p:cNvSpPr>
          <p:nvPr>
            <p:ph type="title"/>
          </p:nvPr>
        </p:nvSpPr>
        <p:spPr/>
        <p:txBody>
          <a:bodyPr>
            <a:normAutofit/>
          </a:bodyPr>
          <a:lstStyle/>
          <a:p>
            <a:r>
              <a:rPr kumimoji="1" lang="zh-TW" altLang="en-US" dirty="0"/>
              <a:t>如果使用一顆超強處理器</a:t>
            </a:r>
            <a:br>
              <a:rPr kumimoji="1" lang="en-US" altLang="zh-TW" dirty="0"/>
            </a:br>
            <a:r>
              <a:rPr kumimoji="1" lang="en-US" altLang="zh-TW" dirty="0"/>
              <a:t>	</a:t>
            </a:r>
            <a:r>
              <a:rPr kumimoji="1" lang="zh-CN" altLang="en-US" dirty="0"/>
              <a:t>要如何模擬三顆弱處理器？</a:t>
            </a:r>
            <a:endParaRPr kumimoji="1" lang="zh-TW" altLang="en-US" dirty="0"/>
          </a:p>
        </p:txBody>
      </p:sp>
      <p:sp>
        <p:nvSpPr>
          <p:cNvPr id="26" name="文字方塊 25">
            <a:extLst>
              <a:ext uri="{FF2B5EF4-FFF2-40B4-BE49-F238E27FC236}">
                <a16:creationId xmlns:a16="http://schemas.microsoft.com/office/drawing/2014/main" id="{E7142317-4473-E04A-862E-AA6875BF2BF7}"/>
              </a:ext>
            </a:extLst>
          </p:cNvPr>
          <p:cNvSpPr txBox="1"/>
          <p:nvPr/>
        </p:nvSpPr>
        <p:spPr>
          <a:xfrm>
            <a:off x="2200568" y="4517389"/>
            <a:ext cx="9563772" cy="1938992"/>
          </a:xfrm>
          <a:prstGeom prst="rect">
            <a:avLst/>
          </a:prstGeom>
          <a:noFill/>
        </p:spPr>
        <p:txBody>
          <a:bodyPr wrap="none" rtlCol="0">
            <a:spAutoFit/>
          </a:bodyPr>
          <a:lstStyle/>
          <a:p>
            <a:pPr marL="342900" indent="-342900">
              <a:buFont typeface="Arial" panose="020B0604020202020204" pitchFamily="34" charset="0"/>
              <a:buChar char="•"/>
            </a:pPr>
            <a:r>
              <a:rPr kumimoji="1" lang="zh-TW" altLang="en-US" sz="2400" dirty="0">
                <a:latin typeface="Microsoft YaHei Light" panose="020B0502040204020203" pitchFamily="34" charset="-122"/>
                <a:ea typeface="Microsoft YaHei Light" panose="020B0502040204020203" pitchFamily="34" charset="-122"/>
              </a:rPr>
              <a:t>每一個</a:t>
            </a:r>
            <a:r>
              <a:rPr kumimoji="1" lang="en-US" altLang="zh-TW"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執行</a:t>
            </a:r>
            <a:r>
              <a:rPr kumimoji="1" lang="en-US" altLang="zh-CN" sz="2400" dirty="0">
                <a:latin typeface="Microsoft YaHei Light" panose="020B0502040204020203" pitchFamily="34" charset="-122"/>
                <a:ea typeface="Microsoft YaHei Light" panose="020B0502040204020203" pitchFamily="34" charset="-122"/>
              </a:rPr>
              <a:t>1</a:t>
            </a:r>
            <a:r>
              <a:rPr kumimoji="1" lang="zh-CN" altLang="en-US" sz="2400" dirty="0">
                <a:latin typeface="Microsoft YaHei Light" panose="020B0502040204020203" pitchFamily="34" charset="-122"/>
                <a:ea typeface="Microsoft YaHei Light" panose="020B0502040204020203" pitchFamily="34" charset="-122"/>
              </a:rPr>
              <a:t>個</a:t>
            </a:r>
            <a:r>
              <a:rPr kumimoji="1" lang="en-US" altLang="zh-CN" sz="2400" dirty="0">
                <a:latin typeface="Microsoft YaHei Light" panose="020B0502040204020203" pitchFamily="34" charset="-122"/>
                <a:ea typeface="Microsoft YaHei Light" panose="020B0502040204020203" pitchFamily="34" charset="-122"/>
              </a:rPr>
              <a:t>time quantum</a:t>
            </a:r>
            <a:r>
              <a:rPr kumimoji="1" lang="zh-CN" altLang="en-US" sz="2400" dirty="0">
                <a:latin typeface="Microsoft YaHei Light" panose="020B0502040204020203" pitchFamily="34" charset="-122"/>
                <a:ea typeface="Microsoft YaHei Light" panose="020B0502040204020203" pitchFamily="34" charset="-122"/>
              </a:rPr>
              <a:t>的時間，然後換下一個</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跑</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當藍色執行</a:t>
            </a:r>
            <a:r>
              <a:rPr kumimoji="1" lang="en-US" altLang="zh-CN" sz="2400" dirty="0">
                <a:latin typeface="Microsoft YaHei Light" panose="020B0502040204020203" pitchFamily="34" charset="-122"/>
                <a:ea typeface="Microsoft YaHei Light" panose="020B0502040204020203" pitchFamily="34" charset="-122"/>
              </a:rPr>
              <a:t>1</a:t>
            </a:r>
            <a:r>
              <a:rPr kumimoji="1" lang="zh-CN" altLang="en-US" sz="2400" dirty="0">
                <a:latin typeface="Microsoft YaHei Light" panose="020B0502040204020203" pitchFamily="34" charset="-122"/>
                <a:ea typeface="Microsoft YaHei Light" panose="020B0502040204020203" pitchFamily="34" charset="-122"/>
              </a:rPr>
              <a:t>個</a:t>
            </a:r>
            <a:r>
              <a:rPr kumimoji="1" lang="en-US" altLang="zh-CN" sz="2400" dirty="0">
                <a:latin typeface="Microsoft YaHei Light" panose="020B0502040204020203" pitchFamily="34" charset="-122"/>
                <a:ea typeface="Microsoft YaHei Light" panose="020B0502040204020203" pitchFamily="34" charset="-122"/>
              </a:rPr>
              <a:t>time quantum</a:t>
            </a:r>
            <a:r>
              <a:rPr kumimoji="1" lang="zh-CN" altLang="en-US" sz="2400" dirty="0">
                <a:latin typeface="Microsoft YaHei Light" panose="020B0502040204020203" pitchFamily="34" charset="-122"/>
                <a:ea typeface="Microsoft YaHei Light" panose="020B0502040204020203" pitchFamily="34" charset="-122"/>
              </a:rPr>
              <a:t>的時間，其</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增加多少？</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答：增加</a:t>
            </a:r>
            <a:r>
              <a:rPr kumimoji="1" lang="en-US" altLang="zh-CN" sz="2400" dirty="0">
                <a:latin typeface="Microsoft YaHei Light" panose="020B0502040204020203" pitchFamily="34" charset="-122"/>
                <a:ea typeface="Microsoft YaHei Light" panose="020B0502040204020203" pitchFamily="34" charset="-122"/>
              </a:rPr>
              <a:t>2</a:t>
            </a:r>
            <a:r>
              <a:rPr kumimoji="1" lang="zh-CN" altLang="en-US" sz="2400" dirty="0">
                <a:latin typeface="Microsoft YaHei Light" panose="020B0502040204020203" pitchFamily="34" charset="-122"/>
                <a:ea typeface="Microsoft YaHei Light" panose="020B0502040204020203" pitchFamily="34" charset="-122"/>
              </a:rPr>
              <a:t>（因為藍色</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所對應的</a:t>
            </a:r>
            <a:r>
              <a:rPr kumimoji="1" lang="en-US" altLang="zh-CN" sz="2400" dirty="0">
                <a:latin typeface="Microsoft YaHei Light" panose="020B0502040204020203" pitchFamily="34" charset="-122"/>
                <a:ea typeface="Microsoft YaHei Light" panose="020B0502040204020203" pitchFamily="34" charset="-122"/>
              </a:rPr>
              <a:t>virtual processor</a:t>
            </a:r>
            <a:r>
              <a:rPr kumimoji="1" lang="zh-CN" altLang="en-US" sz="2400" dirty="0">
                <a:latin typeface="Microsoft YaHei Light" panose="020B0502040204020203" pitchFamily="34" charset="-122"/>
                <a:ea typeface="Microsoft YaHei Light" panose="020B0502040204020203" pitchFamily="34" charset="-122"/>
              </a:rPr>
              <a:t>計算力為</a:t>
            </a:r>
            <a:r>
              <a:rPr kumimoji="1" lang="en-US" altLang="zh-CN" sz="2400" dirty="0">
                <a:latin typeface="Microsoft YaHei Light" panose="020B0502040204020203" pitchFamily="34" charset="-122"/>
                <a:ea typeface="Microsoft YaHei Light" panose="020B0502040204020203" pitchFamily="34" charset="-122"/>
              </a:rPr>
              <a:t>1/2</a:t>
            </a:r>
            <a:r>
              <a:rPr kumimoji="1" lang="zh-CN" altLang="en-US" sz="2400" dirty="0">
                <a:latin typeface="Microsoft YaHei Light" panose="020B0502040204020203" pitchFamily="34" charset="-122"/>
                <a:ea typeface="Microsoft YaHei Light" panose="020B0502040204020203" pitchFamily="34" charset="-122"/>
              </a:rPr>
              <a:t>）</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灰色及黃色執行</a:t>
            </a:r>
            <a:r>
              <a:rPr kumimoji="1" lang="en-US" altLang="zh-CN" sz="2400" dirty="0">
                <a:latin typeface="Microsoft YaHei Light" panose="020B0502040204020203" pitchFamily="34" charset="-122"/>
                <a:ea typeface="Microsoft YaHei Light" panose="020B0502040204020203" pitchFamily="34" charset="-122"/>
              </a:rPr>
              <a:t>1</a:t>
            </a:r>
            <a:r>
              <a:rPr kumimoji="1" lang="zh-CN" altLang="en-US" sz="2400" dirty="0">
                <a:latin typeface="Microsoft YaHei Light" panose="020B0502040204020203" pitchFamily="34" charset="-122"/>
                <a:ea typeface="Microsoft YaHei Light" panose="020B0502040204020203" pitchFamily="34" charset="-122"/>
              </a:rPr>
              <a:t>個</a:t>
            </a:r>
            <a:r>
              <a:rPr kumimoji="1" lang="en-US" altLang="zh-CN" sz="2400" dirty="0">
                <a:latin typeface="Microsoft YaHei Light" panose="020B0502040204020203" pitchFamily="34" charset="-122"/>
                <a:ea typeface="Microsoft YaHei Light" panose="020B0502040204020203" pitchFamily="34" charset="-122"/>
              </a:rPr>
              <a:t>time quantum</a:t>
            </a:r>
            <a:r>
              <a:rPr kumimoji="1" lang="zh-CN" altLang="en-US" sz="2400" dirty="0">
                <a:latin typeface="Microsoft YaHei Light" panose="020B0502040204020203" pitchFamily="34" charset="-122"/>
                <a:ea typeface="Microsoft YaHei Light" panose="020B0502040204020203" pitchFamily="34" charset="-122"/>
              </a:rPr>
              <a:t>的時間，其</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增加多少？</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答：增加</a:t>
            </a:r>
            <a:r>
              <a:rPr kumimoji="1" lang="en-US" altLang="zh-CN" sz="2400" dirty="0">
                <a:latin typeface="Microsoft YaHei Light" panose="020B0502040204020203" pitchFamily="34" charset="-122"/>
                <a:ea typeface="Microsoft YaHei Light" panose="020B0502040204020203" pitchFamily="34" charset="-122"/>
              </a:rPr>
              <a:t>4</a:t>
            </a:r>
            <a:r>
              <a:rPr kumimoji="1" lang="zh-CN" altLang="en-US" sz="2400" dirty="0">
                <a:latin typeface="Microsoft YaHei Light" panose="020B0502040204020203" pitchFamily="34" charset="-122"/>
                <a:ea typeface="Microsoft YaHei Light" panose="020B0502040204020203" pitchFamily="34" charset="-122"/>
              </a:rPr>
              <a:t> （因為藍色</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所對應的</a:t>
            </a:r>
            <a:r>
              <a:rPr kumimoji="1" lang="en-US" altLang="zh-CN" sz="2400" dirty="0">
                <a:latin typeface="Microsoft YaHei Light" panose="020B0502040204020203" pitchFamily="34" charset="-122"/>
                <a:ea typeface="Microsoft YaHei Light" panose="020B0502040204020203" pitchFamily="34" charset="-122"/>
              </a:rPr>
              <a:t>virtual processor</a:t>
            </a:r>
            <a:r>
              <a:rPr kumimoji="1" lang="zh-CN" altLang="en-US" sz="2400" dirty="0">
                <a:latin typeface="Microsoft YaHei Light" panose="020B0502040204020203" pitchFamily="34" charset="-122"/>
                <a:ea typeface="Microsoft YaHei Light" panose="020B0502040204020203" pitchFamily="34" charset="-122"/>
              </a:rPr>
              <a:t>計算力為</a:t>
            </a:r>
            <a:r>
              <a:rPr kumimoji="1" lang="en-US" altLang="zh-CN" sz="2400" dirty="0">
                <a:latin typeface="Microsoft YaHei Light" panose="020B0502040204020203" pitchFamily="34" charset="-122"/>
                <a:ea typeface="Microsoft YaHei Light" panose="020B0502040204020203" pitchFamily="34" charset="-122"/>
              </a:rPr>
              <a:t>1/4</a:t>
            </a:r>
            <a:r>
              <a:rPr kumimoji="1" lang="zh-CN" altLang="en-US" sz="2400" dirty="0">
                <a:latin typeface="Microsoft YaHei Light" panose="020B0502040204020203" pitchFamily="34" charset="-122"/>
                <a:ea typeface="Microsoft YaHei Light" panose="020B0502040204020203" pitchFamily="34" charset="-122"/>
              </a:rPr>
              <a:t>）</a:t>
            </a:r>
            <a:endParaRPr kumimoji="1" lang="en-US" altLang="zh-CN" sz="2400" dirty="0">
              <a:latin typeface="Microsoft YaHei Light" panose="020B0502040204020203" pitchFamily="34" charset="-122"/>
              <a:ea typeface="Microsoft YaHei Light" panose="020B0502040204020203" pitchFamily="34" charset="-122"/>
            </a:endParaRPr>
          </a:p>
        </p:txBody>
      </p:sp>
      <p:sp>
        <p:nvSpPr>
          <p:cNvPr id="53" name="向左箭號圖說文字 52">
            <a:extLst>
              <a:ext uri="{FF2B5EF4-FFF2-40B4-BE49-F238E27FC236}">
                <a16:creationId xmlns:a16="http://schemas.microsoft.com/office/drawing/2014/main" id="{2665028E-1881-C846-9F08-60BD84D7BF65}"/>
              </a:ext>
            </a:extLst>
          </p:cNvPr>
          <p:cNvSpPr/>
          <p:nvPr/>
        </p:nvSpPr>
        <p:spPr>
          <a:xfrm>
            <a:off x="7531277" y="2120824"/>
            <a:ext cx="1636138" cy="634461"/>
          </a:xfrm>
          <a:prstGeom prst="leftArrowCallout">
            <a:avLst>
              <a:gd name="adj1" fmla="val 25000"/>
              <a:gd name="adj2" fmla="val 25000"/>
              <a:gd name="adj3" fmla="val 25000"/>
              <a:gd name="adj4" fmla="val 74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ea typeface="Microsoft YaHei Light" panose="020B0502040204020203" pitchFamily="34" charset="-122"/>
              </a:rPr>
              <a:t>vruntime</a:t>
            </a:r>
            <a:endParaRPr kumimoji="1" lang="zh-TW" altLang="en-US" dirty="0">
              <a:ea typeface="Microsoft YaHei Light" panose="020B0502040204020203" pitchFamily="34" charset="-122"/>
            </a:endParaRPr>
          </a:p>
        </p:txBody>
      </p:sp>
      <p:pic>
        <p:nvPicPr>
          <p:cNvPr id="24" name="Picture 2" descr="C:\Users\shiwulo\Desktop\cpu.png">
            <a:extLst>
              <a:ext uri="{FF2B5EF4-FFF2-40B4-BE49-F238E27FC236}">
                <a16:creationId xmlns:a16="http://schemas.microsoft.com/office/drawing/2014/main" id="{6E895358-B99C-5B43-B931-EECED0C35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69" y="2510511"/>
            <a:ext cx="2368437" cy="2368437"/>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文字方塊 13">
            <a:extLst>
              <a:ext uri="{FF2B5EF4-FFF2-40B4-BE49-F238E27FC236}">
                <a16:creationId xmlns:a16="http://schemas.microsoft.com/office/drawing/2014/main" id="{286CBD2F-A0DD-5E4A-90FF-44800DD518DE}"/>
              </a:ext>
            </a:extLst>
          </p:cNvPr>
          <p:cNvSpPr txBox="1"/>
          <p:nvPr/>
        </p:nvSpPr>
        <p:spPr>
          <a:xfrm>
            <a:off x="2829346" y="2022612"/>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0</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15" name="文字方塊 14">
            <a:extLst>
              <a:ext uri="{FF2B5EF4-FFF2-40B4-BE49-F238E27FC236}">
                <a16:creationId xmlns:a16="http://schemas.microsoft.com/office/drawing/2014/main" id="{D6FCA93B-EE6D-164F-A045-EE345692D544}"/>
              </a:ext>
            </a:extLst>
          </p:cNvPr>
          <p:cNvSpPr txBox="1"/>
          <p:nvPr/>
        </p:nvSpPr>
        <p:spPr>
          <a:xfrm>
            <a:off x="3100615" y="2022612"/>
            <a:ext cx="303289"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16" name="文字方塊 15">
            <a:extLst>
              <a:ext uri="{FF2B5EF4-FFF2-40B4-BE49-F238E27FC236}">
                <a16:creationId xmlns:a16="http://schemas.microsoft.com/office/drawing/2014/main" id="{B6B2D304-7787-2D4E-AB0E-7035ADCC93D3}"/>
              </a:ext>
            </a:extLst>
          </p:cNvPr>
          <p:cNvSpPr txBox="1"/>
          <p:nvPr/>
        </p:nvSpPr>
        <p:spPr>
          <a:xfrm>
            <a:off x="3366296"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17" name="文字方塊 16">
            <a:extLst>
              <a:ext uri="{FF2B5EF4-FFF2-40B4-BE49-F238E27FC236}">
                <a16:creationId xmlns:a16="http://schemas.microsoft.com/office/drawing/2014/main" id="{C6F09257-9F9E-C240-B0D9-1E4FA2167856}"/>
              </a:ext>
            </a:extLst>
          </p:cNvPr>
          <p:cNvSpPr txBox="1"/>
          <p:nvPr/>
        </p:nvSpPr>
        <p:spPr>
          <a:xfrm>
            <a:off x="3649105"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18" name="文字方塊 17">
            <a:extLst>
              <a:ext uri="{FF2B5EF4-FFF2-40B4-BE49-F238E27FC236}">
                <a16:creationId xmlns:a16="http://schemas.microsoft.com/office/drawing/2014/main" id="{627F8EBB-1E4F-8D47-8F0B-4F04833B42E0}"/>
              </a:ext>
            </a:extLst>
          </p:cNvPr>
          <p:cNvSpPr txBox="1"/>
          <p:nvPr/>
        </p:nvSpPr>
        <p:spPr>
          <a:xfrm>
            <a:off x="3913643"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19" name="文字方塊 18">
            <a:extLst>
              <a:ext uri="{FF2B5EF4-FFF2-40B4-BE49-F238E27FC236}">
                <a16:creationId xmlns:a16="http://schemas.microsoft.com/office/drawing/2014/main" id="{85B56B62-EE6E-5D4E-844D-66BCFFF17F0B}"/>
              </a:ext>
            </a:extLst>
          </p:cNvPr>
          <p:cNvSpPr txBox="1"/>
          <p:nvPr/>
        </p:nvSpPr>
        <p:spPr>
          <a:xfrm>
            <a:off x="4180488" y="2022559"/>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21" name="文字方塊 20">
            <a:extLst>
              <a:ext uri="{FF2B5EF4-FFF2-40B4-BE49-F238E27FC236}">
                <a16:creationId xmlns:a16="http://schemas.microsoft.com/office/drawing/2014/main" id="{F07D6047-8D2E-8643-96AB-2AD5965E8124}"/>
              </a:ext>
            </a:extLst>
          </p:cNvPr>
          <p:cNvSpPr txBox="1"/>
          <p:nvPr/>
        </p:nvSpPr>
        <p:spPr>
          <a:xfrm>
            <a:off x="447883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23" name="文字方塊 22">
            <a:extLst>
              <a:ext uri="{FF2B5EF4-FFF2-40B4-BE49-F238E27FC236}">
                <a16:creationId xmlns:a16="http://schemas.microsoft.com/office/drawing/2014/main" id="{B72909C6-9EB1-084F-BF3F-B46437E6F99E}"/>
              </a:ext>
            </a:extLst>
          </p:cNvPr>
          <p:cNvSpPr txBox="1"/>
          <p:nvPr/>
        </p:nvSpPr>
        <p:spPr>
          <a:xfrm>
            <a:off x="473012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43" name="文字方塊 42">
            <a:extLst>
              <a:ext uri="{FF2B5EF4-FFF2-40B4-BE49-F238E27FC236}">
                <a16:creationId xmlns:a16="http://schemas.microsoft.com/office/drawing/2014/main" id="{8C2A242A-1985-894D-BCFF-25B2F54E7556}"/>
              </a:ext>
            </a:extLst>
          </p:cNvPr>
          <p:cNvSpPr txBox="1"/>
          <p:nvPr/>
        </p:nvSpPr>
        <p:spPr>
          <a:xfrm>
            <a:off x="5000716" y="2022610"/>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44" name="文字方塊 43">
            <a:extLst>
              <a:ext uri="{FF2B5EF4-FFF2-40B4-BE49-F238E27FC236}">
                <a16:creationId xmlns:a16="http://schemas.microsoft.com/office/drawing/2014/main" id="{A1801001-0EA7-4F45-ABA7-7FE711501F3A}"/>
              </a:ext>
            </a:extLst>
          </p:cNvPr>
          <p:cNvSpPr txBox="1"/>
          <p:nvPr/>
        </p:nvSpPr>
        <p:spPr>
          <a:xfrm>
            <a:off x="5274389" y="2022610"/>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45" name="文字方塊 44">
            <a:extLst>
              <a:ext uri="{FF2B5EF4-FFF2-40B4-BE49-F238E27FC236}">
                <a16:creationId xmlns:a16="http://schemas.microsoft.com/office/drawing/2014/main" id="{E6D71E88-3567-D04E-AF31-A4F321F93000}"/>
              </a:ext>
            </a:extLst>
          </p:cNvPr>
          <p:cNvSpPr txBox="1"/>
          <p:nvPr/>
        </p:nvSpPr>
        <p:spPr>
          <a:xfrm>
            <a:off x="5540070" y="2022610"/>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46" name="文字方塊 45">
            <a:extLst>
              <a:ext uri="{FF2B5EF4-FFF2-40B4-BE49-F238E27FC236}">
                <a16:creationId xmlns:a16="http://schemas.microsoft.com/office/drawing/2014/main" id="{3B6BE7DF-CB5B-A44D-B323-4E97AD37FB0A}"/>
              </a:ext>
            </a:extLst>
          </p:cNvPr>
          <p:cNvSpPr txBox="1"/>
          <p:nvPr/>
        </p:nvSpPr>
        <p:spPr>
          <a:xfrm>
            <a:off x="5822879" y="2022610"/>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47" name="文字方塊 46">
            <a:extLst>
              <a:ext uri="{FF2B5EF4-FFF2-40B4-BE49-F238E27FC236}">
                <a16:creationId xmlns:a16="http://schemas.microsoft.com/office/drawing/2014/main" id="{2D210CF8-A6FC-F345-9A06-9C2C4F178141}"/>
              </a:ext>
            </a:extLst>
          </p:cNvPr>
          <p:cNvSpPr txBox="1"/>
          <p:nvPr/>
        </p:nvSpPr>
        <p:spPr>
          <a:xfrm>
            <a:off x="6078600" y="2022610"/>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48" name="文字方塊 47">
            <a:extLst>
              <a:ext uri="{FF2B5EF4-FFF2-40B4-BE49-F238E27FC236}">
                <a16:creationId xmlns:a16="http://schemas.microsoft.com/office/drawing/2014/main" id="{A805B152-9651-E04E-8581-56D044048904}"/>
              </a:ext>
            </a:extLst>
          </p:cNvPr>
          <p:cNvSpPr txBox="1"/>
          <p:nvPr/>
        </p:nvSpPr>
        <p:spPr>
          <a:xfrm>
            <a:off x="6345445" y="2022557"/>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50" name="文字方塊 49">
            <a:extLst>
              <a:ext uri="{FF2B5EF4-FFF2-40B4-BE49-F238E27FC236}">
                <a16:creationId xmlns:a16="http://schemas.microsoft.com/office/drawing/2014/main" id="{801D4B69-F950-FA45-8884-4BD612F7861F}"/>
              </a:ext>
            </a:extLst>
          </p:cNvPr>
          <p:cNvSpPr txBox="1"/>
          <p:nvPr/>
        </p:nvSpPr>
        <p:spPr>
          <a:xfrm>
            <a:off x="6641384" y="2022557"/>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grpSp>
        <p:nvGrpSpPr>
          <p:cNvPr id="3" name="群組 2">
            <a:extLst>
              <a:ext uri="{FF2B5EF4-FFF2-40B4-BE49-F238E27FC236}">
                <a16:creationId xmlns:a16="http://schemas.microsoft.com/office/drawing/2014/main" id="{62CF36CE-B06D-E644-A83B-D792A4CEA98A}"/>
              </a:ext>
            </a:extLst>
          </p:cNvPr>
          <p:cNvGrpSpPr/>
          <p:nvPr/>
        </p:nvGrpSpPr>
        <p:grpSpPr>
          <a:xfrm>
            <a:off x="2883843" y="2977333"/>
            <a:ext cx="4343296" cy="1534193"/>
            <a:chOff x="2883843" y="2977333"/>
            <a:chExt cx="4343296" cy="1534193"/>
          </a:xfrm>
        </p:grpSpPr>
        <p:sp>
          <p:nvSpPr>
            <p:cNvPr id="5" name="矩形 4">
              <a:extLst>
                <a:ext uri="{FF2B5EF4-FFF2-40B4-BE49-F238E27FC236}">
                  <a16:creationId xmlns:a16="http://schemas.microsoft.com/office/drawing/2014/main" id="{716E8C11-A481-7247-8A5F-79296462D907}"/>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98E71233-D2E7-AC40-898B-DDC9EBF1578F}"/>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F1401621-EF3F-E344-82A6-A6301B613BE7}"/>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4C7CB6B8-CF46-BE4F-90EC-7DF5AFF4B64F}"/>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6A7F87B3-4770-1545-A48E-C3E509A24433}"/>
                </a:ext>
              </a:extLst>
            </p:cNvPr>
            <p:cNvSpPr/>
            <p:nvPr/>
          </p:nvSpPr>
          <p:spPr>
            <a:xfrm>
              <a:off x="3972741" y="2977336"/>
              <a:ext cx="266845" cy="153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8173EA20-B7D7-0D41-891B-F3D608B99588}"/>
                </a:ext>
              </a:extLst>
            </p:cNvPr>
            <p:cNvSpPr/>
            <p:nvPr/>
          </p:nvSpPr>
          <p:spPr>
            <a:xfrm>
              <a:off x="4239586" y="2977335"/>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20" name="矩形 19">
              <a:extLst>
                <a:ext uri="{FF2B5EF4-FFF2-40B4-BE49-F238E27FC236}">
                  <a16:creationId xmlns:a16="http://schemas.microsoft.com/office/drawing/2014/main" id="{B0B24876-4552-714B-AC2A-E1C875E486BE}"/>
                </a:ext>
              </a:extLst>
            </p:cNvPr>
            <p:cNvSpPr/>
            <p:nvPr/>
          </p:nvSpPr>
          <p:spPr>
            <a:xfrm>
              <a:off x="4506430" y="2977335"/>
              <a:ext cx="275872" cy="15341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22" name="矩形 21">
              <a:extLst>
                <a:ext uri="{FF2B5EF4-FFF2-40B4-BE49-F238E27FC236}">
                  <a16:creationId xmlns:a16="http://schemas.microsoft.com/office/drawing/2014/main" id="{EEB43784-E958-744F-AEF2-231304CEDDCA}"/>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37" name="矩形 36">
              <a:extLst>
                <a:ext uri="{FF2B5EF4-FFF2-40B4-BE49-F238E27FC236}">
                  <a16:creationId xmlns:a16="http://schemas.microsoft.com/office/drawing/2014/main" id="{CF939F3E-59CF-8646-A4A7-D9CC1EEC0213}"/>
                </a:ext>
              </a:extLst>
            </p:cNvPr>
            <p:cNvSpPr/>
            <p:nvPr/>
          </p:nvSpPr>
          <p:spPr>
            <a:xfrm>
              <a:off x="5052808" y="2977334"/>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38" name="矩形 37">
              <a:extLst>
                <a:ext uri="{FF2B5EF4-FFF2-40B4-BE49-F238E27FC236}">
                  <a16:creationId xmlns:a16="http://schemas.microsoft.com/office/drawing/2014/main" id="{35EA5490-C290-CC40-87CA-81CF90A3C127}"/>
                </a:ext>
              </a:extLst>
            </p:cNvPr>
            <p:cNvSpPr/>
            <p:nvPr/>
          </p:nvSpPr>
          <p:spPr>
            <a:xfrm>
              <a:off x="5328679" y="2977334"/>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39" name="矩形 38">
              <a:extLst>
                <a:ext uri="{FF2B5EF4-FFF2-40B4-BE49-F238E27FC236}">
                  <a16:creationId xmlns:a16="http://schemas.microsoft.com/office/drawing/2014/main" id="{3AF1E511-A9CF-9143-8B26-0ECFD5347B61}"/>
                </a:ext>
              </a:extLst>
            </p:cNvPr>
            <p:cNvSpPr/>
            <p:nvPr/>
          </p:nvSpPr>
          <p:spPr>
            <a:xfrm>
              <a:off x="5595524" y="2977333"/>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40" name="矩形 39">
              <a:extLst>
                <a:ext uri="{FF2B5EF4-FFF2-40B4-BE49-F238E27FC236}">
                  <a16:creationId xmlns:a16="http://schemas.microsoft.com/office/drawing/2014/main" id="{2D70990F-E1EC-1F45-A87F-79208A0F0E5F}"/>
                </a:ext>
              </a:extLst>
            </p:cNvPr>
            <p:cNvSpPr/>
            <p:nvPr/>
          </p:nvSpPr>
          <p:spPr>
            <a:xfrm>
              <a:off x="5865836" y="2977334"/>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41" name="矩形 40">
              <a:extLst>
                <a:ext uri="{FF2B5EF4-FFF2-40B4-BE49-F238E27FC236}">
                  <a16:creationId xmlns:a16="http://schemas.microsoft.com/office/drawing/2014/main" id="{798ADCB6-AD41-614B-81E9-CBF847F6CDC2}"/>
                </a:ext>
              </a:extLst>
            </p:cNvPr>
            <p:cNvSpPr/>
            <p:nvPr/>
          </p:nvSpPr>
          <p:spPr>
            <a:xfrm>
              <a:off x="6141706" y="2977334"/>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42" name="矩形 41">
              <a:extLst>
                <a:ext uri="{FF2B5EF4-FFF2-40B4-BE49-F238E27FC236}">
                  <a16:creationId xmlns:a16="http://schemas.microsoft.com/office/drawing/2014/main" id="{89A20C0F-7D3B-704C-BFFB-1C7286C6EC74}"/>
                </a:ext>
              </a:extLst>
            </p:cNvPr>
            <p:cNvSpPr/>
            <p:nvPr/>
          </p:nvSpPr>
          <p:spPr>
            <a:xfrm>
              <a:off x="6408551" y="2977333"/>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49" name="矩形 48">
              <a:extLst>
                <a:ext uri="{FF2B5EF4-FFF2-40B4-BE49-F238E27FC236}">
                  <a16:creationId xmlns:a16="http://schemas.microsoft.com/office/drawing/2014/main" id="{6EE17DF8-D185-D648-9030-1A218349EAA9}"/>
                </a:ext>
              </a:extLst>
            </p:cNvPr>
            <p:cNvSpPr/>
            <p:nvPr/>
          </p:nvSpPr>
          <p:spPr>
            <a:xfrm>
              <a:off x="6675395" y="2977333"/>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51" name="矩形 50">
              <a:extLst>
                <a:ext uri="{FF2B5EF4-FFF2-40B4-BE49-F238E27FC236}">
                  <a16:creationId xmlns:a16="http://schemas.microsoft.com/office/drawing/2014/main" id="{A7816E74-49C1-B64B-A73F-AC1B2CDCB607}"/>
                </a:ext>
              </a:extLst>
            </p:cNvPr>
            <p:cNvSpPr/>
            <p:nvPr/>
          </p:nvSpPr>
          <p:spPr>
            <a:xfrm>
              <a:off x="6951267" y="2977333"/>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grpSp>
      <p:sp>
        <p:nvSpPr>
          <p:cNvPr id="52" name="文字方塊 51">
            <a:extLst>
              <a:ext uri="{FF2B5EF4-FFF2-40B4-BE49-F238E27FC236}">
                <a16:creationId xmlns:a16="http://schemas.microsoft.com/office/drawing/2014/main" id="{DFDA2D31-484F-7D43-809E-C144DA54EE43}"/>
              </a:ext>
            </a:extLst>
          </p:cNvPr>
          <p:cNvSpPr txBox="1"/>
          <p:nvPr/>
        </p:nvSpPr>
        <p:spPr>
          <a:xfrm>
            <a:off x="6901491" y="2022557"/>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sp>
        <p:nvSpPr>
          <p:cNvPr id="25" name="文字方塊 24">
            <a:extLst>
              <a:ext uri="{FF2B5EF4-FFF2-40B4-BE49-F238E27FC236}">
                <a16:creationId xmlns:a16="http://schemas.microsoft.com/office/drawing/2014/main" id="{C2E7B97C-96C6-E64E-A361-74627CE5C9E6}"/>
              </a:ext>
            </a:extLst>
          </p:cNvPr>
          <p:cNvSpPr txBox="1"/>
          <p:nvPr/>
        </p:nvSpPr>
        <p:spPr>
          <a:xfrm>
            <a:off x="353988" y="3463640"/>
            <a:ext cx="2380780" cy="461665"/>
          </a:xfrm>
          <a:prstGeom prst="rect">
            <a:avLst/>
          </a:prstGeom>
          <a:solidFill>
            <a:srgbClr val="FFFFFF">
              <a:alpha val="61176"/>
            </a:srgbClr>
          </a:solid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1/2+1/4+1/4 = 1</a:t>
            </a:r>
            <a:endParaRPr kumimoji="1" lang="zh-TW" altLang="en-US" sz="2400" dirty="0">
              <a:latin typeface="Microsoft YaHei Light" panose="020B0502040204020203" pitchFamily="34" charset="-122"/>
              <a:ea typeface="Microsoft YaHei Light" panose="020B0502040204020203" pitchFamily="34" charset="-122"/>
            </a:endParaRPr>
          </a:p>
        </p:txBody>
      </p:sp>
      <p:grpSp>
        <p:nvGrpSpPr>
          <p:cNvPr id="54" name="群組 53">
            <a:extLst>
              <a:ext uri="{FF2B5EF4-FFF2-40B4-BE49-F238E27FC236}">
                <a16:creationId xmlns:a16="http://schemas.microsoft.com/office/drawing/2014/main" id="{05B2E33F-F9FF-3747-87AC-942B5B92BBA6}"/>
              </a:ext>
            </a:extLst>
          </p:cNvPr>
          <p:cNvGrpSpPr/>
          <p:nvPr/>
        </p:nvGrpSpPr>
        <p:grpSpPr>
          <a:xfrm>
            <a:off x="7227138" y="2977333"/>
            <a:ext cx="4343296" cy="1534193"/>
            <a:chOff x="2883843" y="2977333"/>
            <a:chExt cx="4343296" cy="1534193"/>
          </a:xfrm>
        </p:grpSpPr>
        <p:sp>
          <p:nvSpPr>
            <p:cNvPr id="55" name="矩形 54">
              <a:extLst>
                <a:ext uri="{FF2B5EF4-FFF2-40B4-BE49-F238E27FC236}">
                  <a16:creationId xmlns:a16="http://schemas.microsoft.com/office/drawing/2014/main" id="{948B9574-B839-6542-A05F-96F0B4A89D12}"/>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56" name="矩形 55">
              <a:extLst>
                <a:ext uri="{FF2B5EF4-FFF2-40B4-BE49-F238E27FC236}">
                  <a16:creationId xmlns:a16="http://schemas.microsoft.com/office/drawing/2014/main" id="{9D002125-C7B2-8040-B402-6A1D36714253}"/>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57" name="矩形 56">
              <a:extLst>
                <a:ext uri="{FF2B5EF4-FFF2-40B4-BE49-F238E27FC236}">
                  <a16:creationId xmlns:a16="http://schemas.microsoft.com/office/drawing/2014/main" id="{49F050D1-E7A6-3342-A44C-C47519D990C7}"/>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58" name="矩形 57">
              <a:extLst>
                <a:ext uri="{FF2B5EF4-FFF2-40B4-BE49-F238E27FC236}">
                  <a16:creationId xmlns:a16="http://schemas.microsoft.com/office/drawing/2014/main" id="{934B5A39-D3E2-5349-8EBA-EFD49FBC8235}"/>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59" name="矩形 58">
              <a:extLst>
                <a:ext uri="{FF2B5EF4-FFF2-40B4-BE49-F238E27FC236}">
                  <a16:creationId xmlns:a16="http://schemas.microsoft.com/office/drawing/2014/main" id="{02E715F9-10A0-C54D-8D7A-EB7D8B80C6E2}"/>
                </a:ext>
              </a:extLst>
            </p:cNvPr>
            <p:cNvSpPr/>
            <p:nvPr/>
          </p:nvSpPr>
          <p:spPr>
            <a:xfrm>
              <a:off x="3972741" y="2977336"/>
              <a:ext cx="266845" cy="153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0" name="矩形 59">
              <a:extLst>
                <a:ext uri="{FF2B5EF4-FFF2-40B4-BE49-F238E27FC236}">
                  <a16:creationId xmlns:a16="http://schemas.microsoft.com/office/drawing/2014/main" id="{EE069AC5-8417-754A-A991-5EC755898ECF}"/>
                </a:ext>
              </a:extLst>
            </p:cNvPr>
            <p:cNvSpPr/>
            <p:nvPr/>
          </p:nvSpPr>
          <p:spPr>
            <a:xfrm>
              <a:off x="4239586" y="2977335"/>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1" name="矩形 60">
              <a:extLst>
                <a:ext uri="{FF2B5EF4-FFF2-40B4-BE49-F238E27FC236}">
                  <a16:creationId xmlns:a16="http://schemas.microsoft.com/office/drawing/2014/main" id="{AD60DBD0-77A8-454E-BBC1-CD27B9065569}"/>
                </a:ext>
              </a:extLst>
            </p:cNvPr>
            <p:cNvSpPr/>
            <p:nvPr/>
          </p:nvSpPr>
          <p:spPr>
            <a:xfrm>
              <a:off x="4506430" y="2977335"/>
              <a:ext cx="275872" cy="15341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2" name="矩形 61">
              <a:extLst>
                <a:ext uri="{FF2B5EF4-FFF2-40B4-BE49-F238E27FC236}">
                  <a16:creationId xmlns:a16="http://schemas.microsoft.com/office/drawing/2014/main" id="{A7D533D4-279C-BF49-842A-F089AFDB8D55}"/>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3" name="矩形 62">
              <a:extLst>
                <a:ext uri="{FF2B5EF4-FFF2-40B4-BE49-F238E27FC236}">
                  <a16:creationId xmlns:a16="http://schemas.microsoft.com/office/drawing/2014/main" id="{08AB14D4-9059-644A-B0B5-2DE3388B5ECD}"/>
                </a:ext>
              </a:extLst>
            </p:cNvPr>
            <p:cNvSpPr/>
            <p:nvPr/>
          </p:nvSpPr>
          <p:spPr>
            <a:xfrm>
              <a:off x="5052808" y="2977334"/>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4" name="矩形 63">
              <a:extLst>
                <a:ext uri="{FF2B5EF4-FFF2-40B4-BE49-F238E27FC236}">
                  <a16:creationId xmlns:a16="http://schemas.microsoft.com/office/drawing/2014/main" id="{5C3B2524-2851-6D48-8F8E-3C544345B4D1}"/>
                </a:ext>
              </a:extLst>
            </p:cNvPr>
            <p:cNvSpPr/>
            <p:nvPr/>
          </p:nvSpPr>
          <p:spPr>
            <a:xfrm>
              <a:off x="5328679" y="2977334"/>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5" name="矩形 64">
              <a:extLst>
                <a:ext uri="{FF2B5EF4-FFF2-40B4-BE49-F238E27FC236}">
                  <a16:creationId xmlns:a16="http://schemas.microsoft.com/office/drawing/2014/main" id="{154E1B56-201E-A94D-AB2D-522AA0D4CDDD}"/>
                </a:ext>
              </a:extLst>
            </p:cNvPr>
            <p:cNvSpPr/>
            <p:nvPr/>
          </p:nvSpPr>
          <p:spPr>
            <a:xfrm>
              <a:off x="5595524" y="2977333"/>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6" name="矩形 65">
              <a:extLst>
                <a:ext uri="{FF2B5EF4-FFF2-40B4-BE49-F238E27FC236}">
                  <a16:creationId xmlns:a16="http://schemas.microsoft.com/office/drawing/2014/main" id="{66D7FE58-7A25-454A-8C57-C50441161811}"/>
                </a:ext>
              </a:extLst>
            </p:cNvPr>
            <p:cNvSpPr/>
            <p:nvPr/>
          </p:nvSpPr>
          <p:spPr>
            <a:xfrm>
              <a:off x="5865836" y="2977334"/>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7" name="矩形 66">
              <a:extLst>
                <a:ext uri="{FF2B5EF4-FFF2-40B4-BE49-F238E27FC236}">
                  <a16:creationId xmlns:a16="http://schemas.microsoft.com/office/drawing/2014/main" id="{F186FADC-12C0-614E-9435-7A853B724FA6}"/>
                </a:ext>
              </a:extLst>
            </p:cNvPr>
            <p:cNvSpPr/>
            <p:nvPr/>
          </p:nvSpPr>
          <p:spPr>
            <a:xfrm>
              <a:off x="6141706" y="2977334"/>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8" name="矩形 67">
              <a:extLst>
                <a:ext uri="{FF2B5EF4-FFF2-40B4-BE49-F238E27FC236}">
                  <a16:creationId xmlns:a16="http://schemas.microsoft.com/office/drawing/2014/main" id="{960BF57B-DB62-F746-BD8A-69C2278BE3FA}"/>
                </a:ext>
              </a:extLst>
            </p:cNvPr>
            <p:cNvSpPr/>
            <p:nvPr/>
          </p:nvSpPr>
          <p:spPr>
            <a:xfrm>
              <a:off x="6408551" y="2977333"/>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9" name="矩形 68">
              <a:extLst>
                <a:ext uri="{FF2B5EF4-FFF2-40B4-BE49-F238E27FC236}">
                  <a16:creationId xmlns:a16="http://schemas.microsoft.com/office/drawing/2014/main" id="{34EF423E-BE4D-3D4E-A780-71CC2A110EFE}"/>
                </a:ext>
              </a:extLst>
            </p:cNvPr>
            <p:cNvSpPr/>
            <p:nvPr/>
          </p:nvSpPr>
          <p:spPr>
            <a:xfrm>
              <a:off x="6675395" y="2977333"/>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0" name="矩形 69">
              <a:extLst>
                <a:ext uri="{FF2B5EF4-FFF2-40B4-BE49-F238E27FC236}">
                  <a16:creationId xmlns:a16="http://schemas.microsoft.com/office/drawing/2014/main" id="{EFE117F3-2A96-A64F-AE53-87FEFDD59DAA}"/>
                </a:ext>
              </a:extLst>
            </p:cNvPr>
            <p:cNvSpPr/>
            <p:nvPr/>
          </p:nvSpPr>
          <p:spPr>
            <a:xfrm>
              <a:off x="6951267" y="2977333"/>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grpSp>
    </p:spTree>
    <p:extLst>
      <p:ext uri="{BB962C8B-B14F-4D97-AF65-F5344CB8AC3E}">
        <p14:creationId xmlns:p14="http://schemas.microsoft.com/office/powerpoint/2010/main" val="7595432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D205F-753A-084C-8BBD-F97B8AF53AF0}"/>
              </a:ext>
            </a:extLst>
          </p:cNvPr>
          <p:cNvSpPr>
            <a:spLocks noGrp="1"/>
          </p:cNvSpPr>
          <p:nvPr>
            <p:ph type="title"/>
          </p:nvPr>
        </p:nvSpPr>
        <p:spPr/>
        <p:txBody>
          <a:bodyPr>
            <a:normAutofit/>
          </a:bodyPr>
          <a:lstStyle/>
          <a:p>
            <a:r>
              <a:rPr kumimoji="1" lang="zh-TW" altLang="en-US" dirty="0"/>
              <a:t>如果使用一顆超強處理器</a:t>
            </a:r>
            <a:br>
              <a:rPr kumimoji="1" lang="en-US" altLang="zh-TW" dirty="0"/>
            </a:br>
            <a:r>
              <a:rPr kumimoji="1" lang="en-US" altLang="zh-TW" dirty="0"/>
              <a:t>	</a:t>
            </a:r>
            <a:r>
              <a:rPr kumimoji="1" lang="zh-CN" altLang="en-US" dirty="0"/>
              <a:t>要如何模擬三顆弱處理器？</a:t>
            </a:r>
            <a:endParaRPr kumimoji="1" lang="zh-TW" altLang="en-US" dirty="0"/>
          </a:p>
        </p:txBody>
      </p:sp>
      <p:sp>
        <p:nvSpPr>
          <p:cNvPr id="53" name="文字方塊 52">
            <a:extLst>
              <a:ext uri="{FF2B5EF4-FFF2-40B4-BE49-F238E27FC236}">
                <a16:creationId xmlns:a16="http://schemas.microsoft.com/office/drawing/2014/main" id="{B63B0DDA-8C68-5E47-9D97-CF963569A1C7}"/>
              </a:ext>
            </a:extLst>
          </p:cNvPr>
          <p:cNvSpPr txBox="1"/>
          <p:nvPr/>
        </p:nvSpPr>
        <p:spPr>
          <a:xfrm>
            <a:off x="241835" y="1873368"/>
            <a:ext cx="6340596" cy="2677656"/>
          </a:xfrm>
          <a:prstGeom prst="rect">
            <a:avLst/>
          </a:prstGeom>
          <a:noFill/>
        </p:spPr>
        <p:txBody>
          <a:bodyPr wrap="square" rtlCol="0">
            <a:spAutoFit/>
          </a:bodyPr>
          <a:lstStyle/>
          <a:p>
            <a:pPr marL="342900" indent="-342900">
              <a:buFont typeface="Arial" panose="020B0604020202020204" pitchFamily="34" charset="0"/>
              <a:buChar char="•"/>
            </a:pPr>
            <a:r>
              <a:rPr kumimoji="1" lang="zh-TW" altLang="en-US" sz="2400" dirty="0">
                <a:latin typeface="Microsoft YaHei Light" panose="020B0502040204020203" pitchFamily="34" charset="-122"/>
                <a:ea typeface="Microsoft YaHei Light" panose="020B0502040204020203" pitchFamily="34" charset="-122"/>
              </a:rPr>
              <a:t>從</a:t>
            </a:r>
            <a:r>
              <a:rPr kumimoji="1" lang="en-US" altLang="zh-TW" sz="2400" dirty="0">
                <a:latin typeface="Microsoft YaHei Light" panose="020B0502040204020203" pitchFamily="34" charset="-122"/>
                <a:ea typeface="Microsoft YaHei Light" panose="020B0502040204020203" pitchFamily="34" charset="-122"/>
              </a:rPr>
              <a:t>I/O</a:t>
            </a:r>
            <a:r>
              <a:rPr kumimoji="1" lang="zh-CN" altLang="en-US" sz="2400" dirty="0">
                <a:latin typeface="Microsoft YaHei Light" panose="020B0502040204020203" pitchFamily="34" charset="-122"/>
                <a:ea typeface="Microsoft YaHei Light" panose="020B0502040204020203" pitchFamily="34" charset="-122"/>
              </a:rPr>
              <a:t>回來的</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擺在</a:t>
            </a:r>
            <a:r>
              <a:rPr kumimoji="1" lang="en-US" altLang="zh-CN" sz="2400" dirty="0">
                <a:latin typeface="Microsoft YaHei Light" panose="020B0502040204020203" pitchFamily="34" charset="-122"/>
                <a:ea typeface="Microsoft YaHei Light" panose="020B0502040204020203" pitchFamily="34" charset="-122"/>
              </a:rPr>
              <a:t>queue</a:t>
            </a:r>
            <a:r>
              <a:rPr kumimoji="1" lang="zh-CN" altLang="en-US" sz="2400" dirty="0">
                <a:latin typeface="Microsoft YaHei Light" panose="020B0502040204020203" pitchFamily="34" charset="-122"/>
                <a:ea typeface="Microsoft YaHei Light" panose="020B0502040204020203" pitchFamily="34" charset="-122"/>
              </a:rPr>
              <a:t>的最前面</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其</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設定為：</a:t>
            </a:r>
            <a:endParaRPr kumimoji="1" lang="en-US" altLang="zh-CN"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n-US" altLang="zh-TW" sz="2400" dirty="0" err="1">
                <a:latin typeface="Microsoft YaHei Light" panose="020B0502040204020203" pitchFamily="34" charset="-122"/>
                <a:ea typeface="Microsoft YaHei Light" panose="020B0502040204020203" pitchFamily="34" charset="-122"/>
              </a:rPr>
              <a:t>min_vruntime</a:t>
            </a:r>
            <a:r>
              <a:rPr kumimoji="1" lang="en-US" altLang="zh-TW" sz="2400" dirty="0">
                <a:latin typeface="Microsoft YaHei Light" panose="020B0502040204020203" pitchFamily="34" charset="-122"/>
                <a:ea typeface="Microsoft YaHei Light" panose="020B0502040204020203" pitchFamily="34" charset="-122"/>
              </a:rPr>
              <a:t>-</a:t>
            </a:r>
            <a:r>
              <a:rPr kumimoji="1" lang="el-GR" altLang="zh-TW" sz="2400" dirty="0">
                <a:latin typeface="Microsoft YaHei Light" panose="020B0502040204020203" pitchFamily="34" charset="-122"/>
                <a:ea typeface="Microsoft YaHei Light" panose="020B0502040204020203" pitchFamily="34" charset="-122"/>
              </a:rPr>
              <a:t>Δ</a:t>
            </a:r>
            <a:endParaRPr kumimoji="1" lang="en-US" altLang="zh-TW"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n-US" altLang="zh-TW" sz="2400" dirty="0" err="1">
                <a:latin typeface="Microsoft YaHei Light" panose="020B0502040204020203" pitchFamily="34" charset="-122"/>
                <a:ea typeface="Microsoft YaHei Light" panose="020B0502040204020203" pitchFamily="34" charset="-122"/>
              </a:rPr>
              <a:t>min_vruntime</a:t>
            </a:r>
            <a:r>
              <a:rPr kumimoji="1" lang="zh-CN" altLang="en-US" sz="2400" dirty="0">
                <a:latin typeface="Microsoft YaHei Light" panose="020B0502040204020203" pitchFamily="34" charset="-122"/>
                <a:ea typeface="Microsoft YaHei Light" panose="020B0502040204020203" pitchFamily="34" charset="-122"/>
              </a:rPr>
              <a:t>為目前所有</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中</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最小的</a:t>
            </a:r>
            <a:endParaRPr kumimoji="1" lang="en-US" altLang="zh-CN"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l-GR" altLang="zh-TW" sz="2400" dirty="0">
                <a:latin typeface="Microsoft YaHei Light" panose="020B0502040204020203" pitchFamily="34" charset="-122"/>
                <a:ea typeface="Microsoft YaHei Light" panose="020B0502040204020203" pitchFamily="34" charset="-122"/>
              </a:rPr>
              <a:t>Δ</a:t>
            </a:r>
            <a:r>
              <a:rPr kumimoji="1" lang="zh-CN" altLang="en-US" sz="2400" dirty="0">
                <a:latin typeface="Microsoft YaHei Light" panose="020B0502040204020203" pitchFamily="34" charset="-122"/>
                <a:ea typeface="Microsoft YaHei Light" panose="020B0502040204020203" pitchFamily="34" charset="-122"/>
              </a:rPr>
              <a:t>為大於</a:t>
            </a:r>
            <a:r>
              <a:rPr kumimoji="1" lang="en-US" altLang="zh-CN" sz="2400" dirty="0">
                <a:latin typeface="Microsoft YaHei Light" panose="020B0502040204020203" pitchFamily="34" charset="-122"/>
                <a:ea typeface="Microsoft YaHei Light" panose="020B0502040204020203" pitchFamily="34" charset="-122"/>
              </a:rPr>
              <a:t>0</a:t>
            </a:r>
            <a:r>
              <a:rPr kumimoji="1" lang="zh-CN" altLang="en-US" sz="2400" dirty="0">
                <a:latin typeface="Microsoft YaHei Light" panose="020B0502040204020203" pitchFamily="34" charset="-122"/>
                <a:ea typeface="Microsoft YaHei Light" panose="020B0502040204020203" pitchFamily="34" charset="-122"/>
              </a:rPr>
              <a:t>的一個數字，</a:t>
            </a:r>
            <a:r>
              <a:rPr kumimoji="1" lang="el-GR" altLang="zh-TW" sz="2400" dirty="0">
                <a:latin typeface="Microsoft YaHei Light" panose="020B0502040204020203" pitchFamily="34" charset="-122"/>
                <a:ea typeface="Microsoft YaHei Light" panose="020B0502040204020203" pitchFamily="34" charset="-122"/>
              </a:rPr>
              <a:t> Δ</a:t>
            </a:r>
            <a:r>
              <a:rPr kumimoji="1" lang="zh-CN" altLang="en-US" sz="2400" dirty="0">
                <a:latin typeface="Microsoft YaHei Light" panose="020B0502040204020203" pitchFamily="34" charset="-122"/>
                <a:ea typeface="Microsoft YaHei Light" panose="020B0502040204020203" pitchFamily="34" charset="-122"/>
              </a:rPr>
              <a:t>越大，可以讓「比較</a:t>
            </a:r>
            <a:r>
              <a:rPr kumimoji="1" lang="en-US" altLang="zh-CN" sz="2400" dirty="0">
                <a:latin typeface="Microsoft YaHei Light" panose="020B0502040204020203" pitchFamily="34" charset="-122"/>
                <a:ea typeface="Microsoft YaHei Light" panose="020B0502040204020203" pitchFamily="34" charset="-122"/>
              </a:rPr>
              <a:t>I/O</a:t>
            </a:r>
            <a:r>
              <a:rPr kumimoji="1" lang="zh-CN" altLang="en-US" sz="2400" dirty="0">
                <a:latin typeface="Microsoft YaHei Light" panose="020B0502040204020203" pitchFamily="34" charset="-122"/>
                <a:ea typeface="Microsoft YaHei Light" panose="020B0502040204020203" pitchFamily="34" charset="-122"/>
              </a:rPr>
              <a:t>」的</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會得越高的優先權</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7" name="向右箭號圖說文字 6">
            <a:extLst>
              <a:ext uri="{FF2B5EF4-FFF2-40B4-BE49-F238E27FC236}">
                <a16:creationId xmlns:a16="http://schemas.microsoft.com/office/drawing/2014/main" id="{0BC534DD-438B-CE4C-9C5B-CF020779C120}"/>
              </a:ext>
            </a:extLst>
          </p:cNvPr>
          <p:cNvSpPr/>
          <p:nvPr/>
        </p:nvSpPr>
        <p:spPr>
          <a:xfrm rot="456274">
            <a:off x="6582431" y="3077737"/>
            <a:ext cx="704681" cy="457200"/>
          </a:xfrm>
          <a:prstGeom prst="rightArrowCallout">
            <a:avLst/>
          </a:prstGeom>
          <a:solidFill>
            <a:srgbClr val="C0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latin typeface="Microsoft YaHei Light" panose="020B0502040204020203" pitchFamily="34" charset="-122"/>
                <a:ea typeface="Microsoft YaHei Light" panose="020B0502040204020203" pitchFamily="34" charset="-122"/>
              </a:rPr>
              <a:t>I/O</a:t>
            </a:r>
            <a:endParaRPr kumimoji="1" lang="zh-TW" altLang="en-US" sz="1400" dirty="0">
              <a:latin typeface="Microsoft YaHei Light" panose="020B0502040204020203" pitchFamily="34" charset="-122"/>
              <a:ea typeface="Microsoft YaHei Light" panose="020B0502040204020203" pitchFamily="34" charset="-122"/>
            </a:endParaRPr>
          </a:p>
        </p:txBody>
      </p:sp>
      <p:grpSp>
        <p:nvGrpSpPr>
          <p:cNvPr id="55" name="群組 54">
            <a:extLst>
              <a:ext uri="{FF2B5EF4-FFF2-40B4-BE49-F238E27FC236}">
                <a16:creationId xmlns:a16="http://schemas.microsoft.com/office/drawing/2014/main" id="{58F226C3-7149-8241-B4AA-E71B3ECAC0B6}"/>
              </a:ext>
            </a:extLst>
          </p:cNvPr>
          <p:cNvGrpSpPr/>
          <p:nvPr/>
        </p:nvGrpSpPr>
        <p:grpSpPr>
          <a:xfrm>
            <a:off x="4198969" y="1526171"/>
            <a:ext cx="7455204" cy="5012741"/>
            <a:chOff x="1768003" y="1584009"/>
            <a:chExt cx="7455204" cy="5012741"/>
          </a:xfrm>
        </p:grpSpPr>
        <p:pic>
          <p:nvPicPr>
            <p:cNvPr id="56" name="圖片 55">
              <a:extLst>
                <a:ext uri="{FF2B5EF4-FFF2-40B4-BE49-F238E27FC236}">
                  <a16:creationId xmlns:a16="http://schemas.microsoft.com/office/drawing/2014/main" id="{4F3AB89B-66D8-CB48-9C47-2EDB184722D7}"/>
                </a:ext>
              </a:extLst>
            </p:cNvPr>
            <p:cNvPicPr>
              <a:picLocks noChangeAspect="1"/>
            </p:cNvPicPr>
            <p:nvPr/>
          </p:nvPicPr>
          <p:blipFill>
            <a:blip r:embed="rId2"/>
            <a:stretch>
              <a:fillRect/>
            </a:stretch>
          </p:blipFill>
          <p:spPr>
            <a:xfrm>
              <a:off x="4744634" y="1584009"/>
              <a:ext cx="4478573" cy="2156350"/>
            </a:xfrm>
            <a:prstGeom prst="rect">
              <a:avLst/>
            </a:prstGeom>
          </p:spPr>
        </p:pic>
        <p:grpSp>
          <p:nvGrpSpPr>
            <p:cNvPr id="57" name="群組 56">
              <a:extLst>
                <a:ext uri="{FF2B5EF4-FFF2-40B4-BE49-F238E27FC236}">
                  <a16:creationId xmlns:a16="http://schemas.microsoft.com/office/drawing/2014/main" id="{B109F97A-23E5-9A4D-9F9A-D838B6E3EAAD}"/>
                </a:ext>
              </a:extLst>
            </p:cNvPr>
            <p:cNvGrpSpPr/>
            <p:nvPr/>
          </p:nvGrpSpPr>
          <p:grpSpPr>
            <a:xfrm>
              <a:off x="1768003" y="3740359"/>
              <a:ext cx="7446386" cy="2856391"/>
              <a:chOff x="-167869" y="2022557"/>
              <a:chExt cx="7446386" cy="2856391"/>
            </a:xfrm>
          </p:grpSpPr>
          <p:grpSp>
            <p:nvGrpSpPr>
              <p:cNvPr id="58" name="群組 57">
                <a:extLst>
                  <a:ext uri="{FF2B5EF4-FFF2-40B4-BE49-F238E27FC236}">
                    <a16:creationId xmlns:a16="http://schemas.microsoft.com/office/drawing/2014/main" id="{8CF89243-C042-2A4C-8DA1-8DFEBD7E9A73}"/>
                  </a:ext>
                </a:extLst>
              </p:cNvPr>
              <p:cNvGrpSpPr/>
              <p:nvPr/>
            </p:nvGrpSpPr>
            <p:grpSpPr>
              <a:xfrm>
                <a:off x="-167869" y="2022557"/>
                <a:ext cx="7446386" cy="2856391"/>
                <a:chOff x="-167869" y="2022557"/>
                <a:chExt cx="7446386" cy="2856391"/>
              </a:xfrm>
            </p:grpSpPr>
            <p:pic>
              <p:nvPicPr>
                <p:cNvPr id="60" name="Picture 2" descr="C:\Users\shiwulo\Desktop\cpu.png">
                  <a:extLst>
                    <a:ext uri="{FF2B5EF4-FFF2-40B4-BE49-F238E27FC236}">
                      <a16:creationId xmlns:a16="http://schemas.microsoft.com/office/drawing/2014/main" id="{11F538AC-FC2F-E745-A70A-4104AF199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69" y="2510511"/>
                  <a:ext cx="2368437" cy="236843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1" name="群組 60">
                  <a:extLst>
                    <a:ext uri="{FF2B5EF4-FFF2-40B4-BE49-F238E27FC236}">
                      <a16:creationId xmlns:a16="http://schemas.microsoft.com/office/drawing/2014/main" id="{268AB5FB-6D26-404F-85E0-4A9E7D88DA5B}"/>
                    </a:ext>
                  </a:extLst>
                </p:cNvPr>
                <p:cNvGrpSpPr/>
                <p:nvPr/>
              </p:nvGrpSpPr>
              <p:grpSpPr>
                <a:xfrm>
                  <a:off x="2829346" y="2022557"/>
                  <a:ext cx="4449171" cy="2488969"/>
                  <a:chOff x="2829346" y="2022557"/>
                  <a:chExt cx="4449171" cy="2488969"/>
                </a:xfrm>
              </p:grpSpPr>
              <p:grpSp>
                <p:nvGrpSpPr>
                  <p:cNvPr id="62" name="群組 61">
                    <a:extLst>
                      <a:ext uri="{FF2B5EF4-FFF2-40B4-BE49-F238E27FC236}">
                        <a16:creationId xmlns:a16="http://schemas.microsoft.com/office/drawing/2014/main" id="{F173E801-28CB-974E-BAE5-1C74F8DAE0F1}"/>
                      </a:ext>
                    </a:extLst>
                  </p:cNvPr>
                  <p:cNvGrpSpPr/>
                  <p:nvPr/>
                </p:nvGrpSpPr>
                <p:grpSpPr>
                  <a:xfrm>
                    <a:off x="2829346" y="2022559"/>
                    <a:ext cx="2228828" cy="2488967"/>
                    <a:chOff x="2829346" y="2022559"/>
                    <a:chExt cx="2228828" cy="2488967"/>
                  </a:xfrm>
                </p:grpSpPr>
                <p:sp>
                  <p:nvSpPr>
                    <p:cNvPr id="80" name="矩形 79">
                      <a:extLst>
                        <a:ext uri="{FF2B5EF4-FFF2-40B4-BE49-F238E27FC236}">
                          <a16:creationId xmlns:a16="http://schemas.microsoft.com/office/drawing/2014/main" id="{5F1E0189-1316-514F-905C-4B6FABF9129E}"/>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1" name="矩形 80">
                      <a:extLst>
                        <a:ext uri="{FF2B5EF4-FFF2-40B4-BE49-F238E27FC236}">
                          <a16:creationId xmlns:a16="http://schemas.microsoft.com/office/drawing/2014/main" id="{2EC97FCD-FFD9-1F49-A83A-3E16A4BA3B1E}"/>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2" name="矩形 81">
                      <a:extLst>
                        <a:ext uri="{FF2B5EF4-FFF2-40B4-BE49-F238E27FC236}">
                          <a16:creationId xmlns:a16="http://schemas.microsoft.com/office/drawing/2014/main" id="{000CAB4F-55C1-F644-953B-C61086BD509F}"/>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3" name="矩形 82">
                      <a:extLst>
                        <a:ext uri="{FF2B5EF4-FFF2-40B4-BE49-F238E27FC236}">
                          <a16:creationId xmlns:a16="http://schemas.microsoft.com/office/drawing/2014/main" id="{8883BF2D-080A-2746-BC86-BC93948CC8D4}"/>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4" name="矩形 83">
                      <a:extLst>
                        <a:ext uri="{FF2B5EF4-FFF2-40B4-BE49-F238E27FC236}">
                          <a16:creationId xmlns:a16="http://schemas.microsoft.com/office/drawing/2014/main" id="{F06EE583-AEE1-4A44-BCCD-64570521A034}"/>
                        </a:ext>
                      </a:extLst>
                    </p:cNvPr>
                    <p:cNvSpPr/>
                    <p:nvPr/>
                  </p:nvSpPr>
                  <p:spPr>
                    <a:xfrm>
                      <a:off x="3972741" y="2977336"/>
                      <a:ext cx="266845" cy="153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5" name="矩形 84">
                      <a:extLst>
                        <a:ext uri="{FF2B5EF4-FFF2-40B4-BE49-F238E27FC236}">
                          <a16:creationId xmlns:a16="http://schemas.microsoft.com/office/drawing/2014/main" id="{514AABA7-015A-EC43-9F6F-20F409E17281}"/>
                        </a:ext>
                      </a:extLst>
                    </p:cNvPr>
                    <p:cNvSpPr/>
                    <p:nvPr/>
                  </p:nvSpPr>
                  <p:spPr>
                    <a:xfrm>
                      <a:off x="4239586" y="2977335"/>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6" name="文字方塊 85">
                      <a:extLst>
                        <a:ext uri="{FF2B5EF4-FFF2-40B4-BE49-F238E27FC236}">
                          <a16:creationId xmlns:a16="http://schemas.microsoft.com/office/drawing/2014/main" id="{B209C342-114A-8E45-ABFD-CF8B43666E1A}"/>
                        </a:ext>
                      </a:extLst>
                    </p:cNvPr>
                    <p:cNvSpPr txBox="1"/>
                    <p:nvPr/>
                  </p:nvSpPr>
                  <p:spPr>
                    <a:xfrm>
                      <a:off x="2829346" y="2022612"/>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0</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87" name="文字方塊 86">
                      <a:extLst>
                        <a:ext uri="{FF2B5EF4-FFF2-40B4-BE49-F238E27FC236}">
                          <a16:creationId xmlns:a16="http://schemas.microsoft.com/office/drawing/2014/main" id="{88782D9E-EDF1-394D-BF7B-8643B22781ED}"/>
                        </a:ext>
                      </a:extLst>
                    </p:cNvPr>
                    <p:cNvSpPr txBox="1"/>
                    <p:nvPr/>
                  </p:nvSpPr>
                  <p:spPr>
                    <a:xfrm>
                      <a:off x="3100615" y="2022612"/>
                      <a:ext cx="303289"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88" name="文字方塊 87">
                      <a:extLst>
                        <a:ext uri="{FF2B5EF4-FFF2-40B4-BE49-F238E27FC236}">
                          <a16:creationId xmlns:a16="http://schemas.microsoft.com/office/drawing/2014/main" id="{324F9E6C-92EC-F848-B151-509A46EB2811}"/>
                        </a:ext>
                      </a:extLst>
                    </p:cNvPr>
                    <p:cNvSpPr txBox="1"/>
                    <p:nvPr/>
                  </p:nvSpPr>
                  <p:spPr>
                    <a:xfrm>
                      <a:off x="3366296"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89" name="文字方塊 88">
                      <a:extLst>
                        <a:ext uri="{FF2B5EF4-FFF2-40B4-BE49-F238E27FC236}">
                          <a16:creationId xmlns:a16="http://schemas.microsoft.com/office/drawing/2014/main" id="{EBFC8460-5151-1443-A387-72CEB2A8E7CD}"/>
                        </a:ext>
                      </a:extLst>
                    </p:cNvPr>
                    <p:cNvSpPr txBox="1"/>
                    <p:nvPr/>
                  </p:nvSpPr>
                  <p:spPr>
                    <a:xfrm>
                      <a:off x="3649105"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0" name="文字方塊 89">
                      <a:extLst>
                        <a:ext uri="{FF2B5EF4-FFF2-40B4-BE49-F238E27FC236}">
                          <a16:creationId xmlns:a16="http://schemas.microsoft.com/office/drawing/2014/main" id="{9BBF9480-502B-7C4F-9EB8-767D316A0E4B}"/>
                        </a:ext>
                      </a:extLst>
                    </p:cNvPr>
                    <p:cNvSpPr txBox="1"/>
                    <p:nvPr/>
                  </p:nvSpPr>
                  <p:spPr>
                    <a:xfrm>
                      <a:off x="3913643"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1" name="文字方塊 90">
                      <a:extLst>
                        <a:ext uri="{FF2B5EF4-FFF2-40B4-BE49-F238E27FC236}">
                          <a16:creationId xmlns:a16="http://schemas.microsoft.com/office/drawing/2014/main" id="{19397E0A-9061-A54A-AAED-F4108C765CFE}"/>
                        </a:ext>
                      </a:extLst>
                    </p:cNvPr>
                    <p:cNvSpPr txBox="1"/>
                    <p:nvPr/>
                  </p:nvSpPr>
                  <p:spPr>
                    <a:xfrm>
                      <a:off x="4180488" y="2022559"/>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2" name="矩形 91">
                      <a:extLst>
                        <a:ext uri="{FF2B5EF4-FFF2-40B4-BE49-F238E27FC236}">
                          <a16:creationId xmlns:a16="http://schemas.microsoft.com/office/drawing/2014/main" id="{DA322467-BBDA-FC49-B59C-0BAE7B3BBA45}"/>
                        </a:ext>
                      </a:extLst>
                    </p:cNvPr>
                    <p:cNvSpPr/>
                    <p:nvPr/>
                  </p:nvSpPr>
                  <p:spPr>
                    <a:xfrm>
                      <a:off x="4506430" y="2977335"/>
                      <a:ext cx="275872" cy="15341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93" name="文字方塊 92">
                      <a:extLst>
                        <a:ext uri="{FF2B5EF4-FFF2-40B4-BE49-F238E27FC236}">
                          <a16:creationId xmlns:a16="http://schemas.microsoft.com/office/drawing/2014/main" id="{668BE403-4C40-8649-8C79-064B51D109DE}"/>
                        </a:ext>
                      </a:extLst>
                    </p:cNvPr>
                    <p:cNvSpPr txBox="1"/>
                    <p:nvPr/>
                  </p:nvSpPr>
                  <p:spPr>
                    <a:xfrm>
                      <a:off x="447883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94" name="矩形 93">
                      <a:extLst>
                        <a:ext uri="{FF2B5EF4-FFF2-40B4-BE49-F238E27FC236}">
                          <a16:creationId xmlns:a16="http://schemas.microsoft.com/office/drawing/2014/main" id="{4A919F5E-9441-F340-B630-A13F907E1154}"/>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95" name="文字方塊 94">
                      <a:extLst>
                        <a:ext uri="{FF2B5EF4-FFF2-40B4-BE49-F238E27FC236}">
                          <a16:creationId xmlns:a16="http://schemas.microsoft.com/office/drawing/2014/main" id="{7CCB7A77-F59A-5D4F-A23F-C0C3DFBB3E69}"/>
                        </a:ext>
                      </a:extLst>
                    </p:cNvPr>
                    <p:cNvSpPr txBox="1"/>
                    <p:nvPr/>
                  </p:nvSpPr>
                  <p:spPr>
                    <a:xfrm>
                      <a:off x="473012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grpSp>
              <p:grpSp>
                <p:nvGrpSpPr>
                  <p:cNvPr id="63" name="群組 62">
                    <a:extLst>
                      <a:ext uri="{FF2B5EF4-FFF2-40B4-BE49-F238E27FC236}">
                        <a16:creationId xmlns:a16="http://schemas.microsoft.com/office/drawing/2014/main" id="{01F8D70B-A2C5-FF4D-BED4-6EAA906F54D5}"/>
                      </a:ext>
                    </a:extLst>
                  </p:cNvPr>
                  <p:cNvGrpSpPr/>
                  <p:nvPr/>
                </p:nvGrpSpPr>
                <p:grpSpPr>
                  <a:xfrm>
                    <a:off x="5000716" y="2022557"/>
                    <a:ext cx="2277801" cy="2488967"/>
                    <a:chOff x="2831751" y="2022559"/>
                    <a:chExt cx="2277801" cy="2488967"/>
                  </a:xfrm>
                </p:grpSpPr>
                <p:sp>
                  <p:nvSpPr>
                    <p:cNvPr id="64" name="矩形 63">
                      <a:extLst>
                        <a:ext uri="{FF2B5EF4-FFF2-40B4-BE49-F238E27FC236}">
                          <a16:creationId xmlns:a16="http://schemas.microsoft.com/office/drawing/2014/main" id="{4CFB4642-9CE7-B64F-AA41-CF1AD9D4222D}"/>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5" name="矩形 64">
                      <a:extLst>
                        <a:ext uri="{FF2B5EF4-FFF2-40B4-BE49-F238E27FC236}">
                          <a16:creationId xmlns:a16="http://schemas.microsoft.com/office/drawing/2014/main" id="{EFE12CD3-F26F-894E-A21A-2F8CB12A197D}"/>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6" name="矩形 65">
                      <a:extLst>
                        <a:ext uri="{FF2B5EF4-FFF2-40B4-BE49-F238E27FC236}">
                          <a16:creationId xmlns:a16="http://schemas.microsoft.com/office/drawing/2014/main" id="{D4C43601-8461-984D-803C-480B21026065}"/>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7" name="矩形 66">
                      <a:extLst>
                        <a:ext uri="{FF2B5EF4-FFF2-40B4-BE49-F238E27FC236}">
                          <a16:creationId xmlns:a16="http://schemas.microsoft.com/office/drawing/2014/main" id="{CD6E768B-523C-F841-A082-9E6CAFB7CCA6}"/>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8" name="矩形 67">
                      <a:extLst>
                        <a:ext uri="{FF2B5EF4-FFF2-40B4-BE49-F238E27FC236}">
                          <a16:creationId xmlns:a16="http://schemas.microsoft.com/office/drawing/2014/main" id="{7C32EAB1-9EF1-944F-A6B8-8E153FCA3FEB}"/>
                        </a:ext>
                      </a:extLst>
                    </p:cNvPr>
                    <p:cNvSpPr/>
                    <p:nvPr/>
                  </p:nvSpPr>
                  <p:spPr>
                    <a:xfrm>
                      <a:off x="3972741"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9" name="矩形 68">
                      <a:extLst>
                        <a:ext uri="{FF2B5EF4-FFF2-40B4-BE49-F238E27FC236}">
                          <a16:creationId xmlns:a16="http://schemas.microsoft.com/office/drawing/2014/main" id="{E036B637-15DB-CE45-9B74-B8848FDFD48F}"/>
                        </a:ext>
                      </a:extLst>
                    </p:cNvPr>
                    <p:cNvSpPr/>
                    <p:nvPr/>
                  </p:nvSpPr>
                  <p:spPr>
                    <a:xfrm>
                      <a:off x="4239586"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0" name="文字方塊 69">
                      <a:extLst>
                        <a:ext uri="{FF2B5EF4-FFF2-40B4-BE49-F238E27FC236}">
                          <a16:creationId xmlns:a16="http://schemas.microsoft.com/office/drawing/2014/main" id="{6ACBAD77-E14C-364A-82AC-1C852CA82109}"/>
                        </a:ext>
                      </a:extLst>
                    </p:cNvPr>
                    <p:cNvSpPr txBox="1"/>
                    <p:nvPr/>
                  </p:nvSpPr>
                  <p:spPr>
                    <a:xfrm>
                      <a:off x="2831751"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71" name="文字方塊 70">
                      <a:extLst>
                        <a:ext uri="{FF2B5EF4-FFF2-40B4-BE49-F238E27FC236}">
                          <a16:creationId xmlns:a16="http://schemas.microsoft.com/office/drawing/2014/main" id="{1BE2839C-FA4E-564F-AE39-AFAD4280FCDA}"/>
                        </a:ext>
                      </a:extLst>
                    </p:cNvPr>
                    <p:cNvSpPr txBox="1"/>
                    <p:nvPr/>
                  </p:nvSpPr>
                  <p:spPr>
                    <a:xfrm>
                      <a:off x="3105424"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72" name="文字方塊 71">
                      <a:extLst>
                        <a:ext uri="{FF2B5EF4-FFF2-40B4-BE49-F238E27FC236}">
                          <a16:creationId xmlns:a16="http://schemas.microsoft.com/office/drawing/2014/main" id="{21CCF233-A452-6946-A8BD-E574A5703808}"/>
                        </a:ext>
                      </a:extLst>
                    </p:cNvPr>
                    <p:cNvSpPr txBox="1"/>
                    <p:nvPr/>
                  </p:nvSpPr>
                  <p:spPr>
                    <a:xfrm>
                      <a:off x="3371105"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3" name="文字方塊 72">
                      <a:extLst>
                        <a:ext uri="{FF2B5EF4-FFF2-40B4-BE49-F238E27FC236}">
                          <a16:creationId xmlns:a16="http://schemas.microsoft.com/office/drawing/2014/main" id="{BB83BB53-0D5C-E34B-A2D5-5BDBE44425DA}"/>
                        </a:ext>
                      </a:extLst>
                    </p:cNvPr>
                    <p:cNvSpPr txBox="1"/>
                    <p:nvPr/>
                  </p:nvSpPr>
                  <p:spPr>
                    <a:xfrm>
                      <a:off x="3653914"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4" name="文字方塊 73">
                      <a:extLst>
                        <a:ext uri="{FF2B5EF4-FFF2-40B4-BE49-F238E27FC236}">
                          <a16:creationId xmlns:a16="http://schemas.microsoft.com/office/drawing/2014/main" id="{872C433B-6F01-A142-981F-4FBF27E50484}"/>
                        </a:ext>
                      </a:extLst>
                    </p:cNvPr>
                    <p:cNvSpPr txBox="1"/>
                    <p:nvPr/>
                  </p:nvSpPr>
                  <p:spPr>
                    <a:xfrm>
                      <a:off x="3909635" y="2022612"/>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5" name="文字方塊 74">
                      <a:extLst>
                        <a:ext uri="{FF2B5EF4-FFF2-40B4-BE49-F238E27FC236}">
                          <a16:creationId xmlns:a16="http://schemas.microsoft.com/office/drawing/2014/main" id="{18A93692-F396-4B4E-9F80-49D2F244A579}"/>
                        </a:ext>
                      </a:extLst>
                    </p:cNvPr>
                    <p:cNvSpPr txBox="1"/>
                    <p:nvPr/>
                  </p:nvSpPr>
                  <p:spPr>
                    <a:xfrm>
                      <a:off x="4176480" y="2022559"/>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6" name="矩形 75">
                      <a:extLst>
                        <a:ext uri="{FF2B5EF4-FFF2-40B4-BE49-F238E27FC236}">
                          <a16:creationId xmlns:a16="http://schemas.microsoft.com/office/drawing/2014/main" id="{84CEF1D1-85F4-864D-B1BE-64EF19F38F01}"/>
                        </a:ext>
                      </a:extLst>
                    </p:cNvPr>
                    <p:cNvSpPr/>
                    <p:nvPr/>
                  </p:nvSpPr>
                  <p:spPr>
                    <a:xfrm>
                      <a:off x="4506430"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7" name="文字方塊 76">
                      <a:extLst>
                        <a:ext uri="{FF2B5EF4-FFF2-40B4-BE49-F238E27FC236}">
                          <a16:creationId xmlns:a16="http://schemas.microsoft.com/office/drawing/2014/main" id="{2CAB810A-B261-FA41-91D2-81C04B924BBF}"/>
                        </a:ext>
                      </a:extLst>
                    </p:cNvPr>
                    <p:cNvSpPr txBox="1"/>
                    <p:nvPr/>
                  </p:nvSpPr>
                  <p:spPr>
                    <a:xfrm>
                      <a:off x="4472419" y="2022559"/>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sp>
                  <p:nvSpPr>
                    <p:cNvPr id="78" name="矩形 77">
                      <a:extLst>
                        <a:ext uri="{FF2B5EF4-FFF2-40B4-BE49-F238E27FC236}">
                          <a16:creationId xmlns:a16="http://schemas.microsoft.com/office/drawing/2014/main" id="{7E845909-C239-9543-95D9-23B5ADFEBB92}"/>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9" name="文字方塊 78">
                      <a:extLst>
                        <a:ext uri="{FF2B5EF4-FFF2-40B4-BE49-F238E27FC236}">
                          <a16:creationId xmlns:a16="http://schemas.microsoft.com/office/drawing/2014/main" id="{07FA1F5B-CBE1-2041-A82B-56A4EDBA3C12}"/>
                        </a:ext>
                      </a:extLst>
                    </p:cNvPr>
                    <p:cNvSpPr txBox="1"/>
                    <p:nvPr/>
                  </p:nvSpPr>
                  <p:spPr>
                    <a:xfrm>
                      <a:off x="4732526" y="2022559"/>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grpSp>
            </p:grpSp>
          </p:grpSp>
          <p:sp>
            <p:nvSpPr>
              <p:cNvPr id="59" name="文字方塊 58">
                <a:extLst>
                  <a:ext uri="{FF2B5EF4-FFF2-40B4-BE49-F238E27FC236}">
                    <a16:creationId xmlns:a16="http://schemas.microsoft.com/office/drawing/2014/main" id="{2B4594C5-0065-BD44-85FE-6A47334D0715}"/>
                  </a:ext>
                </a:extLst>
              </p:cNvPr>
              <p:cNvSpPr txBox="1"/>
              <p:nvPr/>
            </p:nvSpPr>
            <p:spPr>
              <a:xfrm>
                <a:off x="353988" y="3463640"/>
                <a:ext cx="2380780" cy="461665"/>
              </a:xfrm>
              <a:prstGeom prst="rect">
                <a:avLst/>
              </a:prstGeom>
              <a:solidFill>
                <a:srgbClr val="FFFFFF">
                  <a:alpha val="61176"/>
                </a:srgbClr>
              </a:solid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1/2+1/4+1/4 = 1</a:t>
                </a:r>
                <a:endParaRPr kumimoji="1" lang="zh-TW" altLang="en-US" sz="2400" dirty="0">
                  <a:latin typeface="Microsoft YaHei Light" panose="020B0502040204020203" pitchFamily="34" charset="-122"/>
                  <a:ea typeface="Microsoft YaHei Light" panose="020B0502040204020203" pitchFamily="34" charset="-122"/>
                </a:endParaRPr>
              </a:p>
            </p:txBody>
          </p:sp>
        </p:grpSp>
      </p:grpSp>
    </p:spTree>
    <p:extLst>
      <p:ext uri="{BB962C8B-B14F-4D97-AF65-F5344CB8AC3E}">
        <p14:creationId xmlns:p14="http://schemas.microsoft.com/office/powerpoint/2010/main" val="75509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D205F-753A-084C-8BBD-F97B8AF53AF0}"/>
              </a:ext>
            </a:extLst>
          </p:cNvPr>
          <p:cNvSpPr>
            <a:spLocks noGrp="1"/>
          </p:cNvSpPr>
          <p:nvPr>
            <p:ph type="title"/>
          </p:nvPr>
        </p:nvSpPr>
        <p:spPr/>
        <p:txBody>
          <a:bodyPr>
            <a:normAutofit/>
          </a:bodyPr>
          <a:lstStyle/>
          <a:p>
            <a:r>
              <a:rPr kumimoji="1" lang="zh-TW" altLang="en-US" dirty="0"/>
              <a:t>如果使用一顆超強處理器</a:t>
            </a:r>
            <a:br>
              <a:rPr kumimoji="1" lang="en-US" altLang="zh-TW" dirty="0"/>
            </a:br>
            <a:r>
              <a:rPr kumimoji="1" lang="en-US" altLang="zh-TW" dirty="0"/>
              <a:t>	</a:t>
            </a:r>
            <a:r>
              <a:rPr kumimoji="1" lang="zh-CN" altLang="en-US" dirty="0"/>
              <a:t>要如何模擬三顆弱處理器？</a:t>
            </a:r>
            <a:endParaRPr kumimoji="1" lang="zh-TW" altLang="en-US" dirty="0"/>
          </a:p>
        </p:txBody>
      </p:sp>
      <p:sp>
        <p:nvSpPr>
          <p:cNvPr id="53" name="文字方塊 52">
            <a:extLst>
              <a:ext uri="{FF2B5EF4-FFF2-40B4-BE49-F238E27FC236}">
                <a16:creationId xmlns:a16="http://schemas.microsoft.com/office/drawing/2014/main" id="{B63B0DDA-8C68-5E47-9D97-CF963569A1C7}"/>
              </a:ext>
            </a:extLst>
          </p:cNvPr>
          <p:cNvSpPr txBox="1"/>
          <p:nvPr/>
        </p:nvSpPr>
        <p:spPr>
          <a:xfrm>
            <a:off x="241835" y="1873368"/>
            <a:ext cx="6340596" cy="2677656"/>
          </a:xfrm>
          <a:prstGeom prst="rect">
            <a:avLst/>
          </a:prstGeom>
          <a:noFill/>
        </p:spPr>
        <p:txBody>
          <a:bodyPr wrap="square" rtlCol="0">
            <a:spAutoFit/>
          </a:bodyPr>
          <a:lstStyle/>
          <a:p>
            <a:pPr marL="342900" indent="-342900">
              <a:buFont typeface="Arial" panose="020B0604020202020204" pitchFamily="34" charset="0"/>
              <a:buChar char="•"/>
            </a:pPr>
            <a:r>
              <a:rPr kumimoji="1" lang="zh-TW" altLang="en-US" sz="2400" dirty="0">
                <a:latin typeface="Microsoft YaHei Light" panose="020B0502040204020203" pitchFamily="34" charset="-122"/>
                <a:ea typeface="Microsoft YaHei Light" panose="020B0502040204020203" pitchFamily="34" charset="-122"/>
              </a:rPr>
              <a:t>從</a:t>
            </a:r>
            <a:r>
              <a:rPr kumimoji="1" lang="en-US" altLang="zh-TW" sz="2400" dirty="0">
                <a:latin typeface="Microsoft YaHei Light" panose="020B0502040204020203" pitchFamily="34" charset="-122"/>
                <a:ea typeface="Microsoft YaHei Light" panose="020B0502040204020203" pitchFamily="34" charset="-122"/>
              </a:rPr>
              <a:t>I/O</a:t>
            </a:r>
            <a:r>
              <a:rPr kumimoji="1" lang="zh-CN" altLang="en-US" sz="2400" dirty="0">
                <a:latin typeface="Microsoft YaHei Light" panose="020B0502040204020203" pitchFamily="34" charset="-122"/>
                <a:ea typeface="Microsoft YaHei Light" panose="020B0502040204020203" pitchFamily="34" charset="-122"/>
              </a:rPr>
              <a:t>回來的</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擺在</a:t>
            </a:r>
            <a:r>
              <a:rPr kumimoji="1" lang="en-US" altLang="zh-CN" sz="2400" dirty="0">
                <a:latin typeface="Microsoft YaHei Light" panose="020B0502040204020203" pitchFamily="34" charset="-122"/>
                <a:ea typeface="Microsoft YaHei Light" panose="020B0502040204020203" pitchFamily="34" charset="-122"/>
              </a:rPr>
              <a:t>queue</a:t>
            </a:r>
            <a:r>
              <a:rPr kumimoji="1" lang="zh-CN" altLang="en-US" sz="2400" dirty="0">
                <a:latin typeface="Microsoft YaHei Light" panose="020B0502040204020203" pitchFamily="34" charset="-122"/>
                <a:ea typeface="Microsoft YaHei Light" panose="020B0502040204020203" pitchFamily="34" charset="-122"/>
              </a:rPr>
              <a:t>的最前面</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其</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設定為：</a:t>
            </a:r>
            <a:endParaRPr kumimoji="1" lang="en-US" altLang="zh-CN"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n-US" altLang="zh-TW" sz="2400" dirty="0" err="1">
                <a:latin typeface="Microsoft YaHei Light" panose="020B0502040204020203" pitchFamily="34" charset="-122"/>
                <a:ea typeface="Microsoft YaHei Light" panose="020B0502040204020203" pitchFamily="34" charset="-122"/>
              </a:rPr>
              <a:t>min_vruntime</a:t>
            </a:r>
            <a:r>
              <a:rPr kumimoji="1" lang="en-US" altLang="zh-TW" sz="2400" dirty="0">
                <a:latin typeface="Microsoft YaHei Light" panose="020B0502040204020203" pitchFamily="34" charset="-122"/>
                <a:ea typeface="Microsoft YaHei Light" panose="020B0502040204020203" pitchFamily="34" charset="-122"/>
              </a:rPr>
              <a:t>-</a:t>
            </a:r>
            <a:r>
              <a:rPr kumimoji="1" lang="el-GR" altLang="zh-TW" sz="2400" dirty="0">
                <a:latin typeface="Microsoft YaHei Light" panose="020B0502040204020203" pitchFamily="34" charset="-122"/>
                <a:ea typeface="Microsoft YaHei Light" panose="020B0502040204020203" pitchFamily="34" charset="-122"/>
              </a:rPr>
              <a:t>Δ</a:t>
            </a:r>
            <a:endParaRPr kumimoji="1" lang="en-US" altLang="zh-TW"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n-US" altLang="zh-TW" sz="2400" dirty="0" err="1">
                <a:latin typeface="Microsoft YaHei Light" panose="020B0502040204020203" pitchFamily="34" charset="-122"/>
                <a:ea typeface="Microsoft YaHei Light" panose="020B0502040204020203" pitchFamily="34" charset="-122"/>
              </a:rPr>
              <a:t>min_vruntime</a:t>
            </a:r>
            <a:r>
              <a:rPr kumimoji="1" lang="zh-CN" altLang="en-US" sz="2400" dirty="0">
                <a:latin typeface="Microsoft YaHei Light" panose="020B0502040204020203" pitchFamily="34" charset="-122"/>
                <a:ea typeface="Microsoft YaHei Light" panose="020B0502040204020203" pitchFamily="34" charset="-122"/>
              </a:rPr>
              <a:t>為目前所有</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中</a:t>
            </a:r>
            <a:r>
              <a:rPr kumimoji="1" lang="en-US" altLang="zh-CN" sz="2400" dirty="0" err="1">
                <a:latin typeface="Microsoft YaHei Light" panose="020B0502040204020203" pitchFamily="34" charset="-122"/>
                <a:ea typeface="Microsoft YaHei Light" panose="020B0502040204020203" pitchFamily="34" charset="-122"/>
              </a:rPr>
              <a:t>vruntime</a:t>
            </a:r>
            <a:r>
              <a:rPr kumimoji="1" lang="zh-CN" altLang="en-US" sz="2400" dirty="0">
                <a:latin typeface="Microsoft YaHei Light" panose="020B0502040204020203" pitchFamily="34" charset="-122"/>
                <a:ea typeface="Microsoft YaHei Light" panose="020B0502040204020203" pitchFamily="34" charset="-122"/>
              </a:rPr>
              <a:t>最小的</a:t>
            </a:r>
            <a:endParaRPr kumimoji="1" lang="en-US" altLang="zh-CN" sz="2400" dirty="0">
              <a:latin typeface="Microsoft YaHei Light" panose="020B0502040204020203" pitchFamily="34" charset="-122"/>
              <a:ea typeface="Microsoft YaHei Light" panose="020B0502040204020203" pitchFamily="34" charset="-122"/>
            </a:endParaRPr>
          </a:p>
          <a:p>
            <a:pPr marL="800100" lvl="1" indent="-342900">
              <a:buFont typeface="Arial" panose="020B0604020202020204" pitchFamily="34" charset="0"/>
              <a:buChar char="•"/>
            </a:pPr>
            <a:r>
              <a:rPr kumimoji="1" lang="el-GR" altLang="zh-TW" sz="2400" dirty="0">
                <a:latin typeface="Microsoft YaHei Light" panose="020B0502040204020203" pitchFamily="34" charset="-122"/>
                <a:ea typeface="Microsoft YaHei Light" panose="020B0502040204020203" pitchFamily="34" charset="-122"/>
              </a:rPr>
              <a:t>Δ</a:t>
            </a:r>
            <a:r>
              <a:rPr kumimoji="1" lang="zh-CN" altLang="en-US" sz="2400" dirty="0">
                <a:latin typeface="Microsoft YaHei Light" panose="020B0502040204020203" pitchFamily="34" charset="-122"/>
                <a:ea typeface="Microsoft YaHei Light" panose="020B0502040204020203" pitchFamily="34" charset="-122"/>
              </a:rPr>
              <a:t>為大於</a:t>
            </a:r>
            <a:r>
              <a:rPr kumimoji="1" lang="en-US" altLang="zh-CN" sz="2400" dirty="0">
                <a:latin typeface="Microsoft YaHei Light" panose="020B0502040204020203" pitchFamily="34" charset="-122"/>
                <a:ea typeface="Microsoft YaHei Light" panose="020B0502040204020203" pitchFamily="34" charset="-122"/>
              </a:rPr>
              <a:t>0</a:t>
            </a:r>
            <a:r>
              <a:rPr kumimoji="1" lang="zh-CN" altLang="en-US" sz="2400" dirty="0">
                <a:latin typeface="Microsoft YaHei Light" panose="020B0502040204020203" pitchFamily="34" charset="-122"/>
                <a:ea typeface="Microsoft YaHei Light" panose="020B0502040204020203" pitchFamily="34" charset="-122"/>
              </a:rPr>
              <a:t>的一個數字，</a:t>
            </a:r>
            <a:r>
              <a:rPr kumimoji="1" lang="el-GR" altLang="zh-TW" sz="2400" dirty="0">
                <a:latin typeface="Microsoft YaHei Light" panose="020B0502040204020203" pitchFamily="34" charset="-122"/>
                <a:ea typeface="Microsoft YaHei Light" panose="020B0502040204020203" pitchFamily="34" charset="-122"/>
              </a:rPr>
              <a:t> Δ</a:t>
            </a:r>
            <a:r>
              <a:rPr kumimoji="1" lang="zh-CN" altLang="en-US" sz="2400" dirty="0">
                <a:latin typeface="Microsoft YaHei Light" panose="020B0502040204020203" pitchFamily="34" charset="-122"/>
                <a:ea typeface="Microsoft YaHei Light" panose="020B0502040204020203" pitchFamily="34" charset="-122"/>
              </a:rPr>
              <a:t>越大，可以讓「比較</a:t>
            </a:r>
            <a:r>
              <a:rPr kumimoji="1" lang="en-US" altLang="zh-CN" sz="2400" dirty="0">
                <a:latin typeface="Microsoft YaHei Light" panose="020B0502040204020203" pitchFamily="34" charset="-122"/>
                <a:ea typeface="Microsoft YaHei Light" panose="020B0502040204020203" pitchFamily="34" charset="-122"/>
              </a:rPr>
              <a:t>I/O</a:t>
            </a:r>
            <a:r>
              <a:rPr kumimoji="1" lang="zh-CN" altLang="en-US" sz="2400" dirty="0">
                <a:latin typeface="Microsoft YaHei Light" panose="020B0502040204020203" pitchFamily="34" charset="-122"/>
                <a:ea typeface="Microsoft YaHei Light" panose="020B0502040204020203" pitchFamily="34" charset="-122"/>
              </a:rPr>
              <a:t>」的</a:t>
            </a:r>
            <a:r>
              <a:rPr kumimoji="1" lang="en-US" altLang="zh-CN" sz="2400" dirty="0">
                <a:latin typeface="Microsoft YaHei Light" panose="020B0502040204020203" pitchFamily="34" charset="-122"/>
                <a:ea typeface="Microsoft YaHei Light" panose="020B0502040204020203" pitchFamily="34" charset="-122"/>
              </a:rPr>
              <a:t>task</a:t>
            </a:r>
            <a:r>
              <a:rPr kumimoji="1" lang="zh-CN" altLang="en-US" sz="2400" dirty="0">
                <a:latin typeface="Microsoft YaHei Light" panose="020B0502040204020203" pitchFamily="34" charset="-122"/>
                <a:ea typeface="Microsoft YaHei Light" panose="020B0502040204020203" pitchFamily="34" charset="-122"/>
              </a:rPr>
              <a:t>會得越高的優先權</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7" name="向右箭號圖說文字 6">
            <a:extLst>
              <a:ext uri="{FF2B5EF4-FFF2-40B4-BE49-F238E27FC236}">
                <a16:creationId xmlns:a16="http://schemas.microsoft.com/office/drawing/2014/main" id="{0BC534DD-438B-CE4C-9C5B-CF020779C120}"/>
              </a:ext>
            </a:extLst>
          </p:cNvPr>
          <p:cNvSpPr/>
          <p:nvPr/>
        </p:nvSpPr>
        <p:spPr>
          <a:xfrm rot="456274">
            <a:off x="6582431" y="3077737"/>
            <a:ext cx="704681" cy="457200"/>
          </a:xfrm>
          <a:prstGeom prst="rightArrowCallout">
            <a:avLst/>
          </a:prstGeom>
          <a:solidFill>
            <a:srgbClr val="C0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latin typeface="Microsoft YaHei Light" panose="020B0502040204020203" pitchFamily="34" charset="-122"/>
                <a:ea typeface="Microsoft YaHei Light" panose="020B0502040204020203" pitchFamily="34" charset="-122"/>
              </a:rPr>
              <a:t>I/O</a:t>
            </a:r>
            <a:endParaRPr kumimoji="1" lang="zh-TW" altLang="en-US" sz="1400" dirty="0">
              <a:latin typeface="Microsoft YaHei Light" panose="020B0502040204020203" pitchFamily="34" charset="-122"/>
              <a:ea typeface="Microsoft YaHei Light" panose="020B0502040204020203" pitchFamily="34" charset="-122"/>
            </a:endParaRPr>
          </a:p>
        </p:txBody>
      </p:sp>
      <p:grpSp>
        <p:nvGrpSpPr>
          <p:cNvPr id="55" name="群組 54">
            <a:extLst>
              <a:ext uri="{FF2B5EF4-FFF2-40B4-BE49-F238E27FC236}">
                <a16:creationId xmlns:a16="http://schemas.microsoft.com/office/drawing/2014/main" id="{58F226C3-7149-8241-B4AA-E71B3ECAC0B6}"/>
              </a:ext>
            </a:extLst>
          </p:cNvPr>
          <p:cNvGrpSpPr/>
          <p:nvPr/>
        </p:nvGrpSpPr>
        <p:grpSpPr>
          <a:xfrm>
            <a:off x="4198969" y="1526171"/>
            <a:ext cx="7455204" cy="5012741"/>
            <a:chOff x="1768003" y="1584009"/>
            <a:chExt cx="7455204" cy="5012741"/>
          </a:xfrm>
        </p:grpSpPr>
        <p:pic>
          <p:nvPicPr>
            <p:cNvPr id="56" name="圖片 55">
              <a:extLst>
                <a:ext uri="{FF2B5EF4-FFF2-40B4-BE49-F238E27FC236}">
                  <a16:creationId xmlns:a16="http://schemas.microsoft.com/office/drawing/2014/main" id="{4F3AB89B-66D8-CB48-9C47-2EDB184722D7}"/>
                </a:ext>
              </a:extLst>
            </p:cNvPr>
            <p:cNvPicPr>
              <a:picLocks noChangeAspect="1"/>
            </p:cNvPicPr>
            <p:nvPr/>
          </p:nvPicPr>
          <p:blipFill>
            <a:blip r:embed="rId2"/>
            <a:stretch>
              <a:fillRect/>
            </a:stretch>
          </p:blipFill>
          <p:spPr>
            <a:xfrm>
              <a:off x="4744634" y="1584009"/>
              <a:ext cx="4478573" cy="2156350"/>
            </a:xfrm>
            <a:prstGeom prst="rect">
              <a:avLst/>
            </a:prstGeom>
          </p:spPr>
        </p:pic>
        <p:grpSp>
          <p:nvGrpSpPr>
            <p:cNvPr id="57" name="群組 56">
              <a:extLst>
                <a:ext uri="{FF2B5EF4-FFF2-40B4-BE49-F238E27FC236}">
                  <a16:creationId xmlns:a16="http://schemas.microsoft.com/office/drawing/2014/main" id="{B109F97A-23E5-9A4D-9F9A-D838B6E3EAAD}"/>
                </a:ext>
              </a:extLst>
            </p:cNvPr>
            <p:cNvGrpSpPr/>
            <p:nvPr/>
          </p:nvGrpSpPr>
          <p:grpSpPr>
            <a:xfrm>
              <a:off x="1768003" y="3740359"/>
              <a:ext cx="7446386" cy="2856391"/>
              <a:chOff x="-167869" y="2022557"/>
              <a:chExt cx="7446386" cy="2856391"/>
            </a:xfrm>
          </p:grpSpPr>
          <p:grpSp>
            <p:nvGrpSpPr>
              <p:cNvPr id="58" name="群組 57">
                <a:extLst>
                  <a:ext uri="{FF2B5EF4-FFF2-40B4-BE49-F238E27FC236}">
                    <a16:creationId xmlns:a16="http://schemas.microsoft.com/office/drawing/2014/main" id="{8CF89243-C042-2A4C-8DA1-8DFEBD7E9A73}"/>
                  </a:ext>
                </a:extLst>
              </p:cNvPr>
              <p:cNvGrpSpPr/>
              <p:nvPr/>
            </p:nvGrpSpPr>
            <p:grpSpPr>
              <a:xfrm>
                <a:off x="-167869" y="2022557"/>
                <a:ext cx="7446386" cy="2856391"/>
                <a:chOff x="-167869" y="2022557"/>
                <a:chExt cx="7446386" cy="2856391"/>
              </a:xfrm>
            </p:grpSpPr>
            <p:pic>
              <p:nvPicPr>
                <p:cNvPr id="60" name="Picture 2" descr="C:\Users\shiwulo\Desktop\cpu.png">
                  <a:extLst>
                    <a:ext uri="{FF2B5EF4-FFF2-40B4-BE49-F238E27FC236}">
                      <a16:creationId xmlns:a16="http://schemas.microsoft.com/office/drawing/2014/main" id="{11F538AC-FC2F-E745-A70A-4104AF199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69" y="2510511"/>
                  <a:ext cx="2368437" cy="236843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1" name="群組 60">
                  <a:extLst>
                    <a:ext uri="{FF2B5EF4-FFF2-40B4-BE49-F238E27FC236}">
                      <a16:creationId xmlns:a16="http://schemas.microsoft.com/office/drawing/2014/main" id="{268AB5FB-6D26-404F-85E0-4A9E7D88DA5B}"/>
                    </a:ext>
                  </a:extLst>
                </p:cNvPr>
                <p:cNvGrpSpPr/>
                <p:nvPr/>
              </p:nvGrpSpPr>
              <p:grpSpPr>
                <a:xfrm>
                  <a:off x="2829346" y="2022557"/>
                  <a:ext cx="4449171" cy="2488969"/>
                  <a:chOff x="2829346" y="2022557"/>
                  <a:chExt cx="4449171" cy="2488969"/>
                </a:xfrm>
              </p:grpSpPr>
              <p:grpSp>
                <p:nvGrpSpPr>
                  <p:cNvPr id="62" name="群組 61">
                    <a:extLst>
                      <a:ext uri="{FF2B5EF4-FFF2-40B4-BE49-F238E27FC236}">
                        <a16:creationId xmlns:a16="http://schemas.microsoft.com/office/drawing/2014/main" id="{F173E801-28CB-974E-BAE5-1C74F8DAE0F1}"/>
                      </a:ext>
                    </a:extLst>
                  </p:cNvPr>
                  <p:cNvGrpSpPr/>
                  <p:nvPr/>
                </p:nvGrpSpPr>
                <p:grpSpPr>
                  <a:xfrm>
                    <a:off x="2829346" y="2022559"/>
                    <a:ext cx="2228828" cy="2488967"/>
                    <a:chOff x="2829346" y="2022559"/>
                    <a:chExt cx="2228828" cy="2488967"/>
                  </a:xfrm>
                </p:grpSpPr>
                <p:sp>
                  <p:nvSpPr>
                    <p:cNvPr id="80" name="矩形 79">
                      <a:extLst>
                        <a:ext uri="{FF2B5EF4-FFF2-40B4-BE49-F238E27FC236}">
                          <a16:creationId xmlns:a16="http://schemas.microsoft.com/office/drawing/2014/main" id="{5F1E0189-1316-514F-905C-4B6FABF9129E}"/>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1" name="矩形 80">
                      <a:extLst>
                        <a:ext uri="{FF2B5EF4-FFF2-40B4-BE49-F238E27FC236}">
                          <a16:creationId xmlns:a16="http://schemas.microsoft.com/office/drawing/2014/main" id="{2EC97FCD-FFD9-1F49-A83A-3E16A4BA3B1E}"/>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2" name="矩形 81">
                      <a:extLst>
                        <a:ext uri="{FF2B5EF4-FFF2-40B4-BE49-F238E27FC236}">
                          <a16:creationId xmlns:a16="http://schemas.microsoft.com/office/drawing/2014/main" id="{000CAB4F-55C1-F644-953B-C61086BD509F}"/>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3" name="矩形 82">
                      <a:extLst>
                        <a:ext uri="{FF2B5EF4-FFF2-40B4-BE49-F238E27FC236}">
                          <a16:creationId xmlns:a16="http://schemas.microsoft.com/office/drawing/2014/main" id="{8883BF2D-080A-2746-BC86-BC93948CC8D4}"/>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4" name="矩形 83">
                      <a:extLst>
                        <a:ext uri="{FF2B5EF4-FFF2-40B4-BE49-F238E27FC236}">
                          <a16:creationId xmlns:a16="http://schemas.microsoft.com/office/drawing/2014/main" id="{F06EE583-AEE1-4A44-BCCD-64570521A034}"/>
                        </a:ext>
                      </a:extLst>
                    </p:cNvPr>
                    <p:cNvSpPr/>
                    <p:nvPr/>
                  </p:nvSpPr>
                  <p:spPr>
                    <a:xfrm>
                      <a:off x="3972741" y="2977336"/>
                      <a:ext cx="266845" cy="153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5" name="矩形 84">
                      <a:extLst>
                        <a:ext uri="{FF2B5EF4-FFF2-40B4-BE49-F238E27FC236}">
                          <a16:creationId xmlns:a16="http://schemas.microsoft.com/office/drawing/2014/main" id="{514AABA7-015A-EC43-9F6F-20F409E17281}"/>
                        </a:ext>
                      </a:extLst>
                    </p:cNvPr>
                    <p:cNvSpPr/>
                    <p:nvPr/>
                  </p:nvSpPr>
                  <p:spPr>
                    <a:xfrm>
                      <a:off x="4239586" y="2977335"/>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86" name="文字方塊 85">
                      <a:extLst>
                        <a:ext uri="{FF2B5EF4-FFF2-40B4-BE49-F238E27FC236}">
                          <a16:creationId xmlns:a16="http://schemas.microsoft.com/office/drawing/2014/main" id="{B209C342-114A-8E45-ABFD-CF8B43666E1A}"/>
                        </a:ext>
                      </a:extLst>
                    </p:cNvPr>
                    <p:cNvSpPr txBox="1"/>
                    <p:nvPr/>
                  </p:nvSpPr>
                  <p:spPr>
                    <a:xfrm>
                      <a:off x="2829346" y="2022612"/>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0</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87" name="文字方塊 86">
                      <a:extLst>
                        <a:ext uri="{FF2B5EF4-FFF2-40B4-BE49-F238E27FC236}">
                          <a16:creationId xmlns:a16="http://schemas.microsoft.com/office/drawing/2014/main" id="{88782D9E-EDF1-394D-BF7B-8643B22781ED}"/>
                        </a:ext>
                      </a:extLst>
                    </p:cNvPr>
                    <p:cNvSpPr txBox="1"/>
                    <p:nvPr/>
                  </p:nvSpPr>
                  <p:spPr>
                    <a:xfrm>
                      <a:off x="3100615" y="2022612"/>
                      <a:ext cx="303289"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0</a:t>
                      </a:r>
                    </a:p>
                  </p:txBody>
                </p:sp>
                <p:sp>
                  <p:nvSpPr>
                    <p:cNvPr id="88" name="文字方塊 87">
                      <a:extLst>
                        <a:ext uri="{FF2B5EF4-FFF2-40B4-BE49-F238E27FC236}">
                          <a16:creationId xmlns:a16="http://schemas.microsoft.com/office/drawing/2014/main" id="{324F9E6C-92EC-F848-B151-509A46EB2811}"/>
                        </a:ext>
                      </a:extLst>
                    </p:cNvPr>
                    <p:cNvSpPr txBox="1"/>
                    <p:nvPr/>
                  </p:nvSpPr>
                  <p:spPr>
                    <a:xfrm>
                      <a:off x="3366296"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2</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89" name="文字方塊 88">
                      <a:extLst>
                        <a:ext uri="{FF2B5EF4-FFF2-40B4-BE49-F238E27FC236}">
                          <a16:creationId xmlns:a16="http://schemas.microsoft.com/office/drawing/2014/main" id="{EBFC8460-5151-1443-A387-72CEB2A8E7CD}"/>
                        </a:ext>
                      </a:extLst>
                    </p:cNvPr>
                    <p:cNvSpPr txBox="1"/>
                    <p:nvPr/>
                  </p:nvSpPr>
                  <p:spPr>
                    <a:xfrm>
                      <a:off x="3649105"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0" name="文字方塊 89">
                      <a:extLst>
                        <a:ext uri="{FF2B5EF4-FFF2-40B4-BE49-F238E27FC236}">
                          <a16:creationId xmlns:a16="http://schemas.microsoft.com/office/drawing/2014/main" id="{9BBF9480-502B-7C4F-9EB8-767D316A0E4B}"/>
                        </a:ext>
                      </a:extLst>
                    </p:cNvPr>
                    <p:cNvSpPr txBox="1"/>
                    <p:nvPr/>
                  </p:nvSpPr>
                  <p:spPr>
                    <a:xfrm>
                      <a:off x="3913643" y="2022612"/>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4</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1" name="文字方塊 90">
                      <a:extLst>
                        <a:ext uri="{FF2B5EF4-FFF2-40B4-BE49-F238E27FC236}">
                          <a16:creationId xmlns:a16="http://schemas.microsoft.com/office/drawing/2014/main" id="{19397E0A-9061-A54A-AAED-F4108C765CFE}"/>
                        </a:ext>
                      </a:extLst>
                    </p:cNvPr>
                    <p:cNvSpPr txBox="1"/>
                    <p:nvPr/>
                  </p:nvSpPr>
                  <p:spPr>
                    <a:xfrm>
                      <a:off x="4180488" y="2022559"/>
                      <a:ext cx="303288"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4</a:t>
                      </a:r>
                    </a:p>
                  </p:txBody>
                </p:sp>
                <p:sp>
                  <p:nvSpPr>
                    <p:cNvPr id="92" name="矩形 91">
                      <a:extLst>
                        <a:ext uri="{FF2B5EF4-FFF2-40B4-BE49-F238E27FC236}">
                          <a16:creationId xmlns:a16="http://schemas.microsoft.com/office/drawing/2014/main" id="{DA322467-BBDA-FC49-B59C-0BAE7B3BBA45}"/>
                        </a:ext>
                      </a:extLst>
                    </p:cNvPr>
                    <p:cNvSpPr/>
                    <p:nvPr/>
                  </p:nvSpPr>
                  <p:spPr>
                    <a:xfrm>
                      <a:off x="4506430" y="2977335"/>
                      <a:ext cx="275872" cy="15341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93" name="文字方塊 92">
                      <a:extLst>
                        <a:ext uri="{FF2B5EF4-FFF2-40B4-BE49-F238E27FC236}">
                          <a16:creationId xmlns:a16="http://schemas.microsoft.com/office/drawing/2014/main" id="{668BE403-4C40-8649-8C79-064B51D109DE}"/>
                        </a:ext>
                      </a:extLst>
                    </p:cNvPr>
                    <p:cNvSpPr txBox="1"/>
                    <p:nvPr/>
                  </p:nvSpPr>
                  <p:spPr>
                    <a:xfrm>
                      <a:off x="447883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6</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94" name="矩形 93">
                      <a:extLst>
                        <a:ext uri="{FF2B5EF4-FFF2-40B4-BE49-F238E27FC236}">
                          <a16:creationId xmlns:a16="http://schemas.microsoft.com/office/drawing/2014/main" id="{4A919F5E-9441-F340-B630-A13F907E1154}"/>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95" name="文字方塊 94">
                      <a:extLst>
                        <a:ext uri="{FF2B5EF4-FFF2-40B4-BE49-F238E27FC236}">
                          <a16:creationId xmlns:a16="http://schemas.microsoft.com/office/drawing/2014/main" id="{7CCB7A77-F59A-5D4F-A23F-C0C3DFBB3E69}"/>
                        </a:ext>
                      </a:extLst>
                    </p:cNvPr>
                    <p:cNvSpPr txBox="1"/>
                    <p:nvPr/>
                  </p:nvSpPr>
                  <p:spPr>
                    <a:xfrm>
                      <a:off x="4730121" y="2022559"/>
                      <a:ext cx="29848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grpSp>
              <p:grpSp>
                <p:nvGrpSpPr>
                  <p:cNvPr id="63" name="群組 62">
                    <a:extLst>
                      <a:ext uri="{FF2B5EF4-FFF2-40B4-BE49-F238E27FC236}">
                        <a16:creationId xmlns:a16="http://schemas.microsoft.com/office/drawing/2014/main" id="{01F8D70B-A2C5-FF4D-BED4-6EAA906F54D5}"/>
                      </a:ext>
                    </a:extLst>
                  </p:cNvPr>
                  <p:cNvGrpSpPr/>
                  <p:nvPr/>
                </p:nvGrpSpPr>
                <p:grpSpPr>
                  <a:xfrm>
                    <a:off x="5000716" y="2022557"/>
                    <a:ext cx="2277801" cy="2488967"/>
                    <a:chOff x="2831751" y="2022559"/>
                    <a:chExt cx="2277801" cy="2488967"/>
                  </a:xfrm>
                </p:grpSpPr>
                <p:sp>
                  <p:nvSpPr>
                    <p:cNvPr id="64" name="矩形 63">
                      <a:extLst>
                        <a:ext uri="{FF2B5EF4-FFF2-40B4-BE49-F238E27FC236}">
                          <a16:creationId xmlns:a16="http://schemas.microsoft.com/office/drawing/2014/main" id="{4CFB4642-9CE7-B64F-AA41-CF1AD9D4222D}"/>
                        </a:ext>
                      </a:extLst>
                    </p:cNvPr>
                    <p:cNvSpPr/>
                    <p:nvPr/>
                  </p:nvSpPr>
                  <p:spPr>
                    <a:xfrm>
                      <a:off x="2883843"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5" name="矩形 64">
                      <a:extLst>
                        <a:ext uri="{FF2B5EF4-FFF2-40B4-BE49-F238E27FC236}">
                          <a16:creationId xmlns:a16="http://schemas.microsoft.com/office/drawing/2014/main" id="{EFE12CD3-F26F-894E-A21A-2F8CB12A197D}"/>
                        </a:ext>
                      </a:extLst>
                    </p:cNvPr>
                    <p:cNvSpPr/>
                    <p:nvPr/>
                  </p:nvSpPr>
                  <p:spPr>
                    <a:xfrm>
                      <a:off x="3159714"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6" name="矩形 65">
                      <a:extLst>
                        <a:ext uri="{FF2B5EF4-FFF2-40B4-BE49-F238E27FC236}">
                          <a16:creationId xmlns:a16="http://schemas.microsoft.com/office/drawing/2014/main" id="{D4C43601-8461-984D-803C-480B21026065}"/>
                        </a:ext>
                      </a:extLst>
                    </p:cNvPr>
                    <p:cNvSpPr/>
                    <p:nvPr/>
                  </p:nvSpPr>
                  <p:spPr>
                    <a:xfrm>
                      <a:off x="3426559"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7" name="矩形 66">
                      <a:extLst>
                        <a:ext uri="{FF2B5EF4-FFF2-40B4-BE49-F238E27FC236}">
                          <a16:creationId xmlns:a16="http://schemas.microsoft.com/office/drawing/2014/main" id="{CD6E768B-523C-F841-A082-9E6CAFB7CCA6}"/>
                        </a:ext>
                      </a:extLst>
                    </p:cNvPr>
                    <p:cNvSpPr/>
                    <p:nvPr/>
                  </p:nvSpPr>
                  <p:spPr>
                    <a:xfrm>
                      <a:off x="3696871" y="2977336"/>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8" name="矩形 67">
                      <a:extLst>
                        <a:ext uri="{FF2B5EF4-FFF2-40B4-BE49-F238E27FC236}">
                          <a16:creationId xmlns:a16="http://schemas.microsoft.com/office/drawing/2014/main" id="{7C32EAB1-9EF1-944F-A6B8-8E153FCA3FEB}"/>
                        </a:ext>
                      </a:extLst>
                    </p:cNvPr>
                    <p:cNvSpPr/>
                    <p:nvPr/>
                  </p:nvSpPr>
                  <p:spPr>
                    <a:xfrm>
                      <a:off x="3972741" y="2977336"/>
                      <a:ext cx="266845" cy="1534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69" name="矩形 68">
                      <a:extLst>
                        <a:ext uri="{FF2B5EF4-FFF2-40B4-BE49-F238E27FC236}">
                          <a16:creationId xmlns:a16="http://schemas.microsoft.com/office/drawing/2014/main" id="{E036B637-15DB-CE45-9B74-B8848FDFD48F}"/>
                        </a:ext>
                      </a:extLst>
                    </p:cNvPr>
                    <p:cNvSpPr/>
                    <p:nvPr/>
                  </p:nvSpPr>
                  <p:spPr>
                    <a:xfrm>
                      <a:off x="4239586" y="2977335"/>
                      <a:ext cx="266845" cy="15341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0" name="文字方塊 69">
                      <a:extLst>
                        <a:ext uri="{FF2B5EF4-FFF2-40B4-BE49-F238E27FC236}">
                          <a16:creationId xmlns:a16="http://schemas.microsoft.com/office/drawing/2014/main" id="{6ACBAD77-E14C-364A-82AC-1C852CA82109}"/>
                        </a:ext>
                      </a:extLst>
                    </p:cNvPr>
                    <p:cNvSpPr txBox="1"/>
                    <p:nvPr/>
                  </p:nvSpPr>
                  <p:spPr>
                    <a:xfrm>
                      <a:off x="2831751"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8</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71" name="文字方塊 70">
                      <a:extLst>
                        <a:ext uri="{FF2B5EF4-FFF2-40B4-BE49-F238E27FC236}">
                          <a16:creationId xmlns:a16="http://schemas.microsoft.com/office/drawing/2014/main" id="{1BE2839C-FA4E-564F-AE39-AFAD4280FCDA}"/>
                        </a:ext>
                      </a:extLst>
                    </p:cNvPr>
                    <p:cNvSpPr txBox="1"/>
                    <p:nvPr/>
                  </p:nvSpPr>
                  <p:spPr>
                    <a:xfrm>
                      <a:off x="3105424"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8</a:t>
                      </a:r>
                    </a:p>
                  </p:txBody>
                </p:sp>
                <p:sp>
                  <p:nvSpPr>
                    <p:cNvPr id="72" name="文字方塊 71">
                      <a:extLst>
                        <a:ext uri="{FF2B5EF4-FFF2-40B4-BE49-F238E27FC236}">
                          <a16:creationId xmlns:a16="http://schemas.microsoft.com/office/drawing/2014/main" id="{21CCF233-A452-6946-A8BD-E574A5703808}"/>
                        </a:ext>
                      </a:extLst>
                    </p:cNvPr>
                    <p:cNvSpPr txBox="1"/>
                    <p:nvPr/>
                  </p:nvSpPr>
                  <p:spPr>
                    <a:xfrm>
                      <a:off x="3371105"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10</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3" name="文字方塊 72">
                      <a:extLst>
                        <a:ext uri="{FF2B5EF4-FFF2-40B4-BE49-F238E27FC236}">
                          <a16:creationId xmlns:a16="http://schemas.microsoft.com/office/drawing/2014/main" id="{BB83BB53-0D5C-E34B-A2D5-5BDBE44425DA}"/>
                        </a:ext>
                      </a:extLst>
                    </p:cNvPr>
                    <p:cNvSpPr txBox="1"/>
                    <p:nvPr/>
                  </p:nvSpPr>
                  <p:spPr>
                    <a:xfrm>
                      <a:off x="3653914" y="2022612"/>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4" name="文字方塊 73">
                      <a:extLst>
                        <a:ext uri="{FF2B5EF4-FFF2-40B4-BE49-F238E27FC236}">
                          <a16:creationId xmlns:a16="http://schemas.microsoft.com/office/drawing/2014/main" id="{872C433B-6F01-A142-981F-4FBF27E50484}"/>
                        </a:ext>
                      </a:extLst>
                    </p:cNvPr>
                    <p:cNvSpPr txBox="1"/>
                    <p:nvPr/>
                  </p:nvSpPr>
                  <p:spPr>
                    <a:xfrm>
                      <a:off x="3909635" y="2022612"/>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12</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5" name="文字方塊 74">
                      <a:extLst>
                        <a:ext uri="{FF2B5EF4-FFF2-40B4-BE49-F238E27FC236}">
                          <a16:creationId xmlns:a16="http://schemas.microsoft.com/office/drawing/2014/main" id="{18A93692-F396-4B4E-9F80-49D2F244A579}"/>
                        </a:ext>
                      </a:extLst>
                    </p:cNvPr>
                    <p:cNvSpPr txBox="1"/>
                    <p:nvPr/>
                  </p:nvSpPr>
                  <p:spPr>
                    <a:xfrm>
                      <a:off x="4176480" y="2022559"/>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12</a:t>
                      </a:r>
                    </a:p>
                  </p:txBody>
                </p:sp>
                <p:sp>
                  <p:nvSpPr>
                    <p:cNvPr id="76" name="矩形 75">
                      <a:extLst>
                        <a:ext uri="{FF2B5EF4-FFF2-40B4-BE49-F238E27FC236}">
                          <a16:creationId xmlns:a16="http://schemas.microsoft.com/office/drawing/2014/main" id="{84CEF1D1-85F4-864D-B1BE-64EF19F38F01}"/>
                        </a:ext>
                      </a:extLst>
                    </p:cNvPr>
                    <p:cNvSpPr/>
                    <p:nvPr/>
                  </p:nvSpPr>
                  <p:spPr>
                    <a:xfrm>
                      <a:off x="4506430"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7" name="文字方塊 76">
                      <a:extLst>
                        <a:ext uri="{FF2B5EF4-FFF2-40B4-BE49-F238E27FC236}">
                          <a16:creationId xmlns:a16="http://schemas.microsoft.com/office/drawing/2014/main" id="{2CAB810A-B261-FA41-91D2-81C04B924BBF}"/>
                        </a:ext>
                      </a:extLst>
                    </p:cNvPr>
                    <p:cNvSpPr txBox="1"/>
                    <p:nvPr/>
                  </p:nvSpPr>
                  <p:spPr>
                    <a:xfrm>
                      <a:off x="4472419" y="2022559"/>
                      <a:ext cx="394660"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14</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sp>
                  <p:nvSpPr>
                    <p:cNvPr id="78" name="矩形 77">
                      <a:extLst>
                        <a:ext uri="{FF2B5EF4-FFF2-40B4-BE49-F238E27FC236}">
                          <a16:creationId xmlns:a16="http://schemas.microsoft.com/office/drawing/2014/main" id="{7E845909-C239-9543-95D9-23B5ADFEBB92}"/>
                        </a:ext>
                      </a:extLst>
                    </p:cNvPr>
                    <p:cNvSpPr/>
                    <p:nvPr/>
                  </p:nvSpPr>
                  <p:spPr>
                    <a:xfrm>
                      <a:off x="4782302" y="2977335"/>
                      <a:ext cx="275872" cy="153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79" name="文字方塊 78">
                      <a:extLst>
                        <a:ext uri="{FF2B5EF4-FFF2-40B4-BE49-F238E27FC236}">
                          <a16:creationId xmlns:a16="http://schemas.microsoft.com/office/drawing/2014/main" id="{07FA1F5B-CBE1-2041-A82B-56A4EDBA3C12}"/>
                        </a:ext>
                      </a:extLst>
                    </p:cNvPr>
                    <p:cNvSpPr txBox="1"/>
                    <p:nvPr/>
                  </p:nvSpPr>
                  <p:spPr>
                    <a:xfrm>
                      <a:off x="4732526" y="2022559"/>
                      <a:ext cx="377026" cy="830997"/>
                    </a:xfrm>
                    <a:prstGeom prst="rect">
                      <a:avLst/>
                    </a:prstGeom>
                    <a:noFill/>
                  </p:spPr>
                  <p:txBody>
                    <a:bodyPr wrap="none" rtlCol="0">
                      <a:spAutoFit/>
                    </a:bodyPr>
                    <a:lstStyle/>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a:p>
                      <a:pPr algn="ctr"/>
                      <a:r>
                        <a:rPr kumimoji="1" lang="en-US" altLang="zh-TW" sz="1600" dirty="0">
                          <a:latin typeface="Microsoft YaHei Light" panose="020B0502040204020203" pitchFamily="34" charset="-122"/>
                          <a:ea typeface="Microsoft YaHei Light" panose="020B0502040204020203" pitchFamily="34" charset="-122"/>
                        </a:rPr>
                        <a:t>16</a:t>
                      </a:r>
                    </a:p>
                  </p:txBody>
                </p:sp>
              </p:grpSp>
            </p:grpSp>
          </p:grpSp>
          <p:sp>
            <p:nvSpPr>
              <p:cNvPr id="59" name="文字方塊 58">
                <a:extLst>
                  <a:ext uri="{FF2B5EF4-FFF2-40B4-BE49-F238E27FC236}">
                    <a16:creationId xmlns:a16="http://schemas.microsoft.com/office/drawing/2014/main" id="{2B4594C5-0065-BD44-85FE-6A47334D0715}"/>
                  </a:ext>
                </a:extLst>
              </p:cNvPr>
              <p:cNvSpPr txBox="1"/>
              <p:nvPr/>
            </p:nvSpPr>
            <p:spPr>
              <a:xfrm>
                <a:off x="353988" y="3463640"/>
                <a:ext cx="2380780" cy="461665"/>
              </a:xfrm>
              <a:prstGeom prst="rect">
                <a:avLst/>
              </a:prstGeom>
              <a:solidFill>
                <a:srgbClr val="FFFFFF">
                  <a:alpha val="61176"/>
                </a:srgbClr>
              </a:solid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1/2+1/4+1/4 = 1</a:t>
                </a:r>
                <a:endParaRPr kumimoji="1" lang="zh-TW" altLang="en-US" sz="2400" dirty="0">
                  <a:latin typeface="Microsoft YaHei Light" panose="020B0502040204020203" pitchFamily="34" charset="-122"/>
                  <a:ea typeface="Microsoft YaHei Light" panose="020B0502040204020203" pitchFamily="34" charset="-122"/>
                </a:endParaRPr>
              </a:p>
            </p:txBody>
          </p:sp>
        </p:grpSp>
      </p:grpSp>
      <p:sp>
        <p:nvSpPr>
          <p:cNvPr id="3" name="文字方塊 2">
            <a:extLst>
              <a:ext uri="{FF2B5EF4-FFF2-40B4-BE49-F238E27FC236}">
                <a16:creationId xmlns:a16="http://schemas.microsoft.com/office/drawing/2014/main" id="{AD2054EC-7E00-F246-9990-010B6707CE96}"/>
              </a:ext>
            </a:extLst>
          </p:cNvPr>
          <p:cNvSpPr txBox="1"/>
          <p:nvPr/>
        </p:nvSpPr>
        <p:spPr>
          <a:xfrm>
            <a:off x="8288286" y="53969"/>
            <a:ext cx="3585576" cy="3108543"/>
          </a:xfrm>
          <a:prstGeom prst="rect">
            <a:avLst/>
          </a:prstGeom>
          <a:solidFill>
            <a:srgbClr val="FFFFFF">
              <a:alpha val="67843"/>
            </a:srgbClr>
          </a:solidFill>
        </p:spPr>
        <p:txBody>
          <a:bodyPr wrap="square" rtlCol="0">
            <a:spAutoFit/>
          </a:bodyPr>
          <a:lstStyle/>
          <a:p>
            <a:r>
              <a:rPr kumimoji="1" lang="zh-TW" altLang="en-US" sz="2800" dirty="0">
                <a:solidFill>
                  <a:srgbClr val="C00000"/>
                </a:solidFill>
                <a:latin typeface="Microsoft YaHei Light" panose="020B0502040204020203" pitchFamily="34" charset="-122"/>
                <a:ea typeface="Microsoft YaHei Light" panose="020B0502040204020203" pitchFamily="34" charset="-122"/>
              </a:rPr>
              <a:t>對於ＣＰＵ需求極高，非常迫切、即時的，如何處理？</a:t>
            </a:r>
            <a:br>
              <a:rPr kumimoji="1" lang="en-US" altLang="zh-TW" sz="2800" dirty="0">
                <a:solidFill>
                  <a:srgbClr val="C00000"/>
                </a:solidFill>
                <a:latin typeface="Microsoft YaHei Light" panose="020B0502040204020203" pitchFamily="34" charset="-122"/>
                <a:ea typeface="Microsoft YaHei Light" panose="020B0502040204020203" pitchFamily="34" charset="-122"/>
              </a:rPr>
            </a:br>
            <a:r>
              <a:rPr kumimoji="1" lang="zh-CN" altLang="en-US" sz="2800" dirty="0">
                <a:solidFill>
                  <a:srgbClr val="C00000"/>
                </a:solidFill>
                <a:latin typeface="Microsoft YaHei Light" panose="020B0502040204020203" pitchFamily="34" charset="-122"/>
                <a:ea typeface="Microsoft YaHei Light" panose="020B0502040204020203" pitchFamily="34" charset="-122"/>
              </a:rPr>
              <a:t>有可能</a:t>
            </a:r>
            <a:r>
              <a:rPr kumimoji="1" lang="en-US" altLang="zh-CN" sz="2800" dirty="0">
                <a:solidFill>
                  <a:srgbClr val="C00000"/>
                </a:solidFill>
                <a:latin typeface="Microsoft YaHei Light" panose="020B0502040204020203" pitchFamily="34" charset="-122"/>
                <a:ea typeface="Microsoft YaHei Light" panose="020B0502040204020203" pitchFamily="34" charset="-122"/>
              </a:rPr>
              <a:t>CPU-bound</a:t>
            </a:r>
            <a:r>
              <a:rPr kumimoji="1" lang="zh-CN" altLang="en-US" sz="2800" dirty="0">
                <a:solidFill>
                  <a:srgbClr val="C00000"/>
                </a:solidFill>
                <a:latin typeface="Microsoft YaHei Light" panose="020B0502040204020203" pitchFamily="34" charset="-122"/>
                <a:ea typeface="Microsoft YaHei Light" panose="020B0502040204020203" pitchFamily="34" charset="-122"/>
              </a:rPr>
              <a:t>的程式的動態優先權可以高過</a:t>
            </a:r>
            <a:r>
              <a:rPr kumimoji="1" lang="en-US" altLang="zh-CN" sz="2800" dirty="0">
                <a:solidFill>
                  <a:srgbClr val="C00000"/>
                </a:solidFill>
                <a:latin typeface="Microsoft YaHei Light" panose="020B0502040204020203" pitchFamily="34" charset="-122"/>
                <a:ea typeface="Microsoft YaHei Light" panose="020B0502040204020203" pitchFamily="34" charset="-122"/>
              </a:rPr>
              <a:t>I/O-bound</a:t>
            </a:r>
            <a:r>
              <a:rPr kumimoji="1" lang="zh-CN" altLang="en-US" sz="2800" dirty="0">
                <a:solidFill>
                  <a:srgbClr val="C00000"/>
                </a:solidFill>
                <a:latin typeface="Microsoft YaHei Light" panose="020B0502040204020203" pitchFamily="34" charset="-122"/>
                <a:ea typeface="Microsoft YaHei Light" panose="020B0502040204020203" pitchFamily="34" charset="-122"/>
              </a:rPr>
              <a:t>的動態優先權嗎？</a:t>
            </a:r>
            <a:endParaRPr kumimoji="1" lang="zh-TW" altLang="en-US" sz="2800" dirty="0">
              <a:solidFill>
                <a:srgbClr val="C00000"/>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16224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B0E83-6092-1A45-8C07-5FF9790137AB}"/>
              </a:ext>
            </a:extLst>
          </p:cNvPr>
          <p:cNvSpPr>
            <a:spLocks noGrp="1"/>
          </p:cNvSpPr>
          <p:nvPr>
            <p:ph type="title"/>
          </p:nvPr>
        </p:nvSpPr>
        <p:spPr/>
        <p:txBody>
          <a:bodyPr/>
          <a:lstStyle/>
          <a:p>
            <a:r>
              <a:rPr kumimoji="1" lang="zh-CN" altLang="en-US" dirty="0">
                <a:latin typeface="Microsoft YaHei Light" panose="020B0502040204020203" pitchFamily="34" charset="-122"/>
                <a:ea typeface="Microsoft YaHei Light" panose="020B0502040204020203" pitchFamily="34" charset="-122"/>
              </a:rPr>
              <a:t>應用程式與作業系統核心的溝通介面</a:t>
            </a:r>
            <a:endParaRPr kumimoji="1" lang="zh-TW" altLang="en-US" dirty="0"/>
          </a:p>
        </p:txBody>
      </p:sp>
      <p:sp>
        <p:nvSpPr>
          <p:cNvPr id="3" name="內容版面配置區 2">
            <a:extLst>
              <a:ext uri="{FF2B5EF4-FFF2-40B4-BE49-F238E27FC236}">
                <a16:creationId xmlns:a16="http://schemas.microsoft.com/office/drawing/2014/main" id="{93B17CFD-F9E1-DB49-8364-BD8F15D65384}"/>
              </a:ext>
            </a:extLst>
          </p:cNvPr>
          <p:cNvSpPr>
            <a:spLocks noGrp="1"/>
          </p:cNvSpPr>
          <p:nvPr>
            <p:ph idx="1"/>
          </p:nvPr>
        </p:nvSpPr>
        <p:spPr/>
        <p:txBody>
          <a:bodyPr>
            <a:normAutofit/>
          </a:bodyPr>
          <a:lstStyle/>
          <a:p>
            <a:pPr>
              <a:lnSpc>
                <a:spcPct val="150000"/>
              </a:lnSpc>
            </a:pPr>
            <a:r>
              <a:rPr kumimoji="1" lang="zh-CN" altLang="en-US" sz="2400" dirty="0">
                <a:latin typeface="Microsoft YaHei Light" panose="020B0502040204020203" pitchFamily="34" charset="-122"/>
                <a:ea typeface="Microsoft YaHei Light" panose="020B0502040204020203" pitchFamily="34" charset="-122"/>
              </a:rPr>
              <a:t>當</a:t>
            </a:r>
            <a:r>
              <a:rPr kumimoji="1" lang="en-US" altLang="zh-CN" sz="2400" dirty="0">
                <a:latin typeface="Microsoft YaHei Light" panose="020B0502040204020203" pitchFamily="34" charset="-122"/>
                <a:ea typeface="Microsoft YaHei Light" panose="020B0502040204020203" pitchFamily="34" charset="-122"/>
              </a:rPr>
              <a:t>kernel</a:t>
            </a:r>
            <a:r>
              <a:rPr kumimoji="1" lang="zh-CN" altLang="en-US" sz="2400" dirty="0">
                <a:latin typeface="Microsoft YaHei Light" panose="020B0502040204020203" pitchFamily="34" charset="-122"/>
                <a:ea typeface="Microsoft YaHei Light" panose="020B0502040204020203" pitchFamily="34" charset="-122"/>
              </a:rPr>
              <a:t>有特別事件需要主動通知應用程式時，透過</a:t>
            </a:r>
            <a:r>
              <a:rPr kumimoji="1" lang="en-US" altLang="zh-CN" sz="2400" dirty="0">
                <a:latin typeface="Microsoft YaHei Light" panose="020B0502040204020203" pitchFamily="34" charset="-122"/>
                <a:ea typeface="Microsoft YaHei Light" panose="020B0502040204020203" pitchFamily="34" charset="-122"/>
              </a:rPr>
              <a:t>signal</a:t>
            </a:r>
            <a:r>
              <a:rPr kumimoji="1" lang="zh-CN" altLang="en-US" sz="2400" dirty="0">
                <a:latin typeface="Microsoft YaHei Light" panose="020B0502040204020203" pitchFamily="34" charset="-122"/>
                <a:ea typeface="Microsoft YaHei Light" panose="020B0502040204020203" pitchFamily="34" charset="-122"/>
              </a:rPr>
              <a:t>機制</a:t>
            </a:r>
            <a:endParaRPr kumimoji="1" lang="en-US" altLang="zh-CN" sz="2400" dirty="0">
              <a:latin typeface="Microsoft YaHei Light" panose="020B0502040204020203" pitchFamily="34" charset="-122"/>
              <a:ea typeface="Microsoft YaHei Light" panose="020B0502040204020203" pitchFamily="34" charset="-122"/>
            </a:endParaRPr>
          </a:p>
          <a:p>
            <a:pPr lvl="1">
              <a:lnSpc>
                <a:spcPct val="150000"/>
              </a:lnSpc>
            </a:pPr>
            <a:r>
              <a:rPr kumimoji="1" lang="zh-TW" altLang="en-US" sz="2000" dirty="0"/>
              <a:t> </a:t>
            </a:r>
            <a:r>
              <a:rPr kumimoji="1" lang="en-US" altLang="zh-TW" sz="2000" dirty="0"/>
              <a:t>signal</a:t>
            </a:r>
            <a:r>
              <a:rPr kumimoji="1" lang="zh-CN" altLang="en-US" sz="2000" dirty="0">
                <a:latin typeface="Microsoft YaHei Light" panose="020B0502040204020203" pitchFamily="34" charset="-122"/>
                <a:ea typeface="Microsoft YaHei Light" panose="020B0502040204020203" pitchFamily="34" charset="-122"/>
              </a:rPr>
              <a:t>機制接受二個重要參數。</a:t>
            </a:r>
            <a:r>
              <a:rPr kumimoji="1" lang="en-US" altLang="zh-CN" sz="2000" dirty="0">
                <a:latin typeface="Microsoft YaHei Light" panose="020B0502040204020203" pitchFamily="34" charset="-122"/>
                <a:ea typeface="Microsoft YaHei Light" panose="020B0502040204020203" pitchFamily="34" charset="-122"/>
              </a:rPr>
              <a:t>1. </a:t>
            </a:r>
            <a:r>
              <a:rPr kumimoji="1" lang="zh-CN" altLang="en-US" sz="2000" dirty="0">
                <a:latin typeface="Microsoft YaHei Light" panose="020B0502040204020203" pitchFamily="34" charset="-122"/>
                <a:ea typeface="Microsoft YaHei Light" panose="020B0502040204020203" pitchFamily="34" charset="-122"/>
              </a:rPr>
              <a:t>事件編號</a:t>
            </a:r>
            <a:r>
              <a:rPr kumimoji="1" lang="zh-TW" altLang="en-US" sz="2000" dirty="0"/>
              <a:t> </a:t>
            </a:r>
            <a:r>
              <a:rPr kumimoji="1" lang="en-US" altLang="zh-TW" sz="2000" dirty="0"/>
              <a:t>2. </a:t>
            </a:r>
            <a:r>
              <a:rPr kumimoji="1" lang="zh-CN" altLang="en-US" sz="2000" dirty="0">
                <a:latin typeface="Microsoft YaHei Light" panose="020B0502040204020203" pitchFamily="34" charset="-122"/>
                <a:ea typeface="Microsoft YaHei Light" panose="020B0502040204020203" pitchFamily="34" charset="-122"/>
              </a:rPr>
              <a:t>發生該事件時呼叫該程式所定義的特定函數</a:t>
            </a:r>
            <a:endParaRPr kumimoji="1" lang="en-US" altLang="zh-CN" sz="2000" dirty="0">
              <a:latin typeface="Microsoft YaHei Light" panose="020B0502040204020203" pitchFamily="34" charset="-122"/>
              <a:ea typeface="Microsoft YaHei Light" panose="020B0502040204020203" pitchFamily="34" charset="-122"/>
            </a:endParaRPr>
          </a:p>
          <a:p>
            <a:pPr>
              <a:lnSpc>
                <a:spcPct val="150000"/>
              </a:lnSpc>
            </a:pPr>
            <a:r>
              <a:rPr kumimoji="1" lang="en-US" altLang="zh-TW" sz="2400" dirty="0"/>
              <a:t>Linux kernel</a:t>
            </a:r>
            <a:r>
              <a:rPr kumimoji="1" lang="zh-CN" altLang="en-US" sz="2400" dirty="0">
                <a:latin typeface="Microsoft YaHei Light" panose="020B0502040204020203" pitchFamily="34" charset="-122"/>
                <a:ea typeface="Microsoft YaHei Light" panose="020B0502040204020203" pitchFamily="34" charset="-122"/>
              </a:rPr>
              <a:t>只允許一個</a:t>
            </a:r>
            <a:r>
              <a:rPr kumimoji="1" lang="en-US" altLang="zh-CN" sz="2400" dirty="0">
                <a:latin typeface="Microsoft YaHei Light" panose="020B0502040204020203" pitchFamily="34" charset="-122"/>
                <a:ea typeface="Microsoft YaHei Light" panose="020B0502040204020203" pitchFamily="34" charset="-122"/>
              </a:rPr>
              <a:t>process</a:t>
            </a:r>
            <a:r>
              <a:rPr kumimoji="1" lang="zh-CN" altLang="en-US" sz="2400" dirty="0">
                <a:latin typeface="Microsoft YaHei Light" panose="020B0502040204020203" pitchFamily="34" charset="-122"/>
                <a:ea typeface="Microsoft YaHei Light" panose="020B0502040204020203" pitchFamily="34" charset="-122"/>
              </a:rPr>
              <a:t>同時間發出一個</a:t>
            </a:r>
            <a:r>
              <a:rPr kumimoji="1" lang="en-US" altLang="zh-CN" sz="2400" dirty="0">
                <a:latin typeface="Microsoft YaHei Light" panose="020B0502040204020203" pitchFamily="34" charset="-122"/>
                <a:ea typeface="Microsoft YaHei Light" panose="020B0502040204020203" pitchFamily="34" charset="-122"/>
              </a:rPr>
              <a:t>blocking system call</a:t>
            </a:r>
            <a:r>
              <a:rPr kumimoji="1" lang="zh-CN" altLang="en-US" sz="2400" dirty="0">
                <a:latin typeface="Microsoft YaHei Light" panose="020B0502040204020203" pitchFamily="34" charset="-122"/>
                <a:ea typeface="Microsoft YaHei Light" panose="020B0502040204020203" pitchFamily="34" charset="-122"/>
              </a:rPr>
              <a:t>，即需要等待核心完成該工作（該</a:t>
            </a:r>
            <a:r>
              <a:rPr kumimoji="1" lang="en-US" altLang="zh-CN" sz="2400" dirty="0">
                <a:latin typeface="Microsoft YaHei Light" panose="020B0502040204020203" pitchFamily="34" charset="-122"/>
                <a:ea typeface="Microsoft YaHei Light" panose="020B0502040204020203" pitchFamily="34" charset="-122"/>
              </a:rPr>
              <a:t>system call</a:t>
            </a:r>
            <a:r>
              <a:rPr kumimoji="1" lang="zh-CN" altLang="en-US" sz="2400" dirty="0">
                <a:latin typeface="Microsoft YaHei Light" panose="020B0502040204020203" pitchFamily="34" charset="-122"/>
                <a:ea typeface="Microsoft YaHei Light" panose="020B0502040204020203" pitchFamily="34" charset="-122"/>
              </a:rPr>
              <a:t>）才回傳的系統呼叫。</a:t>
            </a:r>
            <a:endParaRPr kumimoji="1" lang="en-US" altLang="zh-CN" sz="2400" dirty="0">
              <a:latin typeface="Microsoft YaHei Light" panose="020B0502040204020203" pitchFamily="34" charset="-122"/>
              <a:ea typeface="Microsoft YaHei Light" panose="020B0502040204020203" pitchFamily="34" charset="-122"/>
            </a:endParaRPr>
          </a:p>
          <a:p>
            <a:pPr>
              <a:lnSpc>
                <a:spcPct val="150000"/>
              </a:lnSpc>
            </a:pPr>
            <a:r>
              <a:rPr kumimoji="1" lang="zh-CN" altLang="en-US" sz="2400" dirty="0">
                <a:latin typeface="Microsoft YaHei Light" panose="020B0502040204020203" pitchFamily="34" charset="-122"/>
                <a:ea typeface="Microsoft YaHei Light" panose="020B0502040204020203" pitchFamily="34" charset="-122"/>
              </a:rPr>
              <a:t>當</a:t>
            </a:r>
            <a:r>
              <a:rPr kumimoji="1" lang="en-US" altLang="zh-CN" sz="2400" dirty="0">
                <a:latin typeface="Microsoft YaHei Light" panose="020B0502040204020203" pitchFamily="34" charset="-122"/>
                <a:ea typeface="Microsoft YaHei Light" panose="020B0502040204020203" pitchFamily="34" charset="-122"/>
              </a:rPr>
              <a:t>process</a:t>
            </a:r>
            <a:r>
              <a:rPr kumimoji="1" lang="zh-CN" altLang="en-US" sz="2400" dirty="0">
                <a:latin typeface="Microsoft YaHei Light" panose="020B0502040204020203" pitchFamily="34" charset="-122"/>
                <a:ea typeface="Microsoft YaHei Light" panose="020B0502040204020203" pitchFamily="34" charset="-122"/>
              </a:rPr>
              <a:t>發出</a:t>
            </a:r>
            <a:r>
              <a:rPr kumimoji="1" lang="en-US" altLang="zh-CN" sz="2400" dirty="0">
                <a:latin typeface="Microsoft YaHei Light" panose="020B0502040204020203" pitchFamily="34" charset="-122"/>
                <a:ea typeface="Microsoft YaHei Light" panose="020B0502040204020203" pitchFamily="34" charset="-122"/>
              </a:rPr>
              <a:t>blocking system call</a:t>
            </a:r>
            <a:r>
              <a:rPr kumimoji="1" lang="zh-CN" altLang="en-US" sz="2400" dirty="0">
                <a:latin typeface="Microsoft YaHei Light" panose="020B0502040204020203" pitchFamily="34" charset="-122"/>
                <a:ea typeface="Microsoft YaHei Light" panose="020B0502040204020203" pitchFamily="34" charset="-122"/>
              </a:rPr>
              <a:t>後，該</a:t>
            </a:r>
            <a:r>
              <a:rPr kumimoji="1" lang="en-US" altLang="zh-CN" sz="2400" dirty="0">
                <a:latin typeface="Microsoft YaHei Light" panose="020B0502040204020203" pitchFamily="34" charset="-122"/>
                <a:ea typeface="Microsoft YaHei Light" panose="020B0502040204020203" pitchFamily="34" charset="-122"/>
              </a:rPr>
              <a:t>system call</a:t>
            </a:r>
            <a:r>
              <a:rPr kumimoji="1" lang="zh-CN" altLang="en-US" sz="2400" dirty="0">
                <a:latin typeface="Microsoft YaHei Light" panose="020B0502040204020203" pitchFamily="34" charset="-122"/>
                <a:ea typeface="Microsoft YaHei Light" panose="020B0502040204020203" pitchFamily="34" charset="-122"/>
              </a:rPr>
              <a:t>還未結束前，如果發生</a:t>
            </a:r>
            <a:r>
              <a:rPr kumimoji="1" lang="en-US" altLang="zh-CN" sz="2400" dirty="0">
                <a:latin typeface="Microsoft YaHei Light" panose="020B0502040204020203" pitchFamily="34" charset="-122"/>
                <a:ea typeface="Microsoft YaHei Light" panose="020B0502040204020203" pitchFamily="34" charset="-122"/>
              </a:rPr>
              <a:t>signal</a:t>
            </a:r>
            <a:r>
              <a:rPr kumimoji="1" lang="zh-CN" altLang="en-US" sz="2400" dirty="0">
                <a:latin typeface="Microsoft YaHei Light" panose="020B0502040204020203" pitchFamily="34" charset="-122"/>
                <a:ea typeface="Microsoft YaHei Light" panose="020B0502040204020203" pitchFamily="34" charset="-122"/>
              </a:rPr>
              <a:t>（例如使用者按下</a:t>
            </a:r>
            <a:r>
              <a:rPr kumimoji="1" lang="en-US" altLang="zh-CN" sz="2400" dirty="0" err="1">
                <a:latin typeface="Microsoft YaHei Light" panose="020B0502040204020203" pitchFamily="34" charset="-122"/>
                <a:ea typeface="Microsoft YaHei Light" panose="020B0502040204020203" pitchFamily="34" charset="-122"/>
              </a:rPr>
              <a:t>ctr</a:t>
            </a:r>
            <a:r>
              <a:rPr kumimoji="1" lang="en-US" altLang="zh-CN" sz="2400" dirty="0">
                <a:latin typeface="Microsoft YaHei Light" panose="020B0502040204020203" pitchFamily="34" charset="-122"/>
                <a:ea typeface="Microsoft YaHei Light" panose="020B0502040204020203" pitchFamily="34" charset="-122"/>
              </a:rPr>
              <a:t>-c</a:t>
            </a:r>
            <a:r>
              <a:rPr kumimoji="1" lang="zh-CN" altLang="en-US" sz="2400" dirty="0">
                <a:latin typeface="Microsoft YaHei Light" panose="020B0502040204020203" pitchFamily="34" charset="-122"/>
                <a:ea typeface="Microsoft YaHei Light" panose="020B0502040204020203" pitchFamily="34" charset="-122"/>
              </a:rPr>
              <a:t>），</a:t>
            </a:r>
            <a:r>
              <a:rPr kumimoji="1" lang="en-US" altLang="zh-CN" sz="2400" dirty="0">
                <a:latin typeface="Microsoft YaHei Light" panose="020B0502040204020203" pitchFamily="34" charset="-122"/>
                <a:ea typeface="Microsoft YaHei Light" panose="020B0502040204020203" pitchFamily="34" charset="-122"/>
              </a:rPr>
              <a:t>Linux</a:t>
            </a:r>
            <a:r>
              <a:rPr kumimoji="1" lang="zh-CN" altLang="en-US" sz="2400" dirty="0">
                <a:latin typeface="Microsoft YaHei Light" panose="020B0502040204020203" pitchFamily="34" charset="-122"/>
                <a:ea typeface="Microsoft YaHei Light" panose="020B0502040204020203" pitchFamily="34" charset="-122"/>
              </a:rPr>
              <a:t>核心該如何處理呢？</a:t>
            </a:r>
            <a:endParaRPr kumimoji="1" lang="zh-TW" altLang="en-US" sz="2400" dirty="0"/>
          </a:p>
        </p:txBody>
      </p:sp>
    </p:spTree>
    <p:extLst>
      <p:ext uri="{BB962C8B-B14F-4D97-AF65-F5344CB8AC3E}">
        <p14:creationId xmlns:p14="http://schemas.microsoft.com/office/powerpoint/2010/main" val="17941674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B9EE614-176E-D743-A7C7-5EF48D4952BE}"/>
              </a:ext>
            </a:extLst>
          </p:cNvPr>
          <p:cNvSpPr>
            <a:spLocks noGrp="1"/>
          </p:cNvSpPr>
          <p:nvPr>
            <p:ph idx="1"/>
          </p:nvPr>
        </p:nvSpPr>
        <p:spPr/>
        <p:txBody>
          <a:bodyPr/>
          <a:lstStyle/>
          <a:p>
            <a:r>
              <a:rPr kumimoji="1" lang="en-US" altLang="zh-TW" dirty="0"/>
              <a:t>CFS</a:t>
            </a:r>
            <a:r>
              <a:rPr kumimoji="1" lang="zh-CN" altLang="en-US" dirty="0"/>
              <a:t>的優點是啥（可以從網路上查查看）</a:t>
            </a:r>
            <a:endParaRPr kumimoji="1" lang="en-US" altLang="zh-CN" dirty="0"/>
          </a:p>
          <a:p>
            <a:r>
              <a:rPr kumimoji="1" lang="en-US" altLang="zh-CN" dirty="0"/>
              <a:t>CFS</a:t>
            </a:r>
            <a:r>
              <a:rPr kumimoji="1" lang="zh-CN" altLang="en-US" dirty="0"/>
              <a:t>怎樣優化</a:t>
            </a:r>
            <a:r>
              <a:rPr kumimoji="1" lang="en-US" altLang="zh-CN" dirty="0"/>
              <a:t>I/O</a:t>
            </a:r>
          </a:p>
          <a:p>
            <a:r>
              <a:rPr kumimoji="1" lang="zh-TW" altLang="en-US" dirty="0"/>
              <a:t>在</a:t>
            </a:r>
            <a:r>
              <a:rPr kumimoji="1" lang="en-US" altLang="zh-TW" dirty="0"/>
              <a:t>CFS</a:t>
            </a:r>
            <a:r>
              <a:rPr kumimoji="1" lang="zh-CN" altLang="en-US" dirty="0"/>
              <a:t>中可以提高</a:t>
            </a:r>
            <a:r>
              <a:rPr kumimoji="1" lang="en-US" altLang="zh-CN" dirty="0"/>
              <a:t>task</a:t>
            </a:r>
            <a:r>
              <a:rPr kumimoji="1" lang="zh-CN" altLang="en-US" dirty="0"/>
              <a:t>的優先權，讓他絕對高過</a:t>
            </a:r>
            <a:r>
              <a:rPr kumimoji="1" lang="en-US" altLang="zh-CN" dirty="0"/>
              <a:t>I/O</a:t>
            </a:r>
            <a:r>
              <a:rPr kumimoji="1" lang="zh-CN" altLang="en-US" dirty="0"/>
              <a:t>嗎</a:t>
            </a:r>
            <a:endParaRPr kumimoji="1" lang="en-US" altLang="zh-CN" dirty="0"/>
          </a:p>
        </p:txBody>
      </p:sp>
    </p:spTree>
    <p:extLst>
      <p:ext uri="{BB962C8B-B14F-4D97-AF65-F5344CB8AC3E}">
        <p14:creationId xmlns:p14="http://schemas.microsoft.com/office/powerpoint/2010/main" val="4280809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16EEC-508C-734A-8FAE-DFE76878CBA0}"/>
              </a:ext>
            </a:extLst>
          </p:cNvPr>
          <p:cNvSpPr>
            <a:spLocks noGrp="1"/>
          </p:cNvSpPr>
          <p:nvPr>
            <p:ph type="ctrTitle"/>
          </p:nvPr>
        </p:nvSpPr>
        <p:spPr>
          <a:xfrm>
            <a:off x="1073426" y="1703672"/>
            <a:ext cx="11118574" cy="3385163"/>
          </a:xfrm>
        </p:spPr>
        <p:txBody>
          <a:bodyPr/>
          <a:lstStyle/>
          <a:p>
            <a:r>
              <a:rPr kumimoji="1" lang="en-US" altLang="zh-TW" sz="9600" dirty="0"/>
              <a:t>Ch05</a:t>
            </a:r>
            <a:br>
              <a:rPr kumimoji="1" lang="en-US" altLang="zh-TW" sz="9600" dirty="0"/>
            </a:br>
            <a:r>
              <a:rPr kumimoji="1" lang="en-US" altLang="zh-TW" sz="9600" dirty="0"/>
              <a:t>synchronization</a:t>
            </a:r>
            <a:endParaRPr kumimoji="1" lang="zh-TW" altLang="en-US"/>
          </a:p>
        </p:txBody>
      </p:sp>
    </p:spTree>
    <p:extLst>
      <p:ext uri="{BB962C8B-B14F-4D97-AF65-F5344CB8AC3E}">
        <p14:creationId xmlns:p14="http://schemas.microsoft.com/office/powerpoint/2010/main" val="1066020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13682A-0FC8-A042-977D-607EF7164C6C}"/>
              </a:ext>
            </a:extLst>
          </p:cNvPr>
          <p:cNvSpPr>
            <a:spLocks noGrp="1"/>
          </p:cNvSpPr>
          <p:nvPr>
            <p:ph type="title"/>
          </p:nvPr>
        </p:nvSpPr>
        <p:spPr/>
        <p:txBody>
          <a:bodyPr/>
          <a:lstStyle/>
          <a:p>
            <a:r>
              <a:rPr kumimoji="1" lang="zh-TW" altLang="en-US"/>
              <a:t>小結論</a:t>
            </a:r>
          </a:p>
        </p:txBody>
      </p:sp>
      <p:sp>
        <p:nvSpPr>
          <p:cNvPr id="8" name="內容版面配置區 7">
            <a:extLst>
              <a:ext uri="{FF2B5EF4-FFF2-40B4-BE49-F238E27FC236}">
                <a16:creationId xmlns:a16="http://schemas.microsoft.com/office/drawing/2014/main" id="{DCF2B17E-8262-B64D-AA1C-844BAA390C59}"/>
              </a:ext>
            </a:extLst>
          </p:cNvPr>
          <p:cNvSpPr>
            <a:spLocks noGrp="1"/>
          </p:cNvSpPr>
          <p:nvPr>
            <p:ph idx="1"/>
          </p:nvPr>
        </p:nvSpPr>
        <p:spPr/>
        <p:txBody>
          <a:bodyPr/>
          <a:lstStyle/>
          <a:p>
            <a:r>
              <a:rPr kumimoji="1" lang="zh-TW" altLang="en-US"/>
              <a:t>當我們對共通的</a:t>
            </a:r>
            <a:r>
              <a:rPr kumimoji="1" lang="zh-TW" altLang="en-US">
                <a:solidFill>
                  <a:srgbClr val="C00000"/>
                </a:solidFill>
              </a:rPr>
              <a:t>「資料結構」</a:t>
            </a:r>
            <a:r>
              <a:rPr kumimoji="1" lang="zh-TW" altLang="en-US"/>
              <a:t>（在上述例子為簡單的變數</a:t>
            </a:r>
            <a:r>
              <a:rPr kumimoji="1" lang="en-US" altLang="zh-TW"/>
              <a:t>global</a:t>
            </a:r>
            <a:r>
              <a:rPr kumimoji="1" lang="zh-TW" altLang="en-US"/>
              <a:t>）的更新是：</a:t>
            </a:r>
            <a:r>
              <a:rPr kumimoji="1" lang="zh-TW" altLang="en-US">
                <a:solidFill>
                  <a:srgbClr val="C00000"/>
                </a:solidFill>
              </a:rPr>
              <a:t>「分階段式」</a:t>
            </a:r>
            <a:r>
              <a:rPr kumimoji="1" lang="zh-TW" altLang="en-US"/>
              <a:t>更新時，共通的「資料結構」的值</a:t>
            </a:r>
            <a:r>
              <a:rPr kumimoji="1" lang="zh-TW" altLang="en-US">
                <a:solidFill>
                  <a:srgbClr val="C00000"/>
                </a:solidFill>
              </a:rPr>
              <a:t>「可能」</a:t>
            </a:r>
            <a:r>
              <a:rPr kumimoji="1" lang="zh-TW" altLang="en-US"/>
              <a:t>不</a:t>
            </a:r>
            <a:r>
              <a:rPr kumimoji="1" lang="zh-TW" altLang="en-US">
                <a:solidFill>
                  <a:srgbClr val="C00000"/>
                </a:solidFill>
              </a:rPr>
              <a:t>「正確」</a:t>
            </a:r>
            <a:endParaRPr kumimoji="1" lang="en-US" altLang="zh-TW">
              <a:solidFill>
                <a:srgbClr val="C00000"/>
              </a:solidFill>
            </a:endParaRPr>
          </a:p>
          <a:p>
            <a:r>
              <a:rPr kumimoji="1" lang="zh-TW" altLang="en-US"/>
              <a:t>資料結構：可能是更複雜的</a:t>
            </a:r>
            <a:r>
              <a:rPr kumimoji="1" lang="en-US" altLang="zh-TW"/>
              <a:t>struct</a:t>
            </a:r>
          </a:p>
          <a:p>
            <a:r>
              <a:rPr kumimoji="1" lang="zh-CN" altLang="en-US"/>
              <a:t>能一次性的更新，有時候叫做</a:t>
            </a:r>
            <a:r>
              <a:rPr kumimoji="1" lang="en-US" altLang="zh-CN"/>
              <a:t>atomicity</a:t>
            </a:r>
            <a:r>
              <a:rPr kumimoji="1" lang="zh-CN" altLang="en-US"/>
              <a:t>，原子性或稱不可分割性，以上述之「資料結構」，</a:t>
            </a:r>
            <a:r>
              <a:rPr kumimoji="1" lang="zh-CN" altLang="en-US">
                <a:solidFill>
                  <a:srgbClr val="C00000"/>
                </a:solidFill>
              </a:rPr>
              <a:t>如果是對</a:t>
            </a:r>
            <a:r>
              <a:rPr kumimoji="1" lang="en-US" altLang="zh-CN">
                <a:solidFill>
                  <a:srgbClr val="C00000"/>
                </a:solidFill>
              </a:rPr>
              <a:t>struct</a:t>
            </a:r>
            <a:r>
              <a:rPr kumimoji="1" lang="zh-CN" altLang="en-US">
                <a:solidFill>
                  <a:srgbClr val="C00000"/>
                </a:solidFill>
              </a:rPr>
              <a:t>進行更新，必須保證整個</a:t>
            </a:r>
            <a:r>
              <a:rPr kumimoji="1" lang="en-US" altLang="zh-CN">
                <a:solidFill>
                  <a:srgbClr val="C00000"/>
                </a:solidFill>
              </a:rPr>
              <a:t>struct</a:t>
            </a:r>
            <a:r>
              <a:rPr kumimoji="1" lang="zh-CN" altLang="en-US">
                <a:solidFill>
                  <a:srgbClr val="C00000"/>
                </a:solidFill>
              </a:rPr>
              <a:t>是一次性更新（例如：各別的一次性更新，不能保證對該資料結構為一次性更新）</a:t>
            </a:r>
            <a:endParaRPr kumimoji="1" lang="en-US" altLang="zh-CN">
              <a:solidFill>
                <a:srgbClr val="C00000"/>
              </a:solidFill>
            </a:endParaRPr>
          </a:p>
          <a:p>
            <a:r>
              <a:rPr kumimoji="1" lang="zh-TW" altLang="en-US"/>
              <a:t>即時程式碼並沒有一次性更新，也</a:t>
            </a:r>
            <a:r>
              <a:rPr kumimoji="1" lang="zh-TW" altLang="en-US">
                <a:solidFill>
                  <a:srgbClr val="C00000"/>
                </a:solidFill>
              </a:rPr>
              <a:t>不一定每次執行都會得到錯誤的結果。</a:t>
            </a:r>
            <a:endParaRPr kumimoji="1" lang="en-US" altLang="zh-CN">
              <a:solidFill>
                <a:srgbClr val="C00000"/>
              </a:solidFill>
            </a:endParaRPr>
          </a:p>
        </p:txBody>
      </p:sp>
    </p:spTree>
    <p:extLst>
      <p:ext uri="{BB962C8B-B14F-4D97-AF65-F5344CB8AC3E}">
        <p14:creationId xmlns:p14="http://schemas.microsoft.com/office/powerpoint/2010/main" val="2288827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B58F8B-2F9A-E245-810D-C2495BF823AD}"/>
              </a:ext>
            </a:extLst>
          </p:cNvPr>
          <p:cNvSpPr>
            <a:spLocks noGrp="1"/>
          </p:cNvSpPr>
          <p:nvPr>
            <p:ph type="title"/>
          </p:nvPr>
        </p:nvSpPr>
        <p:spPr/>
        <p:txBody>
          <a:bodyPr/>
          <a:lstStyle/>
          <a:p>
            <a:r>
              <a:rPr kumimoji="1" lang="zh-CN" altLang="en-US"/>
              <a:t>一個不嚴謹的定義「什麼是</a:t>
            </a:r>
            <a:r>
              <a:rPr kumimoji="1" lang="en-US" altLang="zh-CN"/>
              <a:t>『</a:t>
            </a:r>
            <a:r>
              <a:rPr kumimoji="1" lang="zh-CN" altLang="en-US"/>
              <a:t>正確</a:t>
            </a:r>
            <a:r>
              <a:rPr kumimoji="1" lang="en-US" altLang="zh-CN"/>
              <a:t>』</a:t>
            </a:r>
            <a:r>
              <a:rPr kumimoji="1" lang="zh-CN" altLang="en-US"/>
              <a:t>」</a:t>
            </a:r>
            <a:endParaRPr kumimoji="1" lang="zh-TW" altLang="en-US"/>
          </a:p>
        </p:txBody>
      </p:sp>
      <p:sp>
        <p:nvSpPr>
          <p:cNvPr id="3" name="內容版面配置區 2">
            <a:extLst>
              <a:ext uri="{FF2B5EF4-FFF2-40B4-BE49-F238E27FC236}">
                <a16:creationId xmlns:a16="http://schemas.microsoft.com/office/drawing/2014/main" id="{A6F58070-EC7A-754A-A8AE-E00994FCED96}"/>
              </a:ext>
            </a:extLst>
          </p:cNvPr>
          <p:cNvSpPr>
            <a:spLocks noGrp="1"/>
          </p:cNvSpPr>
          <p:nvPr>
            <p:ph idx="1"/>
          </p:nvPr>
        </p:nvSpPr>
        <p:spPr/>
        <p:txBody>
          <a:bodyPr/>
          <a:lstStyle/>
          <a:p>
            <a:pPr>
              <a:lnSpc>
                <a:spcPct val="150000"/>
              </a:lnSpc>
            </a:pPr>
            <a:r>
              <a:rPr kumimoji="1" lang="zh-TW" altLang="en-US"/>
              <a:t>一個正確的</a:t>
            </a:r>
            <a:r>
              <a:rPr kumimoji="1" lang="en-US" altLang="zh-TW"/>
              <a:t>multi-thread</a:t>
            </a:r>
            <a:r>
              <a:rPr kumimoji="1" lang="zh-CN" altLang="en-US"/>
              <a:t>程式，應該輸出與其相對應的</a:t>
            </a:r>
            <a:r>
              <a:rPr kumimoji="1" lang="en-US" altLang="zh-CN"/>
              <a:t>single thread</a:t>
            </a:r>
            <a:r>
              <a:rPr kumimoji="1" lang="zh-CN" altLang="en-US"/>
              <a:t>版本的程式相同</a:t>
            </a:r>
            <a:endParaRPr kumimoji="1" lang="en-US" altLang="zh-CN"/>
          </a:p>
          <a:p>
            <a:pPr>
              <a:lnSpc>
                <a:spcPct val="150000"/>
              </a:lnSpc>
            </a:pPr>
            <a:r>
              <a:rPr kumimoji="1" lang="zh-CN" altLang="en-US"/>
              <a:t>對於「累加</a:t>
            </a:r>
            <a:r>
              <a:rPr lang="en-US" altLang="zh-TW"/>
              <a:t>2,000,000,000</a:t>
            </a:r>
            <a:r>
              <a:rPr lang="zh-CN" altLang="en-US"/>
              <a:t>次</a:t>
            </a:r>
            <a:r>
              <a:rPr kumimoji="1" lang="zh-CN" altLang="en-US"/>
              <a:t>」而言，我們不用管正確的答案是什麼，而是單執行緒版的「累加</a:t>
            </a:r>
            <a:r>
              <a:rPr lang="en-US" altLang="zh-TW"/>
              <a:t>2,000,000,000</a:t>
            </a:r>
            <a:r>
              <a:rPr lang="zh-CN" altLang="en-US"/>
              <a:t>次」答案是</a:t>
            </a:r>
            <a:r>
              <a:rPr lang="en-US" altLang="zh-TW"/>
              <a:t>2,000,000,000</a:t>
            </a:r>
            <a:r>
              <a:rPr lang="zh-TW" altLang="en-US"/>
              <a:t>，那麼正確的多執行緒版的「</a:t>
            </a:r>
            <a:r>
              <a:rPr lang="en-US" altLang="zh-TW"/>
              <a:t> 2,000,000,000 </a:t>
            </a:r>
            <a:r>
              <a:rPr lang="zh-TW" altLang="en-US"/>
              <a:t>」就必須是</a:t>
            </a:r>
            <a:r>
              <a:rPr lang="en-US" altLang="zh-TW"/>
              <a:t>2,000,000,000</a:t>
            </a:r>
            <a:endParaRPr kumimoji="1" lang="en-US" altLang="zh-CN"/>
          </a:p>
        </p:txBody>
      </p:sp>
    </p:spTree>
    <p:extLst>
      <p:ext uri="{BB962C8B-B14F-4D97-AF65-F5344CB8AC3E}">
        <p14:creationId xmlns:p14="http://schemas.microsoft.com/office/powerpoint/2010/main" val="915651633"/>
      </p:ext>
    </p:extLst>
  </p:cSld>
  <p:clrMapOvr>
    <a:masterClrMapping/>
  </p:clrMapOvr>
  <mc:AlternateContent xmlns:mc="http://schemas.openxmlformats.org/markup-compatibility/2006" xmlns:p14="http://schemas.microsoft.com/office/powerpoint/2010/main">
    <mc:Choice Requires="p14">
      <p:transition spd="slow" p14:dur="2000" advTm="1515"/>
    </mc:Choice>
    <mc:Fallback xmlns="">
      <p:transition spd="slow" advTm="1515"/>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8FDE8D-F850-B94F-8D8C-905D4058B16A}"/>
              </a:ext>
            </a:extLst>
          </p:cNvPr>
          <p:cNvSpPr>
            <a:spLocks noGrp="1"/>
          </p:cNvSpPr>
          <p:nvPr>
            <p:ph type="title"/>
          </p:nvPr>
        </p:nvSpPr>
        <p:spPr/>
        <p:txBody>
          <a:bodyPr/>
          <a:lstStyle/>
          <a:p>
            <a:r>
              <a:rPr kumimoji="1" lang="en-US" altLang="zh-TW"/>
              <a:t>Race condition problem</a:t>
            </a:r>
            <a:endParaRPr kumimoji="1" lang="zh-TW" altLang="en-US"/>
          </a:p>
        </p:txBody>
      </p:sp>
      <p:sp>
        <p:nvSpPr>
          <p:cNvPr id="3" name="內容版面配置區 2">
            <a:extLst>
              <a:ext uri="{FF2B5EF4-FFF2-40B4-BE49-F238E27FC236}">
                <a16:creationId xmlns:a16="http://schemas.microsoft.com/office/drawing/2014/main" id="{60B868A4-6E29-C547-9DB7-CAB981CDCA57}"/>
              </a:ext>
            </a:extLst>
          </p:cNvPr>
          <p:cNvSpPr>
            <a:spLocks noGrp="1"/>
          </p:cNvSpPr>
          <p:nvPr>
            <p:ph idx="1"/>
          </p:nvPr>
        </p:nvSpPr>
        <p:spPr/>
        <p:txBody>
          <a:bodyPr/>
          <a:lstStyle/>
          <a:p>
            <a:r>
              <a:rPr kumimoji="1" lang="en-US" altLang="zh-TW"/>
              <a:t>A race condition is the behavior of a software system where the output is dependent on the sequence or timing of other uncontrollable events.</a:t>
            </a:r>
          </a:p>
          <a:p>
            <a:r>
              <a:rPr kumimoji="1" lang="en-US" altLang="zh-TW"/>
              <a:t>It becomes a bug when events do not happen in the order the programmer intended.</a:t>
            </a:r>
          </a:p>
          <a:p>
            <a:r>
              <a:rPr kumimoji="1" lang="zh-CN" altLang="en-US"/>
              <a:t>在前面舉的例子來說，程式碼的正確性，在於</a:t>
            </a:r>
            <a:r>
              <a:rPr kumimoji="1" lang="zh-CN" altLang="en-US">
                <a:solidFill>
                  <a:srgbClr val="C00000"/>
                </a:solidFill>
              </a:rPr>
              <a:t>「操作</a:t>
            </a:r>
            <a:r>
              <a:rPr kumimoji="1" lang="en-US" altLang="zh-CN">
                <a:solidFill>
                  <a:srgbClr val="C00000"/>
                </a:solidFill>
              </a:rPr>
              <a:t>global</a:t>
            </a:r>
            <a:r>
              <a:rPr kumimoji="1" lang="zh-CN" altLang="en-US">
                <a:solidFill>
                  <a:srgbClr val="C00000"/>
                </a:solidFill>
              </a:rPr>
              <a:t>的程式碼是否同時執行」</a:t>
            </a:r>
            <a:r>
              <a:rPr kumimoji="1" lang="zh-CN" altLang="en-US"/>
              <a:t>。</a:t>
            </a:r>
            <a:endParaRPr kumimoji="1" lang="zh-TW" altLang="en-US"/>
          </a:p>
        </p:txBody>
      </p:sp>
      <p:sp>
        <p:nvSpPr>
          <p:cNvPr id="5" name="矩形 4">
            <a:extLst>
              <a:ext uri="{FF2B5EF4-FFF2-40B4-BE49-F238E27FC236}">
                <a16:creationId xmlns:a16="http://schemas.microsoft.com/office/drawing/2014/main" id="{F7D1E3E9-0DFD-554C-BE37-36383E5FF610}"/>
              </a:ext>
            </a:extLst>
          </p:cNvPr>
          <p:cNvSpPr/>
          <p:nvPr/>
        </p:nvSpPr>
        <p:spPr>
          <a:xfrm>
            <a:off x="6706374" y="5987018"/>
            <a:ext cx="4647426" cy="369332"/>
          </a:xfrm>
          <a:prstGeom prst="rect">
            <a:avLst/>
          </a:prstGeom>
        </p:spPr>
        <p:txBody>
          <a:bodyPr wrap="none">
            <a:spAutoFit/>
          </a:bodyPr>
          <a:lstStyle/>
          <a:p>
            <a:r>
              <a:rPr lang="zh-TW" altLang="en-US">
                <a:ea typeface="Microsoft YaHei Light" panose="020B0502040204020203" pitchFamily="34" charset="-122"/>
              </a:rPr>
              <a:t>https://en.wikipedia.org/wiki/Race_condition</a:t>
            </a:r>
          </a:p>
        </p:txBody>
      </p:sp>
    </p:spTree>
    <p:extLst>
      <p:ext uri="{BB962C8B-B14F-4D97-AF65-F5344CB8AC3E}">
        <p14:creationId xmlns:p14="http://schemas.microsoft.com/office/powerpoint/2010/main" val="16625547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671FCD-D42C-8D44-88DC-4946B5D4AE94}"/>
              </a:ext>
            </a:extLst>
          </p:cNvPr>
          <p:cNvSpPr>
            <a:spLocks noGrp="1"/>
          </p:cNvSpPr>
          <p:nvPr>
            <p:ph type="title"/>
          </p:nvPr>
        </p:nvSpPr>
        <p:spPr/>
        <p:txBody>
          <a:bodyPr/>
          <a:lstStyle/>
          <a:p>
            <a:r>
              <a:rPr kumimoji="1" lang="en-US" altLang="zh-TW"/>
              <a:t>Race condition</a:t>
            </a:r>
            <a:r>
              <a:rPr kumimoji="1" lang="zh-CN" altLang="en-US"/>
              <a:t>的「其中一個解法」</a:t>
            </a:r>
            <a:endParaRPr kumimoji="1" lang="zh-TW" altLang="en-US"/>
          </a:p>
        </p:txBody>
      </p:sp>
      <p:sp>
        <p:nvSpPr>
          <p:cNvPr id="3" name="內容版面配置區 2">
            <a:extLst>
              <a:ext uri="{FF2B5EF4-FFF2-40B4-BE49-F238E27FC236}">
                <a16:creationId xmlns:a16="http://schemas.microsoft.com/office/drawing/2014/main" id="{AA2AF402-063C-9643-84C0-33F4AFBB67D1}"/>
              </a:ext>
            </a:extLst>
          </p:cNvPr>
          <p:cNvSpPr>
            <a:spLocks noGrp="1"/>
          </p:cNvSpPr>
          <p:nvPr>
            <p:ph idx="1"/>
          </p:nvPr>
        </p:nvSpPr>
        <p:spPr/>
        <p:txBody>
          <a:bodyPr/>
          <a:lstStyle/>
          <a:p>
            <a:pPr>
              <a:lnSpc>
                <a:spcPct val="150000"/>
              </a:lnSpc>
            </a:pPr>
            <a:r>
              <a:rPr kumimoji="1" lang="en-US" altLang="zh-TW"/>
              <a:t>Race condition</a:t>
            </a:r>
            <a:r>
              <a:rPr kumimoji="1" lang="zh-CN" altLang="en-US"/>
              <a:t>的「其中一個解法」是：</a:t>
            </a:r>
            <a:endParaRPr kumimoji="1" lang="en-US" altLang="zh-CN"/>
          </a:p>
          <a:p>
            <a:pPr lvl="1">
              <a:lnSpc>
                <a:spcPct val="150000"/>
              </a:lnSpc>
            </a:pPr>
            <a:r>
              <a:rPr kumimoji="1" lang="zh-CN" altLang="en-US"/>
              <a:t>引入</a:t>
            </a:r>
            <a:r>
              <a:rPr kumimoji="1" lang="en-US" altLang="zh-CN"/>
              <a:t>critical section</a:t>
            </a:r>
            <a:r>
              <a:rPr kumimoji="1" lang="zh-CN" altLang="en-US"/>
              <a:t>的觀念，</a:t>
            </a:r>
            <a:r>
              <a:rPr kumimoji="1" lang="en-US" altLang="zh-CN"/>
              <a:t> critical section</a:t>
            </a:r>
            <a:r>
              <a:rPr kumimoji="1" lang="zh-CN" altLang="en-US"/>
              <a:t>就是操作共通資料結構的程式碼</a:t>
            </a:r>
            <a:endParaRPr kumimoji="1" lang="en-US" altLang="zh-CN"/>
          </a:p>
          <a:p>
            <a:pPr lvl="1">
              <a:lnSpc>
                <a:spcPct val="150000"/>
              </a:lnSpc>
            </a:pPr>
            <a:r>
              <a:rPr kumimoji="1" lang="zh-CN" altLang="en-US"/>
              <a:t>將「保護共通資料結構」問題，轉換為</a:t>
            </a:r>
            <a:r>
              <a:rPr kumimoji="1" lang="en-US" altLang="zh-CN"/>
              <a:t>critical section</a:t>
            </a:r>
            <a:r>
              <a:rPr kumimoji="1" lang="zh-CN" altLang="en-US"/>
              <a:t>問題。</a:t>
            </a:r>
            <a:endParaRPr kumimoji="1" lang="en-US" altLang="zh-CN"/>
          </a:p>
        </p:txBody>
      </p:sp>
    </p:spTree>
    <p:extLst>
      <p:ext uri="{BB962C8B-B14F-4D97-AF65-F5344CB8AC3E}">
        <p14:creationId xmlns:p14="http://schemas.microsoft.com/office/powerpoint/2010/main" val="23769037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043E14B1-25CE-1140-868B-EB7B4A440A64}"/>
              </a:ext>
            </a:extLst>
          </p:cNvPr>
          <p:cNvSpPr>
            <a:spLocks noGrp="1"/>
          </p:cNvSpPr>
          <p:nvPr>
            <p:ph idx="1"/>
          </p:nvPr>
        </p:nvSpPr>
        <p:spPr/>
        <p:txBody>
          <a:bodyPr/>
          <a:lstStyle/>
          <a:p>
            <a:r>
              <a:rPr kumimoji="1" lang="zh-TW" altLang="en-US" dirty="0"/>
              <a:t>什麼是</a:t>
            </a:r>
            <a:r>
              <a:rPr kumimoji="1" lang="en-US" altLang="zh-TW" dirty="0"/>
              <a:t>race condition</a:t>
            </a:r>
          </a:p>
          <a:p>
            <a:r>
              <a:rPr kumimoji="1" lang="zh-CN" altLang="en-US" dirty="0"/>
              <a:t>說出一種解決</a:t>
            </a:r>
            <a:r>
              <a:rPr kumimoji="1" lang="en-US" altLang="zh-CN" dirty="0"/>
              <a:t>race </a:t>
            </a:r>
            <a:r>
              <a:rPr kumimoji="1" lang="en-US" altLang="zh-CN" dirty="0" err="1"/>
              <a:t>codtion</a:t>
            </a:r>
            <a:r>
              <a:rPr kumimoji="1" lang="zh-CN" altLang="en-US" dirty="0"/>
              <a:t>的解法（詳細）</a:t>
            </a:r>
            <a:endParaRPr kumimoji="1" lang="en-US" altLang="zh-TW" dirty="0"/>
          </a:p>
        </p:txBody>
      </p:sp>
    </p:spTree>
    <p:extLst>
      <p:ext uri="{BB962C8B-B14F-4D97-AF65-F5344CB8AC3E}">
        <p14:creationId xmlns:p14="http://schemas.microsoft.com/office/powerpoint/2010/main" val="33632174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4869BF-54F4-4A48-830C-4C4C2CC5211E}"/>
              </a:ext>
            </a:extLst>
          </p:cNvPr>
          <p:cNvSpPr>
            <a:spLocks noGrp="1"/>
          </p:cNvSpPr>
          <p:nvPr>
            <p:ph type="title"/>
          </p:nvPr>
        </p:nvSpPr>
        <p:spPr/>
        <p:txBody>
          <a:bodyPr/>
          <a:lstStyle/>
          <a:p>
            <a:r>
              <a:rPr kumimoji="1" lang="zh-TW" altLang="en-US"/>
              <a:t>正確的解決「</a:t>
            </a:r>
            <a:r>
              <a:rPr kumimoji="1" lang="en-US" altLang="zh-CN"/>
              <a:t> critical section</a:t>
            </a:r>
            <a:r>
              <a:rPr kumimoji="1" lang="zh-TW" altLang="en-US"/>
              <a:t>」</a:t>
            </a:r>
            <a:br>
              <a:rPr kumimoji="1" lang="en-US" altLang="zh-TW"/>
            </a:br>
            <a:r>
              <a:rPr kumimoji="1" lang="en-US" altLang="zh-TW"/>
              <a:t>	</a:t>
            </a:r>
            <a:r>
              <a:rPr kumimoji="1" lang="zh-TW" altLang="en-US"/>
              <a:t>須滿足三個條件</a:t>
            </a:r>
          </a:p>
        </p:txBody>
      </p:sp>
      <p:sp>
        <p:nvSpPr>
          <p:cNvPr id="3" name="內容版面配置區 2">
            <a:extLst>
              <a:ext uri="{FF2B5EF4-FFF2-40B4-BE49-F238E27FC236}">
                <a16:creationId xmlns:a16="http://schemas.microsoft.com/office/drawing/2014/main" id="{232BB89A-AA11-544A-A913-2F8CC5BFC14E}"/>
              </a:ext>
            </a:extLst>
          </p:cNvPr>
          <p:cNvSpPr>
            <a:spLocks noGrp="1"/>
          </p:cNvSpPr>
          <p:nvPr>
            <p:ph idx="1"/>
          </p:nvPr>
        </p:nvSpPr>
        <p:spPr/>
        <p:txBody>
          <a:bodyPr/>
          <a:lstStyle/>
          <a:p>
            <a:r>
              <a:rPr kumimoji="1" lang="en-US" altLang="zh-TW"/>
              <a:t>mutual exclusion</a:t>
            </a:r>
          </a:p>
          <a:p>
            <a:pPr lvl="1"/>
            <a:r>
              <a:rPr kumimoji="1" lang="zh-CN" altLang="en-US"/>
              <a:t>如果一個</a:t>
            </a:r>
            <a:r>
              <a:rPr kumimoji="1" lang="en-US" altLang="zh-CN"/>
              <a:t>task</a:t>
            </a:r>
            <a:r>
              <a:rPr kumimoji="1" lang="zh-CN" altLang="en-US"/>
              <a:t>正在</a:t>
            </a:r>
            <a:r>
              <a:rPr kumimoji="1" lang="en-US" altLang="zh-CN"/>
              <a:t>critical section</a:t>
            </a:r>
            <a:r>
              <a:rPr kumimoji="1" lang="zh-CN" altLang="en-US"/>
              <a:t>裡面，那麼其他</a:t>
            </a:r>
            <a:r>
              <a:rPr kumimoji="1" lang="en-US" altLang="zh-CN"/>
              <a:t>task</a:t>
            </a:r>
            <a:r>
              <a:rPr kumimoji="1" lang="zh-CN" altLang="en-US"/>
              <a:t>就不能進去</a:t>
            </a:r>
            <a:r>
              <a:rPr kumimoji="1" lang="en-US" altLang="zh-CN"/>
              <a:t>critical section</a:t>
            </a:r>
            <a:r>
              <a:rPr kumimoji="1" lang="zh-CN" altLang="en-US"/>
              <a:t>。</a:t>
            </a:r>
            <a:endParaRPr kumimoji="1" lang="en-US" altLang="zh-CN"/>
          </a:p>
          <a:p>
            <a:pPr lvl="1"/>
            <a:r>
              <a:rPr kumimoji="1" lang="zh-CN" altLang="en-US"/>
              <a:t>這是滿足程式碼正確性的基本條件</a:t>
            </a:r>
            <a:endParaRPr kumimoji="1" lang="en-US" altLang="zh-TW"/>
          </a:p>
          <a:p>
            <a:r>
              <a:rPr kumimoji="1" lang="en-US" altLang="zh-TW"/>
              <a:t>progress</a:t>
            </a:r>
          </a:p>
          <a:p>
            <a:r>
              <a:rPr kumimoji="1" lang="en-US" altLang="zh-TW"/>
              <a:t>bounded waiting</a:t>
            </a:r>
            <a:endParaRPr kumimoji="1" lang="zh-TW" altLang="en-US"/>
          </a:p>
        </p:txBody>
      </p:sp>
    </p:spTree>
    <p:extLst>
      <p:ext uri="{BB962C8B-B14F-4D97-AF65-F5344CB8AC3E}">
        <p14:creationId xmlns:p14="http://schemas.microsoft.com/office/powerpoint/2010/main" val="32287793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4869BF-54F4-4A48-830C-4C4C2CC5211E}"/>
              </a:ext>
            </a:extLst>
          </p:cNvPr>
          <p:cNvSpPr>
            <a:spLocks noGrp="1"/>
          </p:cNvSpPr>
          <p:nvPr>
            <p:ph type="title"/>
          </p:nvPr>
        </p:nvSpPr>
        <p:spPr/>
        <p:txBody>
          <a:bodyPr/>
          <a:lstStyle/>
          <a:p>
            <a:r>
              <a:rPr kumimoji="1" lang="zh-TW" altLang="en-US"/>
              <a:t>正確的解決「</a:t>
            </a:r>
            <a:r>
              <a:rPr kumimoji="1" lang="en-US" altLang="zh-CN"/>
              <a:t> critical section</a:t>
            </a:r>
            <a:r>
              <a:rPr kumimoji="1" lang="zh-TW" altLang="en-US"/>
              <a:t>」</a:t>
            </a:r>
            <a:br>
              <a:rPr kumimoji="1" lang="en-US" altLang="zh-TW"/>
            </a:br>
            <a:r>
              <a:rPr kumimoji="1" lang="en-US" altLang="zh-TW"/>
              <a:t>	</a:t>
            </a:r>
            <a:r>
              <a:rPr kumimoji="1" lang="zh-TW" altLang="en-US"/>
              <a:t>須滿足三個條件</a:t>
            </a:r>
          </a:p>
        </p:txBody>
      </p:sp>
      <p:sp>
        <p:nvSpPr>
          <p:cNvPr id="3" name="內容版面配置區 2">
            <a:extLst>
              <a:ext uri="{FF2B5EF4-FFF2-40B4-BE49-F238E27FC236}">
                <a16:creationId xmlns:a16="http://schemas.microsoft.com/office/drawing/2014/main" id="{232BB89A-AA11-544A-A913-2F8CC5BFC14E}"/>
              </a:ext>
            </a:extLst>
          </p:cNvPr>
          <p:cNvSpPr>
            <a:spLocks noGrp="1"/>
          </p:cNvSpPr>
          <p:nvPr>
            <p:ph idx="1"/>
          </p:nvPr>
        </p:nvSpPr>
        <p:spPr/>
        <p:txBody>
          <a:bodyPr/>
          <a:lstStyle/>
          <a:p>
            <a:r>
              <a:rPr kumimoji="1" lang="en-US" altLang="zh-TW"/>
              <a:t>mutual exclusion</a:t>
            </a:r>
          </a:p>
          <a:p>
            <a:r>
              <a:rPr kumimoji="1" lang="en-US" altLang="zh-TW"/>
              <a:t>progress</a:t>
            </a:r>
          </a:p>
          <a:p>
            <a:pPr lvl="1"/>
            <a:r>
              <a:rPr kumimoji="1" lang="zh-CN" altLang="en-US"/>
              <a:t>如果沒有人在</a:t>
            </a:r>
            <a:r>
              <a:rPr kumimoji="1" lang="en-US" altLang="zh-CN"/>
              <a:t>critical section</a:t>
            </a:r>
            <a:r>
              <a:rPr kumimoji="1" lang="zh-CN" altLang="en-US"/>
              <a:t>的話，就要讓想進去</a:t>
            </a:r>
            <a:r>
              <a:rPr kumimoji="1" lang="en-US" altLang="zh-CN"/>
              <a:t>critical section</a:t>
            </a:r>
            <a:r>
              <a:rPr kumimoji="1" lang="zh-CN" altLang="en-US"/>
              <a:t>的人進入到</a:t>
            </a:r>
            <a:r>
              <a:rPr kumimoji="1" lang="en-US" altLang="zh-CN"/>
              <a:t>critical section</a:t>
            </a:r>
          </a:p>
          <a:p>
            <a:pPr lvl="1"/>
            <a:r>
              <a:rPr kumimoji="1" lang="zh-CN" altLang="en-US">
                <a:solidFill>
                  <a:srgbClr val="FF0000"/>
                </a:solidFill>
              </a:rPr>
              <a:t>如果沒有加上這個條件的話，那麼「不讓任何人進入</a:t>
            </a:r>
            <a:r>
              <a:rPr kumimoji="1" lang="en-US" altLang="zh-CN">
                <a:solidFill>
                  <a:srgbClr val="FF0000"/>
                </a:solidFill>
              </a:rPr>
              <a:t>critical section</a:t>
            </a:r>
            <a:r>
              <a:rPr kumimoji="1" lang="zh-CN" altLang="en-US">
                <a:solidFill>
                  <a:srgbClr val="FF0000"/>
                </a:solidFill>
              </a:rPr>
              <a:t>」</a:t>
            </a:r>
            <a:r>
              <a:rPr kumimoji="1" lang="en-US" altLang="zh-CN">
                <a:solidFill>
                  <a:srgbClr val="FF0000"/>
                </a:solidFill>
              </a:rPr>
              <a:t> </a:t>
            </a:r>
            <a:r>
              <a:rPr kumimoji="1" lang="zh-CN" altLang="en-US">
                <a:solidFill>
                  <a:srgbClr val="FF0000"/>
                </a:solidFill>
              </a:rPr>
              <a:t>也算是正確的。 </a:t>
            </a:r>
            <a:r>
              <a:rPr kumimoji="1" lang="zh-CN" altLang="en-US"/>
              <a:t>「不讓任何人進入</a:t>
            </a:r>
            <a:r>
              <a:rPr kumimoji="1" lang="en-US" altLang="zh-CN"/>
              <a:t>critical section</a:t>
            </a:r>
            <a:r>
              <a:rPr kumimoji="1" lang="zh-CN" altLang="en-US"/>
              <a:t>」</a:t>
            </a:r>
            <a:r>
              <a:rPr kumimoji="1" lang="en-US" altLang="zh-CN"/>
              <a:t> </a:t>
            </a:r>
            <a:r>
              <a:rPr kumimoji="1" lang="zh-CN" altLang="en-US"/>
              <a:t>不符合我們程式碼的目的</a:t>
            </a:r>
            <a:endParaRPr kumimoji="1" lang="en-US" altLang="zh-TW"/>
          </a:p>
          <a:p>
            <a:r>
              <a:rPr kumimoji="1" lang="en-US" altLang="zh-TW"/>
              <a:t>bounded waiting</a:t>
            </a:r>
            <a:endParaRPr kumimoji="1" lang="zh-TW" altLang="en-US"/>
          </a:p>
        </p:txBody>
      </p:sp>
    </p:spTree>
    <p:extLst>
      <p:ext uri="{BB962C8B-B14F-4D97-AF65-F5344CB8AC3E}">
        <p14:creationId xmlns:p14="http://schemas.microsoft.com/office/powerpoint/2010/main" val="2101288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4869BF-54F4-4A48-830C-4C4C2CC5211E}"/>
              </a:ext>
            </a:extLst>
          </p:cNvPr>
          <p:cNvSpPr>
            <a:spLocks noGrp="1"/>
          </p:cNvSpPr>
          <p:nvPr>
            <p:ph type="title"/>
          </p:nvPr>
        </p:nvSpPr>
        <p:spPr/>
        <p:txBody>
          <a:bodyPr/>
          <a:lstStyle/>
          <a:p>
            <a:r>
              <a:rPr kumimoji="1" lang="zh-TW" altLang="en-US"/>
              <a:t>正確的解決「</a:t>
            </a:r>
            <a:r>
              <a:rPr kumimoji="1" lang="en-US" altLang="zh-CN"/>
              <a:t> critical section</a:t>
            </a:r>
            <a:r>
              <a:rPr kumimoji="1" lang="zh-TW" altLang="en-US"/>
              <a:t>」</a:t>
            </a:r>
            <a:br>
              <a:rPr kumimoji="1" lang="en-US" altLang="zh-TW"/>
            </a:br>
            <a:r>
              <a:rPr kumimoji="1" lang="en-US" altLang="zh-TW"/>
              <a:t>	</a:t>
            </a:r>
            <a:r>
              <a:rPr kumimoji="1" lang="zh-TW" altLang="en-US"/>
              <a:t>須滿足三個條件</a:t>
            </a:r>
          </a:p>
        </p:txBody>
      </p:sp>
      <p:sp>
        <p:nvSpPr>
          <p:cNvPr id="3" name="內容版面配置區 2">
            <a:extLst>
              <a:ext uri="{FF2B5EF4-FFF2-40B4-BE49-F238E27FC236}">
                <a16:creationId xmlns:a16="http://schemas.microsoft.com/office/drawing/2014/main" id="{232BB89A-AA11-544A-A913-2F8CC5BFC14E}"/>
              </a:ext>
            </a:extLst>
          </p:cNvPr>
          <p:cNvSpPr>
            <a:spLocks noGrp="1"/>
          </p:cNvSpPr>
          <p:nvPr>
            <p:ph idx="1"/>
          </p:nvPr>
        </p:nvSpPr>
        <p:spPr/>
        <p:txBody>
          <a:bodyPr/>
          <a:lstStyle/>
          <a:p>
            <a:r>
              <a:rPr kumimoji="1" lang="en-US" altLang="zh-TW"/>
              <a:t>mutual exclusion</a:t>
            </a:r>
          </a:p>
          <a:p>
            <a:r>
              <a:rPr kumimoji="1" lang="en-US" altLang="zh-TW"/>
              <a:t>progress</a:t>
            </a:r>
          </a:p>
          <a:p>
            <a:r>
              <a:rPr kumimoji="1" lang="en-US" altLang="zh-TW"/>
              <a:t>bounded waiting</a:t>
            </a:r>
          </a:p>
          <a:p>
            <a:pPr lvl="1"/>
            <a:r>
              <a:rPr kumimoji="1" lang="zh-CN" altLang="en-US"/>
              <a:t>如果有人想要進入</a:t>
            </a:r>
            <a:r>
              <a:rPr kumimoji="1" lang="en-US" altLang="zh-CN"/>
              <a:t>critical section</a:t>
            </a:r>
            <a:r>
              <a:rPr kumimoji="1" lang="zh-CN" altLang="en-US"/>
              <a:t>，那麼就不能讓這個人等待太多「次」</a:t>
            </a:r>
            <a:endParaRPr kumimoji="1" lang="en-US" altLang="zh-CN"/>
          </a:p>
          <a:p>
            <a:pPr lvl="1"/>
            <a:r>
              <a:rPr kumimoji="1" lang="zh-TW" altLang="en-US"/>
              <a:t>假設Ａ和Ｂ二個</a:t>
            </a:r>
            <a:r>
              <a:rPr kumimoji="1" lang="en-US" altLang="zh-TW"/>
              <a:t>task</a:t>
            </a:r>
            <a:r>
              <a:rPr kumimoji="1" lang="zh-CN" altLang="en-US"/>
              <a:t>都想要進入</a:t>
            </a:r>
            <a:r>
              <a:rPr kumimoji="1" lang="en-US" altLang="zh-CN"/>
              <a:t>critical section</a:t>
            </a:r>
            <a:r>
              <a:rPr kumimoji="1" lang="zh-CN" altLang="en-US"/>
              <a:t>，我可以寫一支程式</a:t>
            </a:r>
            <a:r>
              <a:rPr kumimoji="1" lang="zh-CN" altLang="en-US">
                <a:solidFill>
                  <a:srgbClr val="FF0000"/>
                </a:solidFill>
              </a:rPr>
              <a:t>永遠只允許Ａ進入</a:t>
            </a:r>
            <a:r>
              <a:rPr kumimoji="1" lang="en-US" altLang="zh-CN">
                <a:solidFill>
                  <a:srgbClr val="FF0000"/>
                </a:solidFill>
              </a:rPr>
              <a:t>critical section</a:t>
            </a:r>
            <a:r>
              <a:rPr kumimoji="1" lang="zh-CN" altLang="en-US"/>
              <a:t>，這個程式滿足「</a:t>
            </a:r>
            <a:r>
              <a:rPr kumimoji="1" lang="en-US" altLang="zh-TW"/>
              <a:t>mutual exclusion</a:t>
            </a:r>
            <a:r>
              <a:rPr kumimoji="1" lang="zh-CN" altLang="en-US"/>
              <a:t>」、「</a:t>
            </a:r>
            <a:r>
              <a:rPr kumimoji="1" lang="en-US" altLang="zh-TW"/>
              <a:t>progress</a:t>
            </a:r>
            <a:r>
              <a:rPr kumimoji="1" lang="zh-CN" altLang="en-US"/>
              <a:t>」，但這樣的程式正確嗎？</a:t>
            </a:r>
            <a:endParaRPr kumimoji="1" lang="en-US" altLang="zh-CN"/>
          </a:p>
          <a:p>
            <a:pPr lvl="1"/>
            <a:r>
              <a:rPr kumimoji="1" lang="zh-CN" altLang="en-US"/>
              <a:t>對我們來說，永遠只允許特定程式進入</a:t>
            </a:r>
            <a:r>
              <a:rPr kumimoji="1" lang="en-US" altLang="zh-CN"/>
              <a:t>critical section</a:t>
            </a:r>
            <a:r>
              <a:rPr kumimoji="1" lang="zh-CN" altLang="en-US"/>
              <a:t>當然是不對的，因此加入一個新的條件「</a:t>
            </a:r>
            <a:r>
              <a:rPr kumimoji="1" lang="en-US" altLang="zh-TW"/>
              <a:t>bounded waiting</a:t>
            </a:r>
            <a:r>
              <a:rPr kumimoji="1" lang="zh-CN" altLang="en-US"/>
              <a:t>」</a:t>
            </a:r>
            <a:endParaRPr kumimoji="1" lang="en-US" altLang="zh-CN"/>
          </a:p>
        </p:txBody>
      </p:sp>
    </p:spTree>
    <p:extLst>
      <p:ext uri="{BB962C8B-B14F-4D97-AF65-F5344CB8AC3E}">
        <p14:creationId xmlns:p14="http://schemas.microsoft.com/office/powerpoint/2010/main" val="113834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AAAD9C-C6CB-6844-87B8-2F4EE01B9CBE}"/>
              </a:ext>
            </a:extLst>
          </p:cNvPr>
          <p:cNvSpPr>
            <a:spLocks noGrp="1"/>
          </p:cNvSpPr>
          <p:nvPr>
            <p:ph type="title"/>
          </p:nvPr>
        </p:nvSpPr>
        <p:spPr/>
        <p:txBody>
          <a:bodyPr/>
          <a:lstStyle/>
          <a:p>
            <a:r>
              <a:rPr kumimoji="1" lang="en-US" altLang="zh-CN" dirty="0">
                <a:latin typeface="Microsoft YaHei Light" panose="020B0502040204020203" pitchFamily="34" charset="-122"/>
                <a:ea typeface="Microsoft YaHei Light" panose="020B0502040204020203" pitchFamily="34" charset="-122"/>
              </a:rPr>
              <a:t>blocking system call &amp; signal</a:t>
            </a:r>
            <a:endParaRPr kumimoji="1" lang="zh-TW" altLang="en-US" dirty="0"/>
          </a:p>
        </p:txBody>
      </p:sp>
      <p:sp>
        <p:nvSpPr>
          <p:cNvPr id="3" name="內容版面配置區 2">
            <a:extLst>
              <a:ext uri="{FF2B5EF4-FFF2-40B4-BE49-F238E27FC236}">
                <a16:creationId xmlns:a16="http://schemas.microsoft.com/office/drawing/2014/main" id="{98119573-A773-4B46-8F78-E88E5AEE07A4}"/>
              </a:ext>
            </a:extLst>
          </p:cNvPr>
          <p:cNvSpPr>
            <a:spLocks noGrp="1"/>
          </p:cNvSpPr>
          <p:nvPr>
            <p:ph idx="1"/>
          </p:nvPr>
        </p:nvSpPr>
        <p:spPr/>
        <p:txBody>
          <a:bodyPr/>
          <a:lstStyle/>
          <a:p>
            <a:pPr>
              <a:lnSpc>
                <a:spcPct val="150000"/>
              </a:lnSpc>
            </a:pPr>
            <a:r>
              <a:rPr kumimoji="1" lang="zh-TW" altLang="en-US" dirty="0"/>
              <a:t>當</a:t>
            </a:r>
            <a:r>
              <a:rPr kumimoji="1" lang="en-US" altLang="zh-CN" dirty="0">
                <a:latin typeface="Microsoft YaHei Light" panose="020B0502040204020203" pitchFamily="34" charset="-122"/>
                <a:ea typeface="Microsoft YaHei Light" panose="020B0502040204020203" pitchFamily="34" charset="-122"/>
              </a:rPr>
              <a:t>blocking system call</a:t>
            </a:r>
            <a:r>
              <a:rPr kumimoji="1" lang="zh-CN" altLang="en-US" dirty="0">
                <a:latin typeface="Microsoft YaHei Light" panose="020B0502040204020203" pitchFamily="34" charset="-122"/>
                <a:ea typeface="Microsoft YaHei Light" panose="020B0502040204020203" pitchFamily="34" charset="-122"/>
              </a:rPr>
              <a:t>遇到</a:t>
            </a:r>
            <a:r>
              <a:rPr kumimoji="1" lang="en-US" altLang="zh-CN"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（例如：</a:t>
            </a:r>
            <a:r>
              <a:rPr kumimoji="1" lang="en-US" altLang="zh-CN" dirty="0" err="1">
                <a:latin typeface="Microsoft YaHei Light" panose="020B0502040204020203" pitchFamily="34" charset="-122"/>
                <a:ea typeface="Microsoft YaHei Light" panose="020B0502040204020203" pitchFamily="34" charset="-122"/>
              </a:rPr>
              <a:t>ctr</a:t>
            </a:r>
            <a:r>
              <a:rPr kumimoji="1" lang="en-US" altLang="zh-CN" dirty="0">
                <a:latin typeface="Microsoft YaHei Light" panose="020B0502040204020203" pitchFamily="34" charset="-122"/>
                <a:ea typeface="Microsoft YaHei Light" panose="020B0502040204020203" pitchFamily="34" charset="-122"/>
              </a:rPr>
              <a:t>-c</a:t>
            </a:r>
            <a:r>
              <a:rPr kumimoji="1" lang="zh-CN" altLang="en-US" dirty="0">
                <a:latin typeface="Microsoft YaHei Light" panose="020B0502040204020203" pitchFamily="34" charset="-122"/>
                <a:ea typeface="Microsoft YaHei Light" panose="020B0502040204020203" pitchFamily="34" charset="-122"/>
              </a:rPr>
              <a:t>），作業系統有二種處理方式</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不理會該</a:t>
            </a:r>
            <a:r>
              <a:rPr kumimoji="1" lang="en-US" altLang="zh-CN"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，繼續完成</a:t>
            </a:r>
            <a:r>
              <a:rPr kumimoji="1" lang="en-US" altLang="zh-CN" dirty="0">
                <a:latin typeface="Microsoft YaHei Light" panose="020B0502040204020203" pitchFamily="34" charset="-122"/>
                <a:ea typeface="Microsoft YaHei Light" panose="020B0502040204020203" pitchFamily="34" charset="-122"/>
              </a:rPr>
              <a:t>system call</a:t>
            </a: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處理該</a:t>
            </a:r>
            <a:r>
              <a:rPr kumimoji="1" lang="en-US" altLang="zh-CN"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，該</a:t>
            </a:r>
            <a:r>
              <a:rPr kumimoji="1" lang="en-US" altLang="zh-CN" dirty="0">
                <a:latin typeface="Microsoft YaHei Light" panose="020B0502040204020203" pitchFamily="34" charset="-122"/>
                <a:ea typeface="Microsoft YaHei Light" panose="020B0502040204020203" pitchFamily="34" charset="-122"/>
              </a:rPr>
              <a:t>system call</a:t>
            </a:r>
            <a:r>
              <a:rPr kumimoji="1" lang="zh-CN" altLang="en-US" dirty="0">
                <a:latin typeface="Microsoft YaHei Light" panose="020B0502040204020203" pitchFamily="34" charset="-122"/>
                <a:ea typeface="Microsoft YaHei Light" panose="020B0502040204020203" pitchFamily="34" charset="-122"/>
              </a:rPr>
              <a:t>變成失敗，「通常」作業系統會重新起始該</a:t>
            </a:r>
            <a:r>
              <a:rPr kumimoji="1" lang="en-US" altLang="zh-CN" dirty="0">
                <a:latin typeface="Microsoft YaHei Light" panose="020B0502040204020203" pitchFamily="34" charset="-122"/>
                <a:ea typeface="Microsoft YaHei Light" panose="020B0502040204020203" pitchFamily="34" charset="-122"/>
              </a:rPr>
              <a:t>system call</a:t>
            </a:r>
            <a:r>
              <a:rPr kumimoji="1" lang="zh-CN" altLang="en-US" dirty="0">
                <a:latin typeface="Microsoft YaHei Light" panose="020B0502040204020203" pitchFamily="34" charset="-122"/>
                <a:ea typeface="Microsoft YaHei Light" panose="020B0502040204020203" pitchFamily="34" charset="-122"/>
              </a:rPr>
              <a:t>（即：該</a:t>
            </a:r>
            <a:r>
              <a:rPr kumimoji="1" lang="en-US" altLang="zh-CN" dirty="0">
                <a:latin typeface="Microsoft YaHei Light" panose="020B0502040204020203" pitchFamily="34" charset="-122"/>
                <a:ea typeface="Microsoft YaHei Light" panose="020B0502040204020203" pitchFamily="34" charset="-122"/>
              </a:rPr>
              <a:t>system call</a:t>
            </a:r>
            <a:r>
              <a:rPr kumimoji="1" lang="zh-CN" altLang="en-US" dirty="0">
                <a:latin typeface="Microsoft YaHei Light" panose="020B0502040204020203" pitchFamily="34" charset="-122"/>
                <a:ea typeface="Microsoft YaHei Light" panose="020B0502040204020203" pitchFamily="34" charset="-122"/>
              </a:rPr>
              <a:t>重做一次）</a:t>
            </a:r>
            <a:endParaRPr kumimoji="1" lang="zh-TW" altLang="en-US" dirty="0"/>
          </a:p>
        </p:txBody>
      </p:sp>
    </p:spTree>
    <p:extLst>
      <p:ext uri="{BB962C8B-B14F-4D97-AF65-F5344CB8AC3E}">
        <p14:creationId xmlns:p14="http://schemas.microsoft.com/office/powerpoint/2010/main" val="4168621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043E14B1-25CE-1140-868B-EB7B4A440A64}"/>
              </a:ext>
            </a:extLst>
          </p:cNvPr>
          <p:cNvSpPr>
            <a:spLocks noGrp="1"/>
          </p:cNvSpPr>
          <p:nvPr>
            <p:ph idx="1"/>
          </p:nvPr>
        </p:nvSpPr>
        <p:spPr/>
        <p:txBody>
          <a:bodyPr/>
          <a:lstStyle/>
          <a:p>
            <a:r>
              <a:rPr kumimoji="1" lang="en-US" altLang="zh-CN" dirty="0"/>
              <a:t>Critical section</a:t>
            </a:r>
            <a:r>
              <a:rPr kumimoji="1" lang="zh-CN" altLang="en-US" dirty="0"/>
              <a:t>要滿足哪三個條件</a:t>
            </a:r>
            <a:endParaRPr kumimoji="1" lang="en-US" altLang="zh-CN" dirty="0"/>
          </a:p>
          <a:p>
            <a:r>
              <a:rPr kumimoji="1" lang="zh-CN" altLang="en-US" dirty="0"/>
              <a:t>對這三個條件的「必要原因」進行說明</a:t>
            </a:r>
            <a:endParaRPr kumimoji="1" lang="en-US" altLang="zh-TW" dirty="0"/>
          </a:p>
        </p:txBody>
      </p:sp>
    </p:spTree>
    <p:extLst>
      <p:ext uri="{BB962C8B-B14F-4D97-AF65-F5344CB8AC3E}">
        <p14:creationId xmlns:p14="http://schemas.microsoft.com/office/powerpoint/2010/main" val="15708750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2D85AE-957C-5F4E-A714-0B5CA27F4A75}"/>
              </a:ext>
            </a:extLst>
          </p:cNvPr>
          <p:cNvSpPr>
            <a:spLocks noGrp="1"/>
          </p:cNvSpPr>
          <p:nvPr>
            <p:ph type="title"/>
          </p:nvPr>
        </p:nvSpPr>
        <p:spPr/>
        <p:txBody>
          <a:bodyPr/>
          <a:lstStyle/>
          <a:p>
            <a:r>
              <a:rPr kumimoji="1" lang="en-US" altLang="zh-CN"/>
              <a:t>Peterson’s solution</a:t>
            </a:r>
            <a:endParaRPr kumimoji="1" lang="zh-TW" altLang="en-US"/>
          </a:p>
        </p:txBody>
      </p:sp>
      <p:sp>
        <p:nvSpPr>
          <p:cNvPr id="3" name="內容版面配置區 2">
            <a:extLst>
              <a:ext uri="{FF2B5EF4-FFF2-40B4-BE49-F238E27FC236}">
                <a16:creationId xmlns:a16="http://schemas.microsoft.com/office/drawing/2014/main" id="{E6A2B852-E43D-E04D-BF02-B22331D0D666}"/>
              </a:ext>
            </a:extLst>
          </p:cNvPr>
          <p:cNvSpPr>
            <a:spLocks noGrp="1"/>
          </p:cNvSpPr>
          <p:nvPr>
            <p:ph idx="1"/>
          </p:nvPr>
        </p:nvSpPr>
        <p:spPr>
          <a:xfrm>
            <a:off x="838200" y="1825625"/>
            <a:ext cx="10515600" cy="2014855"/>
          </a:xfrm>
        </p:spPr>
        <p:txBody>
          <a:bodyPr/>
          <a:lstStyle/>
          <a:p>
            <a:pPr marL="0" indent="0">
              <a:buNone/>
            </a:pPr>
            <a:r>
              <a:rPr kumimoji="1" lang="zh-TW" altLang="en-US"/>
              <a:t>假設</a:t>
            </a:r>
            <a:r>
              <a:rPr kumimoji="1" lang="en-US" altLang="zh-TW"/>
              <a:t>task P0</a:t>
            </a:r>
            <a:r>
              <a:rPr kumimoji="1" lang="zh-CN" altLang="en-US"/>
              <a:t>及</a:t>
            </a:r>
            <a:r>
              <a:rPr kumimoji="1" lang="en-US" altLang="zh-CN"/>
              <a:t>P1</a:t>
            </a:r>
            <a:r>
              <a:rPr kumimoji="1" lang="zh-CN" altLang="en-US"/>
              <a:t>「</a:t>
            </a:r>
            <a:r>
              <a:rPr kumimoji="1" lang="zh-TW" altLang="en-US"/>
              <a:t>共享一些變數」</a:t>
            </a:r>
            <a:endParaRPr kumimoji="1" lang="en-US" altLang="zh-TW"/>
          </a:p>
          <a:p>
            <a:r>
              <a:rPr kumimoji="1" lang="zh-TW" altLang="en-US"/>
              <a:t>因為「共享一些變數」因此</a:t>
            </a:r>
            <a:r>
              <a:rPr kumimoji="1" lang="en-US" altLang="zh-TW"/>
              <a:t>Peterson‘s solution</a:t>
            </a:r>
            <a:r>
              <a:rPr kumimoji="1" lang="zh-CN" altLang="en-US"/>
              <a:t>只能用在共享記憶體的系統。例如</a:t>
            </a:r>
            <a:r>
              <a:rPr kumimoji="1" lang="en-US" altLang="zh-CN"/>
              <a:t>UMA</a:t>
            </a:r>
            <a:r>
              <a:rPr kumimoji="1" lang="zh-CN" altLang="en-US"/>
              <a:t>或者</a:t>
            </a:r>
            <a:r>
              <a:rPr kumimoji="1" lang="en-US" altLang="zh-CN"/>
              <a:t>NUMA</a:t>
            </a:r>
            <a:r>
              <a:rPr kumimoji="1" lang="zh-CN" altLang="en-US"/>
              <a:t>的處理器。無法用在分散式系統</a:t>
            </a:r>
            <a:endParaRPr kumimoji="1" lang="en-US" altLang="zh-CN"/>
          </a:p>
        </p:txBody>
      </p:sp>
      <p:sp>
        <p:nvSpPr>
          <p:cNvPr id="5" name="矩形 4">
            <a:extLst>
              <a:ext uri="{FF2B5EF4-FFF2-40B4-BE49-F238E27FC236}">
                <a16:creationId xmlns:a16="http://schemas.microsoft.com/office/drawing/2014/main" id="{8A3E1406-DE36-E742-B17A-9211E47DD0B2}"/>
              </a:ext>
            </a:extLst>
          </p:cNvPr>
          <p:cNvSpPr/>
          <p:nvPr/>
        </p:nvSpPr>
        <p:spPr>
          <a:xfrm>
            <a:off x="838200" y="4170807"/>
            <a:ext cx="10988040" cy="1135824"/>
          </a:xfrm>
          <a:prstGeom prst="rect">
            <a:avLst/>
          </a:prstGeom>
        </p:spPr>
        <p:txBody>
          <a:bodyPr wrap="square">
            <a:spAutoFit/>
          </a:bodyPr>
          <a:lstStyle/>
          <a:p>
            <a:pPr>
              <a:lnSpc>
                <a:spcPct val="150000"/>
              </a:lnSpc>
            </a:pPr>
            <a:r>
              <a:rPr lang="en-US" altLang="zh-TW" sz="2400">
                <a:solidFill>
                  <a:srgbClr val="0000FF"/>
                </a:solidFill>
                <a:latin typeface="Arial" panose="020B0604020202020204" pitchFamily="34" charset="0"/>
                <a:ea typeface="Microsoft YaHei Light" panose="020B0502040204020203" pitchFamily="34" charset="-122"/>
              </a:rPr>
              <a:t>bool</a:t>
            </a:r>
            <a:r>
              <a:rPr lang="en-US" altLang="zh-TW" sz="2400">
                <a:solidFill>
                  <a:srgbClr val="000000"/>
                </a:solidFill>
                <a:latin typeface="Arial" panose="020B0604020202020204" pitchFamily="34" charset="0"/>
                <a:ea typeface="Microsoft YaHei Light" panose="020B0502040204020203" pitchFamily="34" charset="-122"/>
              </a:rPr>
              <a:t> flag[</a:t>
            </a:r>
            <a:r>
              <a:rPr lang="en-US" altLang="zh-TW" sz="2400">
                <a:solidFill>
                  <a:srgbClr val="09885A"/>
                </a:solidFill>
                <a:latin typeface="Arial" panose="020B0604020202020204" pitchFamily="34" charset="0"/>
                <a:ea typeface="Microsoft YaHei Light" panose="020B0502040204020203" pitchFamily="34" charset="-122"/>
              </a:rPr>
              <a:t>2</a:t>
            </a:r>
            <a:r>
              <a:rPr lang="en-US" altLang="zh-TW" sz="2400">
                <a:solidFill>
                  <a:srgbClr val="000000"/>
                </a:solidFill>
                <a:latin typeface="Arial" panose="020B0604020202020204" pitchFamily="34" charset="0"/>
                <a:ea typeface="Microsoft YaHei Light" panose="020B0502040204020203" pitchFamily="34" charset="-122"/>
              </a:rPr>
              <a:t>] = {</a:t>
            </a:r>
            <a:r>
              <a:rPr lang="en-US" altLang="zh-TW" sz="2400">
                <a:solidFill>
                  <a:srgbClr val="0000FF"/>
                </a:solidFill>
                <a:latin typeface="Arial" panose="020B0604020202020204" pitchFamily="34" charset="0"/>
                <a:ea typeface="Microsoft YaHei Light" panose="020B0502040204020203" pitchFamily="34" charset="-122"/>
              </a:rPr>
              <a:t>false</a:t>
            </a:r>
            <a:r>
              <a:rPr lang="en-US" altLang="zh-TW" sz="2400">
                <a:solidFill>
                  <a:srgbClr val="000000"/>
                </a:solidFill>
                <a:latin typeface="Arial" panose="020B0604020202020204" pitchFamily="34" charset="0"/>
                <a:ea typeface="Microsoft YaHei Light" panose="020B0502040204020203" pitchFamily="34" charset="-122"/>
              </a:rPr>
              <a:t>, </a:t>
            </a:r>
            <a:r>
              <a:rPr lang="en-US" altLang="zh-TW" sz="2400">
                <a:solidFill>
                  <a:srgbClr val="0000FF"/>
                </a:solidFill>
                <a:latin typeface="Arial" panose="020B0604020202020204" pitchFamily="34" charset="0"/>
                <a:ea typeface="Microsoft YaHei Light" panose="020B0502040204020203" pitchFamily="34" charset="-122"/>
              </a:rPr>
              <a:t>false</a:t>
            </a:r>
            <a:r>
              <a:rPr lang="en-US" altLang="zh-TW" sz="2400">
                <a:solidFill>
                  <a:srgbClr val="000000"/>
                </a:solidFill>
                <a:latin typeface="Arial" panose="020B0604020202020204" pitchFamily="34" charset="0"/>
                <a:ea typeface="Microsoft YaHei Light" panose="020B0502040204020203" pitchFamily="34" charset="-122"/>
              </a:rPr>
              <a:t>}; </a:t>
            </a:r>
            <a:r>
              <a:rPr lang="en-US" altLang="zh-TW" sz="2400">
                <a:solidFill>
                  <a:srgbClr val="008000"/>
                </a:solidFill>
                <a:latin typeface="Arial" panose="020B0604020202020204" pitchFamily="34" charset="0"/>
                <a:ea typeface="Microsoft YaHei Light" panose="020B0502040204020203" pitchFamily="34" charset="-122"/>
              </a:rPr>
              <a:t>/*</a:t>
            </a:r>
            <a:r>
              <a:rPr lang="zh-TW" altLang="en-US" sz="2400">
                <a:solidFill>
                  <a:srgbClr val="008000"/>
                </a:solidFill>
                <a:latin typeface="Arial" panose="020B0604020202020204" pitchFamily="34" charset="0"/>
                <a:ea typeface="Microsoft YaHei Light" panose="020B0502040204020203" pitchFamily="34" charset="-122"/>
              </a:rPr>
              <a:t>分別代表</a:t>
            </a:r>
            <a:r>
              <a:rPr lang="en-US" altLang="zh-TW" sz="2400">
                <a:solidFill>
                  <a:srgbClr val="008000"/>
                </a:solidFill>
                <a:latin typeface="Arial" panose="020B0604020202020204" pitchFamily="34" charset="0"/>
                <a:ea typeface="Microsoft YaHei Light" panose="020B0502040204020203" pitchFamily="34" charset="-122"/>
              </a:rPr>
              <a:t>P0</a:t>
            </a:r>
            <a:r>
              <a:rPr lang="zh-TW" altLang="en-US" sz="2400">
                <a:solidFill>
                  <a:srgbClr val="008000"/>
                </a:solidFill>
                <a:latin typeface="Arial" panose="020B0604020202020204" pitchFamily="34" charset="0"/>
                <a:ea typeface="Microsoft YaHei Light" panose="020B0502040204020203" pitchFamily="34" charset="-122"/>
              </a:rPr>
              <a:t>及</a:t>
            </a:r>
            <a:r>
              <a:rPr lang="en-US" altLang="zh-TW" sz="2400">
                <a:solidFill>
                  <a:srgbClr val="008000"/>
                </a:solidFill>
                <a:latin typeface="Arial" panose="020B0604020202020204" pitchFamily="34" charset="0"/>
                <a:ea typeface="Microsoft YaHei Light" panose="020B0502040204020203" pitchFamily="34" charset="-122"/>
              </a:rPr>
              <a:t>P1</a:t>
            </a:r>
            <a:r>
              <a:rPr lang="zh-TW" altLang="en-US" sz="2400">
                <a:solidFill>
                  <a:srgbClr val="008000"/>
                </a:solidFill>
                <a:latin typeface="Arial" panose="020B0604020202020204" pitchFamily="34" charset="0"/>
                <a:ea typeface="Microsoft YaHei Light" panose="020B0502040204020203" pitchFamily="34" charset="-122"/>
              </a:rPr>
              <a:t>是否想進入</a:t>
            </a:r>
            <a:r>
              <a:rPr lang="en-US" altLang="zh-TW" sz="2400">
                <a:solidFill>
                  <a:srgbClr val="008000"/>
                </a:solidFill>
                <a:latin typeface="Arial" panose="020B0604020202020204" pitchFamily="34" charset="0"/>
                <a:ea typeface="Microsoft YaHei Light" panose="020B0502040204020203" pitchFamily="34" charset="-122"/>
              </a:rPr>
              <a:t>CS*/</a:t>
            </a:r>
            <a:endParaRPr lang="en-US" altLang="zh-TW" sz="2400">
              <a:solidFill>
                <a:srgbClr val="000000"/>
              </a:solidFill>
              <a:latin typeface="Arial" panose="020B0604020202020204" pitchFamily="34" charset="0"/>
              <a:ea typeface="Microsoft YaHei Light" panose="020B0502040204020203" pitchFamily="34" charset="-122"/>
            </a:endParaRPr>
          </a:p>
          <a:p>
            <a:pPr>
              <a:lnSpc>
                <a:spcPct val="150000"/>
              </a:lnSpc>
            </a:pPr>
            <a:r>
              <a:rPr lang="en-US" altLang="zh-TW" sz="2400" err="1">
                <a:solidFill>
                  <a:srgbClr val="0000FF"/>
                </a:solidFill>
                <a:latin typeface="Arial" panose="020B0604020202020204" pitchFamily="34" charset="0"/>
                <a:ea typeface="Microsoft YaHei Light" panose="020B0502040204020203" pitchFamily="34" charset="-122"/>
              </a:rPr>
              <a:t>int</a:t>
            </a:r>
            <a:r>
              <a:rPr lang="en-US" altLang="zh-TW" sz="2400">
                <a:solidFill>
                  <a:srgbClr val="000000"/>
                </a:solidFill>
                <a:latin typeface="Arial" panose="020B0604020202020204" pitchFamily="34" charset="0"/>
                <a:ea typeface="Microsoft YaHei Light" panose="020B0502040204020203" pitchFamily="34" charset="-122"/>
              </a:rPr>
              <a:t> turn; </a:t>
            </a:r>
            <a:r>
              <a:rPr lang="en-US" altLang="zh-TW" sz="2400">
                <a:solidFill>
                  <a:srgbClr val="008000"/>
                </a:solidFill>
                <a:latin typeface="Arial" panose="020B0604020202020204" pitchFamily="34" charset="0"/>
                <a:ea typeface="Microsoft YaHei Light" panose="020B0502040204020203" pitchFamily="34" charset="-122"/>
              </a:rPr>
              <a:t>/*turn = 1</a:t>
            </a:r>
            <a:r>
              <a:rPr lang="zh-TW" altLang="en-US" sz="2400">
                <a:solidFill>
                  <a:srgbClr val="008000"/>
                </a:solidFill>
                <a:latin typeface="Arial" panose="020B0604020202020204" pitchFamily="34" charset="0"/>
                <a:ea typeface="Microsoft YaHei Light" panose="020B0502040204020203" pitchFamily="34" charset="-122"/>
              </a:rPr>
              <a:t>或</a:t>
            </a:r>
            <a:r>
              <a:rPr lang="en-US" altLang="zh-TW" sz="2400">
                <a:solidFill>
                  <a:srgbClr val="008000"/>
                </a:solidFill>
                <a:latin typeface="Arial" panose="020B0604020202020204" pitchFamily="34" charset="0"/>
                <a:ea typeface="Microsoft YaHei Light" panose="020B0502040204020203" pitchFamily="34" charset="-122"/>
              </a:rPr>
              <a:t>0</a:t>
            </a:r>
            <a:r>
              <a:rPr lang="zh-TW" altLang="en-US" sz="2400">
                <a:solidFill>
                  <a:srgbClr val="008000"/>
                </a:solidFill>
                <a:latin typeface="Arial" panose="020B0604020202020204" pitchFamily="34" charset="0"/>
                <a:ea typeface="Microsoft YaHei Light" panose="020B0502040204020203" pitchFamily="34" charset="-122"/>
              </a:rPr>
              <a:t>，代表這一回合誰的「進入權」比較高*</a:t>
            </a:r>
            <a:r>
              <a:rPr lang="en-US" altLang="zh-TW" sz="2400">
                <a:solidFill>
                  <a:srgbClr val="008000"/>
                </a:solidFill>
                <a:latin typeface="Arial" panose="020B0604020202020204" pitchFamily="34" charset="0"/>
                <a:ea typeface="Microsoft YaHei Light" panose="020B0502040204020203" pitchFamily="34" charset="-122"/>
              </a:rPr>
              <a:t>/</a:t>
            </a:r>
            <a:endParaRPr lang="zh-TW" altLang="en-US" sz="2400">
              <a:solidFill>
                <a:srgbClr val="000000"/>
              </a:solidFill>
              <a:latin typeface="Arial" panose="020B0604020202020204" pitchFamily="34" charset="0"/>
              <a:ea typeface="Microsoft YaHei Light" panose="020B0502040204020203" pitchFamily="34" charset="-122"/>
            </a:endParaRPr>
          </a:p>
        </p:txBody>
      </p:sp>
    </p:spTree>
    <p:extLst>
      <p:ext uri="{BB962C8B-B14F-4D97-AF65-F5344CB8AC3E}">
        <p14:creationId xmlns:p14="http://schemas.microsoft.com/office/powerpoint/2010/main" val="962614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4E0944-EF61-944A-9989-370A46320D89}"/>
              </a:ext>
            </a:extLst>
          </p:cNvPr>
          <p:cNvSpPr>
            <a:spLocks noGrp="1"/>
          </p:cNvSpPr>
          <p:nvPr>
            <p:ph type="title"/>
          </p:nvPr>
        </p:nvSpPr>
        <p:spPr/>
        <p:txBody>
          <a:bodyPr/>
          <a:lstStyle/>
          <a:p>
            <a:r>
              <a:rPr kumimoji="1" lang="en-US" altLang="zh-TW"/>
              <a:t>P0</a:t>
            </a:r>
            <a:endParaRPr kumimoji="1" lang="zh-TW" altLang="en-US"/>
          </a:p>
        </p:txBody>
      </p:sp>
      <p:sp>
        <p:nvSpPr>
          <p:cNvPr id="3" name="內容版面配置區 2">
            <a:extLst>
              <a:ext uri="{FF2B5EF4-FFF2-40B4-BE49-F238E27FC236}">
                <a16:creationId xmlns:a16="http://schemas.microsoft.com/office/drawing/2014/main" id="{F1CD9023-8573-284F-B6B5-F421ECFF0CC0}"/>
              </a:ext>
            </a:extLst>
          </p:cNvPr>
          <p:cNvSpPr>
            <a:spLocks noGrp="1"/>
          </p:cNvSpPr>
          <p:nvPr>
            <p:ph idx="1"/>
          </p:nvPr>
        </p:nvSpPr>
        <p:spPr>
          <a:xfrm>
            <a:off x="838200" y="1825625"/>
            <a:ext cx="11353800" cy="4351338"/>
          </a:xfrm>
        </p:spPr>
        <p:txBody>
          <a:bodyPr>
            <a:normAutofit lnSpcReduction="10000"/>
          </a:bodyPr>
          <a:lstStyle/>
          <a:p>
            <a:pPr marL="457200" indent="-457200">
              <a:buFont typeface="+mj-lt"/>
              <a:buAutoNum type="arabicPeriod"/>
            </a:pPr>
            <a:r>
              <a:rPr lang="en-US" altLang="zh-TW" sz="2000">
                <a:solidFill>
                  <a:srgbClr val="9B2393"/>
                </a:solidFill>
                <a:latin typeface="Consolas" panose="020B0609020204030204" pitchFamily="49" charset="0"/>
                <a:cs typeface="Consolas" panose="020B0609020204030204" pitchFamily="49" charset="0"/>
              </a:rPr>
              <a:t>while</a:t>
            </a:r>
            <a:r>
              <a:rPr lang="en-US" altLang="zh-TW" sz="2000">
                <a:solidFill>
                  <a:srgbClr val="000000"/>
                </a:solidFill>
                <a:latin typeface="Consolas" panose="020B0609020204030204" pitchFamily="49" charset="0"/>
                <a:cs typeface="Consolas" panose="020B0609020204030204" pitchFamily="49" charset="0"/>
              </a:rPr>
              <a:t>(</a:t>
            </a:r>
            <a:r>
              <a:rPr lang="en-US" altLang="zh-TW" sz="2000">
                <a:solidFill>
                  <a:srgbClr val="1C00CF"/>
                </a:solidFill>
                <a:latin typeface="Consolas" panose="020B0609020204030204" pitchFamily="49" charset="0"/>
                <a:cs typeface="Consolas" panose="020B0609020204030204" pitchFamily="49" charset="0"/>
              </a:rPr>
              <a:t>1</a:t>
            </a:r>
            <a:r>
              <a:rPr lang="en-US" altLang="zh-TW" sz="2000">
                <a:solidFill>
                  <a:srgbClr val="000000"/>
                </a:solidFill>
                <a:latin typeface="Consolas" panose="020B0609020204030204" pitchFamily="49" charset="0"/>
                <a:cs typeface="Consolas" panose="020B0609020204030204" pitchFamily="49" charset="0"/>
              </a:rPr>
              <a:t>) { </a:t>
            </a:r>
            <a:r>
              <a:rPr lang="en-US" altLang="zh-TW" sz="2000">
                <a:solidFill>
                  <a:srgbClr val="536579"/>
                </a:solidFill>
                <a:latin typeface="Consolas" panose="020B0609020204030204" pitchFamily="49" charset="0"/>
                <a:cs typeface="Consolas" panose="020B0609020204030204" pitchFamily="49" charset="0"/>
              </a:rPr>
              <a:t>/*</a:t>
            </a:r>
            <a:r>
              <a:rPr lang="zh-TW" altLang="en-US" sz="2000">
                <a:solidFill>
                  <a:srgbClr val="536579"/>
                </a:solidFill>
                <a:latin typeface="Consolas" panose="020B0609020204030204" pitchFamily="49" charset="0"/>
                <a:cs typeface="Consolas" panose="020B0609020204030204" pitchFamily="49" charset="0"/>
              </a:rPr>
              <a:t>代表</a:t>
            </a:r>
            <a:r>
              <a:rPr lang="en-US" altLang="zh-TW" sz="2000">
                <a:solidFill>
                  <a:srgbClr val="536579"/>
                </a:solidFill>
                <a:latin typeface="Consolas" panose="020B0609020204030204" pitchFamily="49" charset="0"/>
                <a:cs typeface="Consolas" panose="020B0609020204030204" pitchFamily="49" charset="0"/>
              </a:rPr>
              <a:t>P0</a:t>
            </a:r>
            <a:r>
              <a:rPr lang="zh-TW" altLang="en-US" sz="2000">
                <a:solidFill>
                  <a:srgbClr val="536579"/>
                </a:solidFill>
                <a:latin typeface="Consolas" panose="020B0609020204030204" pitchFamily="49" charset="0"/>
                <a:cs typeface="Consolas" panose="020B0609020204030204" pitchFamily="49" charset="0"/>
              </a:rPr>
              <a:t>週而復始地想進入</a:t>
            </a:r>
            <a:r>
              <a:rPr lang="en-US" altLang="zh-TW" sz="2000">
                <a:solidFill>
                  <a:srgbClr val="536579"/>
                </a:solidFill>
                <a:latin typeface="Consolas" panose="020B0609020204030204" pitchFamily="49" charset="0"/>
                <a:cs typeface="Consolas" panose="020B0609020204030204" pitchFamily="49" charset="0"/>
              </a:rPr>
              <a:t>CS*/</a:t>
            </a:r>
          </a:p>
          <a:p>
            <a:pPr marL="457200" indent="-457200">
              <a:buFont typeface="+mj-lt"/>
              <a:buAutoNum type="arabicPeriod"/>
            </a:pPr>
            <a:r>
              <a:rPr lang="en-US" altLang="zh-TW" sz="2000">
                <a:solidFill>
                  <a:srgbClr val="000000"/>
                </a:solidFill>
                <a:latin typeface="Consolas" panose="020B0609020204030204" pitchFamily="49" charset="0"/>
                <a:cs typeface="Consolas" panose="020B0609020204030204" pitchFamily="49" charset="0"/>
              </a:rPr>
              <a:t>    flag[</a:t>
            </a:r>
            <a:r>
              <a:rPr lang="en-US" altLang="zh-TW" sz="2000">
                <a:solidFill>
                  <a:srgbClr val="1C00CF"/>
                </a:solidFill>
                <a:latin typeface="Consolas" panose="020B0609020204030204" pitchFamily="49" charset="0"/>
                <a:cs typeface="Consolas" panose="020B0609020204030204" pitchFamily="49" charset="0"/>
              </a:rPr>
              <a:t>0</a:t>
            </a:r>
            <a:r>
              <a:rPr lang="en-US" altLang="zh-TW" sz="2000">
                <a:solidFill>
                  <a:srgbClr val="000000"/>
                </a:solidFill>
                <a:latin typeface="Consolas" panose="020B0609020204030204" pitchFamily="49" charset="0"/>
                <a:cs typeface="Consolas" panose="020B0609020204030204" pitchFamily="49" charset="0"/>
              </a:rPr>
              <a:t>] = </a:t>
            </a:r>
            <a:r>
              <a:rPr lang="en-US" altLang="zh-TW" sz="2000">
                <a:solidFill>
                  <a:srgbClr val="9B2393"/>
                </a:solidFill>
                <a:latin typeface="Consolas" panose="020B0609020204030204" pitchFamily="49" charset="0"/>
                <a:cs typeface="Consolas" panose="020B0609020204030204" pitchFamily="49" charset="0"/>
              </a:rPr>
              <a:t>true</a:t>
            </a: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a:t>
            </a:r>
            <a:r>
              <a:rPr lang="zh-TW" altLang="en-US" sz="2000">
                <a:solidFill>
                  <a:srgbClr val="536579"/>
                </a:solidFill>
                <a:latin typeface="Consolas" panose="020B0609020204030204" pitchFamily="49" charset="0"/>
                <a:cs typeface="Consolas" panose="020B0609020204030204" pitchFamily="49" charset="0"/>
              </a:rPr>
              <a:t>告訴大家，</a:t>
            </a:r>
            <a:r>
              <a:rPr lang="en-US" altLang="zh-TW" sz="2000">
                <a:solidFill>
                  <a:srgbClr val="536579"/>
                </a:solidFill>
                <a:latin typeface="Consolas" panose="020B0609020204030204" pitchFamily="49" charset="0"/>
                <a:cs typeface="Consolas" panose="020B0609020204030204" pitchFamily="49" charset="0"/>
              </a:rPr>
              <a:t>P0</a:t>
            </a:r>
            <a:r>
              <a:rPr lang="zh-TW" altLang="en-US" sz="2000">
                <a:solidFill>
                  <a:srgbClr val="536579"/>
                </a:solidFill>
                <a:latin typeface="Consolas" panose="020B0609020204030204" pitchFamily="49" charset="0"/>
                <a:cs typeface="Consolas" panose="020B0609020204030204" pitchFamily="49" charset="0"/>
              </a:rPr>
              <a:t>想進入</a:t>
            </a:r>
            <a:r>
              <a:rPr lang="en-US" altLang="zh-TW" sz="2000">
                <a:solidFill>
                  <a:srgbClr val="536579"/>
                </a:solidFill>
                <a:latin typeface="Consolas" panose="020B0609020204030204" pitchFamily="49" charset="0"/>
                <a:cs typeface="Consolas" panose="020B0609020204030204" pitchFamily="49" charset="0"/>
              </a:rPr>
              <a:t>CS*/</a:t>
            </a:r>
            <a:endParaRPr lang="en-US" altLang="zh-TW" sz="2000">
              <a:solidFill>
                <a:srgbClr val="000000"/>
              </a:solidFill>
              <a:latin typeface="Consolas" panose="020B0609020204030204" pitchFamily="49" charset="0"/>
              <a:cs typeface="Consolas" panose="020B0609020204030204" pitchFamily="49" charset="0"/>
            </a:endParaRPr>
          </a:p>
          <a:p>
            <a:pPr marL="457200" indent="-457200">
              <a:buFont typeface="+mj-lt"/>
              <a:buAutoNum type="arabicPeriod"/>
            </a:pPr>
            <a:r>
              <a:rPr lang="en-US" altLang="zh-TW" sz="2000">
                <a:solidFill>
                  <a:srgbClr val="000000"/>
                </a:solidFill>
                <a:latin typeface="Consolas" panose="020B0609020204030204" pitchFamily="49" charset="0"/>
                <a:cs typeface="Consolas" panose="020B0609020204030204" pitchFamily="49" charset="0"/>
              </a:rPr>
              <a:t>    turn = </a:t>
            </a:r>
            <a:r>
              <a:rPr lang="en-US" altLang="zh-TW" sz="2000">
                <a:solidFill>
                  <a:srgbClr val="1C00CF"/>
                </a:solidFill>
                <a:latin typeface="Consolas" panose="020B0609020204030204" pitchFamily="49" charset="0"/>
                <a:cs typeface="Consolas" panose="020B0609020204030204" pitchFamily="49" charset="0"/>
              </a:rPr>
              <a:t>1</a:t>
            </a: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a:t>
            </a:r>
            <a:r>
              <a:rPr lang="zh-TW" altLang="en-US" sz="2000">
                <a:solidFill>
                  <a:srgbClr val="536579"/>
                </a:solidFill>
                <a:latin typeface="Consolas" panose="020B0609020204030204" pitchFamily="49" charset="0"/>
                <a:cs typeface="Consolas" panose="020B0609020204030204" pitchFamily="49" charset="0"/>
              </a:rPr>
              <a:t>如果</a:t>
            </a:r>
            <a:r>
              <a:rPr lang="en-US" altLang="zh-TW" sz="2000">
                <a:solidFill>
                  <a:srgbClr val="536579"/>
                </a:solidFill>
                <a:latin typeface="Consolas" panose="020B0609020204030204" pitchFamily="49" charset="0"/>
                <a:cs typeface="Consolas" panose="020B0609020204030204" pitchFamily="49" charset="0"/>
              </a:rPr>
              <a:t>P1</a:t>
            </a:r>
            <a:r>
              <a:rPr lang="zh-TW" altLang="en-US" sz="2000">
                <a:solidFill>
                  <a:srgbClr val="536579"/>
                </a:solidFill>
                <a:latin typeface="Consolas" panose="020B0609020204030204" pitchFamily="49" charset="0"/>
                <a:cs typeface="Consolas" panose="020B0609020204030204" pitchFamily="49" charset="0"/>
              </a:rPr>
              <a:t>也想進入</a:t>
            </a:r>
            <a:r>
              <a:rPr lang="en-US" altLang="zh-TW" sz="2000">
                <a:solidFill>
                  <a:srgbClr val="536579"/>
                </a:solidFill>
                <a:latin typeface="Consolas" panose="020B0609020204030204" pitchFamily="49" charset="0"/>
                <a:cs typeface="Consolas" panose="020B0609020204030204" pitchFamily="49" charset="0"/>
              </a:rPr>
              <a:t>CS</a:t>
            </a:r>
            <a:r>
              <a:rPr lang="zh-TW" altLang="en-US" sz="2000">
                <a:solidFill>
                  <a:srgbClr val="536579"/>
                </a:solidFill>
                <a:latin typeface="Consolas" panose="020B0609020204030204" pitchFamily="49" charset="0"/>
                <a:cs typeface="Consolas" panose="020B0609020204030204" pitchFamily="49" charset="0"/>
              </a:rPr>
              <a:t>，讓</a:t>
            </a:r>
            <a:r>
              <a:rPr lang="en-US" altLang="zh-TW" sz="2000">
                <a:solidFill>
                  <a:srgbClr val="536579"/>
                </a:solidFill>
                <a:latin typeface="Consolas" panose="020B0609020204030204" pitchFamily="49" charset="0"/>
                <a:cs typeface="Consolas" panose="020B0609020204030204" pitchFamily="49" charset="0"/>
              </a:rPr>
              <a:t>P1</a:t>
            </a:r>
            <a:r>
              <a:rPr lang="zh-TW" altLang="en-US" sz="2000">
                <a:solidFill>
                  <a:srgbClr val="536579"/>
                </a:solidFill>
                <a:latin typeface="Consolas" panose="020B0609020204030204" pitchFamily="49" charset="0"/>
                <a:cs typeface="Consolas" panose="020B0609020204030204" pitchFamily="49" charset="0"/>
              </a:rPr>
              <a:t>先進去*</a:t>
            </a:r>
            <a:r>
              <a:rPr lang="en-US" altLang="zh-TW" sz="2000">
                <a:solidFill>
                  <a:srgbClr val="536579"/>
                </a:solidFill>
                <a:latin typeface="Consolas" panose="020B0609020204030204" pitchFamily="49" charset="0"/>
                <a:cs typeface="Consolas" panose="020B0609020204030204" pitchFamily="49" charset="0"/>
              </a:rPr>
              <a:t>/</a:t>
            </a:r>
            <a:endParaRPr lang="zh-TW" altLang="en-US" sz="2000">
              <a:solidFill>
                <a:srgbClr val="000000"/>
              </a:solidFill>
              <a:latin typeface="Consolas" panose="020B0609020204030204" pitchFamily="49" charset="0"/>
              <a:cs typeface="Consolas" panose="020B0609020204030204" pitchFamily="49" charset="0"/>
            </a:endParaRPr>
          </a:p>
          <a:p>
            <a:pPr marL="457200" indent="-457200">
              <a:buFont typeface="+mj-lt"/>
              <a:buAutoNum type="arabicPeriod"/>
            </a:pPr>
            <a:r>
              <a:rPr lang="zh-TW" altLang="en-US" sz="2000">
                <a:solidFill>
                  <a:srgbClr val="000000"/>
                </a:solidFill>
                <a:latin typeface="Consolas" panose="020B0609020204030204" pitchFamily="49" charset="0"/>
                <a:cs typeface="Consolas" panose="020B0609020204030204" pitchFamily="49" charset="0"/>
              </a:rPr>
              <a:t>    </a:t>
            </a:r>
            <a:r>
              <a:rPr lang="en-US" altLang="zh-TW" sz="2000">
                <a:solidFill>
                  <a:srgbClr val="9B2393"/>
                </a:solidFill>
                <a:latin typeface="Consolas" panose="020B0609020204030204" pitchFamily="49" charset="0"/>
                <a:cs typeface="Consolas" panose="020B0609020204030204" pitchFamily="49" charset="0"/>
              </a:rPr>
              <a:t>while</a:t>
            </a:r>
            <a:r>
              <a:rPr lang="en-US" altLang="zh-TW" sz="2000">
                <a:solidFill>
                  <a:srgbClr val="000000"/>
                </a:solidFill>
                <a:latin typeface="Consolas" panose="020B0609020204030204" pitchFamily="49" charset="0"/>
                <a:cs typeface="Consolas" panose="020B0609020204030204" pitchFamily="49" charset="0"/>
              </a:rPr>
              <a:t>(flag[</a:t>
            </a:r>
            <a:r>
              <a:rPr lang="en-US" altLang="zh-TW" sz="2000">
                <a:solidFill>
                  <a:srgbClr val="1C00CF"/>
                </a:solidFill>
                <a:latin typeface="Consolas" panose="020B0609020204030204" pitchFamily="49" charset="0"/>
                <a:cs typeface="Consolas" panose="020B0609020204030204" pitchFamily="49" charset="0"/>
              </a:rPr>
              <a:t>1</a:t>
            </a:r>
            <a:r>
              <a:rPr lang="en-US" altLang="zh-TW" sz="2000">
                <a:solidFill>
                  <a:srgbClr val="000000"/>
                </a:solidFill>
                <a:latin typeface="Consolas" panose="020B0609020204030204" pitchFamily="49" charset="0"/>
                <a:cs typeface="Consolas" panose="020B0609020204030204" pitchFamily="49" charset="0"/>
              </a:rPr>
              <a:t>] == </a:t>
            </a:r>
            <a:r>
              <a:rPr lang="en-US" altLang="zh-TW" sz="2000">
                <a:solidFill>
                  <a:srgbClr val="9B2393"/>
                </a:solidFill>
                <a:latin typeface="Consolas" panose="020B0609020204030204" pitchFamily="49" charset="0"/>
                <a:cs typeface="Consolas" panose="020B0609020204030204" pitchFamily="49" charset="0"/>
              </a:rPr>
              <a:t>true</a:t>
            </a:r>
            <a:r>
              <a:rPr lang="en-US" altLang="zh-TW" sz="2000">
                <a:solidFill>
                  <a:srgbClr val="000000"/>
                </a:solidFill>
                <a:latin typeface="Consolas" panose="020B0609020204030204" pitchFamily="49" charset="0"/>
                <a:cs typeface="Consolas" panose="020B0609020204030204" pitchFamily="49" charset="0"/>
              </a:rPr>
              <a:t> AND turn ==</a:t>
            </a:r>
            <a:r>
              <a:rPr lang="en-US" altLang="zh-TW" sz="2000">
                <a:solidFill>
                  <a:srgbClr val="1C00CF"/>
                </a:solidFill>
                <a:latin typeface="Consolas" panose="020B0609020204030204" pitchFamily="49" charset="0"/>
                <a:cs typeface="Consolas" panose="020B0609020204030204" pitchFamily="49" charset="0"/>
              </a:rPr>
              <a:t>1</a:t>
            </a: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/*P1</a:t>
            </a:r>
            <a:r>
              <a:rPr lang="zh-TW" altLang="en-US" sz="2000">
                <a:solidFill>
                  <a:srgbClr val="536579"/>
                </a:solidFill>
                <a:latin typeface="Consolas" panose="020B0609020204030204" pitchFamily="49" charset="0"/>
                <a:cs typeface="Consolas" panose="020B0609020204030204" pitchFamily="49" charset="0"/>
              </a:rPr>
              <a:t>進入權比較高，且</a:t>
            </a:r>
            <a:r>
              <a:rPr lang="en-US" altLang="zh-TW" sz="2000">
                <a:solidFill>
                  <a:srgbClr val="536579"/>
                </a:solidFill>
                <a:latin typeface="Consolas" panose="020B0609020204030204" pitchFamily="49" charset="0"/>
                <a:cs typeface="Consolas" panose="020B0609020204030204" pitchFamily="49" charset="0"/>
              </a:rPr>
              <a:t>P1</a:t>
            </a:r>
            <a:r>
              <a:rPr lang="zh-TW" altLang="en-US" sz="2000">
                <a:solidFill>
                  <a:srgbClr val="536579"/>
                </a:solidFill>
                <a:latin typeface="Consolas" panose="020B0609020204030204" pitchFamily="49" charset="0"/>
                <a:cs typeface="Consolas" panose="020B0609020204030204" pitchFamily="49" charset="0"/>
              </a:rPr>
              <a:t>想進入</a:t>
            </a:r>
            <a:r>
              <a:rPr lang="en-US" altLang="zh-TW" sz="2000">
                <a:solidFill>
                  <a:srgbClr val="536579"/>
                </a:solidFill>
                <a:latin typeface="Consolas" panose="020B0609020204030204" pitchFamily="49" charset="0"/>
                <a:cs typeface="Consolas" panose="020B0609020204030204" pitchFamily="49" charset="0"/>
              </a:rPr>
              <a:t>CS*/</a:t>
            </a:r>
            <a:endParaRPr lang="en-US" altLang="zh-TW" sz="2000">
              <a:solidFill>
                <a:srgbClr val="000000"/>
              </a:solidFill>
              <a:latin typeface="Consolas" panose="020B0609020204030204" pitchFamily="49" charset="0"/>
              <a:cs typeface="Consolas" panose="020B0609020204030204" pitchFamily="49" charset="0"/>
            </a:endParaRPr>
          </a:p>
          <a:p>
            <a:pPr marL="457200" indent="-457200">
              <a:buFont typeface="+mj-lt"/>
              <a:buAutoNum type="arabicPeriod"/>
            </a:pP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a:t>
            </a:r>
            <a:r>
              <a:rPr lang="zh-TW" altLang="en-US" sz="2000">
                <a:solidFill>
                  <a:srgbClr val="536579"/>
                </a:solidFill>
                <a:latin typeface="Consolas" panose="020B0609020204030204" pitchFamily="49" charset="0"/>
                <a:cs typeface="Consolas" panose="020B0609020204030204" pitchFamily="49" charset="0"/>
              </a:rPr>
              <a:t>用</a:t>
            </a:r>
            <a:r>
              <a:rPr lang="en-US" altLang="zh-TW" sz="2000">
                <a:solidFill>
                  <a:srgbClr val="536579"/>
                </a:solidFill>
                <a:latin typeface="Consolas" panose="020B0609020204030204" pitchFamily="49" charset="0"/>
                <a:cs typeface="Consolas" panose="020B0609020204030204" pitchFamily="49" charset="0"/>
              </a:rPr>
              <a:t>while loop</a:t>
            </a:r>
            <a:r>
              <a:rPr lang="zh-TW" altLang="en-US" sz="2000">
                <a:solidFill>
                  <a:srgbClr val="536579"/>
                </a:solidFill>
                <a:latin typeface="Consolas" panose="020B0609020204030204" pitchFamily="49" charset="0"/>
                <a:cs typeface="Consolas" panose="020B0609020204030204" pitchFamily="49" charset="0"/>
              </a:rPr>
              <a:t>實作出</a:t>
            </a:r>
            <a:r>
              <a:rPr lang="en-US" altLang="zh-TW" sz="2000">
                <a:solidFill>
                  <a:srgbClr val="536579"/>
                </a:solidFill>
                <a:latin typeface="Consolas" panose="020B0609020204030204" pitchFamily="49" charset="0"/>
                <a:cs typeface="Consolas" panose="020B0609020204030204" pitchFamily="49" charset="0"/>
              </a:rPr>
              <a:t>wait</a:t>
            </a:r>
          </a:p>
          <a:p>
            <a:pPr marL="457200" indent="-457200">
              <a:buFont typeface="+mj-lt"/>
              <a:buAutoNum type="arabicPeriod"/>
            </a:pPr>
            <a:r>
              <a:rPr lang="en-US" altLang="zh-TW" sz="2000">
                <a:latin typeface="Consolas" panose="020B0609020204030204" pitchFamily="49" charset="0"/>
                <a:cs typeface="Consolas" panose="020B0609020204030204" pitchFamily="49" charset="0"/>
              </a:rPr>
              <a:t> </a:t>
            </a:r>
          </a:p>
          <a:p>
            <a:pPr marL="457200" indent="-457200">
              <a:buFont typeface="+mj-lt"/>
              <a:buAutoNum type="arabicPeriod"/>
            </a:pP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/*critical section</a:t>
            </a:r>
            <a:r>
              <a:rPr lang="zh-TW" altLang="en-US" sz="2000">
                <a:solidFill>
                  <a:srgbClr val="536579"/>
                </a:solidFill>
                <a:latin typeface="Consolas" panose="020B0609020204030204" pitchFamily="49" charset="0"/>
                <a:cs typeface="Consolas" panose="020B0609020204030204" pitchFamily="49" charset="0"/>
              </a:rPr>
              <a:t>，可以於此更新共享資料結構*</a:t>
            </a:r>
            <a:r>
              <a:rPr lang="en-US" altLang="zh-TW" sz="2000">
                <a:solidFill>
                  <a:srgbClr val="536579"/>
                </a:solidFill>
                <a:latin typeface="Consolas" panose="020B0609020204030204" pitchFamily="49" charset="0"/>
                <a:cs typeface="Consolas" panose="020B0609020204030204" pitchFamily="49" charset="0"/>
              </a:rPr>
              <a:t>/</a:t>
            </a:r>
            <a:endParaRPr lang="zh-TW" altLang="en-US" sz="2000">
              <a:solidFill>
                <a:srgbClr val="536579"/>
              </a:solidFill>
              <a:latin typeface="Consolas" panose="020B0609020204030204" pitchFamily="49" charset="0"/>
              <a:cs typeface="Consolas" panose="020B0609020204030204" pitchFamily="49" charset="0"/>
            </a:endParaRPr>
          </a:p>
          <a:p>
            <a:pPr marL="457200" indent="-457200">
              <a:buFont typeface="+mj-lt"/>
              <a:buAutoNum type="arabicPeriod"/>
            </a:pPr>
            <a:r>
              <a:rPr lang="en-US" altLang="zh-TW" sz="2000">
                <a:latin typeface="Consolas" panose="020B0609020204030204" pitchFamily="49" charset="0"/>
                <a:cs typeface="Consolas" panose="020B0609020204030204" pitchFamily="49" charset="0"/>
              </a:rPr>
              <a:t> </a:t>
            </a:r>
            <a:endParaRPr lang="zh-TW" altLang="en-US" sz="2000">
              <a:latin typeface="Consolas" panose="020B0609020204030204" pitchFamily="49" charset="0"/>
              <a:cs typeface="Consolas" panose="020B0609020204030204" pitchFamily="49" charset="0"/>
            </a:endParaRPr>
          </a:p>
          <a:p>
            <a:pPr marL="457200" indent="-457200">
              <a:buFont typeface="+mj-lt"/>
              <a:buAutoNum type="arabicPeriod"/>
            </a:pPr>
            <a:r>
              <a:rPr lang="zh-TW" altLang="en-US" sz="2000">
                <a:solidFill>
                  <a:srgbClr val="000000"/>
                </a:solidFill>
                <a:latin typeface="Consolas" panose="020B0609020204030204" pitchFamily="49" charset="0"/>
                <a:cs typeface="Consolas" panose="020B0609020204030204" pitchFamily="49" charset="0"/>
              </a:rPr>
              <a:t>    </a:t>
            </a:r>
            <a:r>
              <a:rPr lang="en-US" altLang="zh-TW" sz="2000">
                <a:solidFill>
                  <a:srgbClr val="000000"/>
                </a:solidFill>
                <a:latin typeface="Consolas" panose="020B0609020204030204" pitchFamily="49" charset="0"/>
                <a:cs typeface="Consolas" panose="020B0609020204030204" pitchFamily="49" charset="0"/>
              </a:rPr>
              <a:t>flag[</a:t>
            </a:r>
            <a:r>
              <a:rPr lang="en-US" altLang="zh-TW" sz="2000">
                <a:solidFill>
                  <a:srgbClr val="1C00CF"/>
                </a:solidFill>
                <a:latin typeface="Consolas" panose="020B0609020204030204" pitchFamily="49" charset="0"/>
                <a:cs typeface="Consolas" panose="020B0609020204030204" pitchFamily="49" charset="0"/>
              </a:rPr>
              <a:t>0</a:t>
            </a:r>
            <a:r>
              <a:rPr lang="en-US" altLang="zh-TW" sz="2000">
                <a:solidFill>
                  <a:srgbClr val="000000"/>
                </a:solidFill>
                <a:latin typeface="Consolas" panose="020B0609020204030204" pitchFamily="49" charset="0"/>
                <a:cs typeface="Consolas" panose="020B0609020204030204" pitchFamily="49" charset="0"/>
              </a:rPr>
              <a:t>] = </a:t>
            </a:r>
            <a:r>
              <a:rPr lang="en-US" altLang="zh-TW" sz="2000">
                <a:solidFill>
                  <a:srgbClr val="9B2393"/>
                </a:solidFill>
                <a:latin typeface="Consolas" panose="020B0609020204030204" pitchFamily="49" charset="0"/>
                <a:cs typeface="Consolas" panose="020B0609020204030204" pitchFamily="49" charset="0"/>
              </a:rPr>
              <a:t>false</a:t>
            </a:r>
            <a:r>
              <a:rPr lang="en-US" altLang="zh-TW" sz="2000">
                <a:solidFill>
                  <a:srgbClr val="000000"/>
                </a:solidFill>
                <a:latin typeface="Consolas" panose="020B0609020204030204" pitchFamily="49" charset="0"/>
                <a:cs typeface="Consolas" panose="020B0609020204030204" pitchFamily="49" charset="0"/>
              </a:rPr>
              <a:t>;    </a:t>
            </a:r>
            <a:r>
              <a:rPr lang="en-US" altLang="zh-TW" sz="2000">
                <a:solidFill>
                  <a:srgbClr val="536579"/>
                </a:solidFill>
                <a:latin typeface="Consolas" panose="020B0609020204030204" pitchFamily="49" charset="0"/>
                <a:cs typeface="Consolas" panose="020B0609020204030204" pitchFamily="49" charset="0"/>
              </a:rPr>
              <a:t>/*</a:t>
            </a:r>
            <a:r>
              <a:rPr lang="zh-TW" altLang="en-US" sz="2000">
                <a:solidFill>
                  <a:srgbClr val="536579"/>
                </a:solidFill>
                <a:latin typeface="Consolas" panose="020B0609020204030204" pitchFamily="49" charset="0"/>
                <a:cs typeface="Consolas" panose="020B0609020204030204" pitchFamily="49" charset="0"/>
              </a:rPr>
              <a:t>離開</a:t>
            </a:r>
            <a:r>
              <a:rPr lang="en-US" altLang="zh-TW" sz="2000">
                <a:solidFill>
                  <a:srgbClr val="536579"/>
                </a:solidFill>
                <a:latin typeface="Consolas" panose="020B0609020204030204" pitchFamily="49" charset="0"/>
                <a:cs typeface="Consolas" panose="020B0609020204030204" pitchFamily="49" charset="0"/>
              </a:rPr>
              <a:t>CS</a:t>
            </a:r>
            <a:r>
              <a:rPr lang="zh-TW" altLang="en-US" sz="2000">
                <a:solidFill>
                  <a:srgbClr val="536579"/>
                </a:solidFill>
                <a:latin typeface="Consolas" panose="020B0609020204030204" pitchFamily="49" charset="0"/>
                <a:cs typeface="Consolas" panose="020B0609020204030204" pitchFamily="49" charset="0"/>
              </a:rPr>
              <a:t>，因此將</a:t>
            </a:r>
            <a:r>
              <a:rPr lang="en-US" altLang="zh-TW" sz="2000">
                <a:solidFill>
                  <a:srgbClr val="536579"/>
                </a:solidFill>
                <a:latin typeface="Consolas" panose="020B0609020204030204" pitchFamily="49" charset="0"/>
                <a:cs typeface="Consolas" panose="020B0609020204030204" pitchFamily="49" charset="0"/>
              </a:rPr>
              <a:t>flag[0]</a:t>
            </a:r>
            <a:r>
              <a:rPr lang="zh-TW" altLang="en-US" sz="2000">
                <a:solidFill>
                  <a:srgbClr val="536579"/>
                </a:solidFill>
                <a:latin typeface="Consolas" panose="020B0609020204030204" pitchFamily="49" charset="0"/>
                <a:cs typeface="Consolas" panose="020B0609020204030204" pitchFamily="49" charset="0"/>
              </a:rPr>
              <a:t>設定為</a:t>
            </a:r>
            <a:r>
              <a:rPr lang="en-US" altLang="zh-TW" sz="2000">
                <a:solidFill>
                  <a:srgbClr val="536579"/>
                </a:solidFill>
                <a:latin typeface="Consolas" panose="020B0609020204030204" pitchFamily="49" charset="0"/>
                <a:cs typeface="Consolas" panose="020B0609020204030204" pitchFamily="49" charset="0"/>
              </a:rPr>
              <a:t>false</a:t>
            </a:r>
            <a:r>
              <a:rPr lang="zh-TW" altLang="en-US" sz="2000">
                <a:solidFill>
                  <a:srgbClr val="536579"/>
                </a:solidFill>
                <a:latin typeface="Consolas" panose="020B0609020204030204" pitchFamily="49" charset="0"/>
                <a:cs typeface="Consolas" panose="020B0609020204030204" pitchFamily="49" charset="0"/>
              </a:rPr>
              <a:t>。</a:t>
            </a:r>
            <a:endParaRPr lang="en-US" altLang="zh-TW" sz="2000">
              <a:solidFill>
                <a:srgbClr val="536579"/>
              </a:solidFill>
              <a:latin typeface="Consolas" panose="020B0609020204030204" pitchFamily="49" charset="0"/>
              <a:cs typeface="Consolas" panose="020B0609020204030204" pitchFamily="49" charset="0"/>
            </a:endParaRPr>
          </a:p>
          <a:p>
            <a:pPr marL="457200" indent="-457200">
              <a:buFont typeface="+mj-lt"/>
              <a:buAutoNum type="arabicPeriod"/>
            </a:pPr>
            <a:r>
              <a:rPr lang="en-US" altLang="zh-TW" sz="2000">
                <a:solidFill>
                  <a:srgbClr val="536579"/>
                </a:solidFill>
                <a:latin typeface="Consolas" panose="020B0609020204030204" pitchFamily="49" charset="0"/>
                <a:cs typeface="Consolas" panose="020B0609020204030204" pitchFamily="49" charset="0"/>
              </a:rPr>
              <a:t>                        /*</a:t>
            </a:r>
            <a:r>
              <a:rPr lang="zh-TW" altLang="en-US" sz="2000">
                <a:solidFill>
                  <a:srgbClr val="536579"/>
                </a:solidFill>
                <a:latin typeface="Consolas" panose="020B0609020204030204" pitchFamily="49" charset="0"/>
                <a:cs typeface="Consolas" panose="020B0609020204030204" pitchFamily="49" charset="0"/>
              </a:rPr>
              <a:t>表示</a:t>
            </a:r>
            <a:r>
              <a:rPr lang="en-US" altLang="zh-TW" sz="2000">
                <a:solidFill>
                  <a:srgbClr val="536579"/>
                </a:solidFill>
                <a:latin typeface="Consolas" panose="020B0609020204030204" pitchFamily="49" charset="0"/>
                <a:cs typeface="Consolas" panose="020B0609020204030204" pitchFamily="49" charset="0"/>
              </a:rPr>
              <a:t>P0</a:t>
            </a:r>
            <a:r>
              <a:rPr lang="zh-TW" altLang="en-US" sz="2000">
                <a:solidFill>
                  <a:srgbClr val="536579"/>
                </a:solidFill>
                <a:latin typeface="Consolas" panose="020B0609020204030204" pitchFamily="49" charset="0"/>
                <a:cs typeface="Consolas" panose="020B0609020204030204" pitchFamily="49" charset="0"/>
              </a:rPr>
              <a:t>目前不需要待在</a:t>
            </a:r>
            <a:r>
              <a:rPr lang="en-US" altLang="zh-TW" sz="2000">
                <a:solidFill>
                  <a:srgbClr val="536579"/>
                </a:solidFill>
                <a:latin typeface="Consolas" panose="020B0609020204030204" pitchFamily="49" charset="0"/>
                <a:cs typeface="Consolas" panose="020B0609020204030204" pitchFamily="49" charset="0"/>
              </a:rPr>
              <a:t>CS</a:t>
            </a:r>
            <a:r>
              <a:rPr lang="zh-TW" altLang="en-US" sz="2000">
                <a:solidFill>
                  <a:srgbClr val="536579"/>
                </a:solidFill>
                <a:latin typeface="Consolas" panose="020B0609020204030204" pitchFamily="49" charset="0"/>
                <a:cs typeface="Consolas" panose="020B0609020204030204" pitchFamily="49" charset="0"/>
              </a:rPr>
              <a:t>了*</a:t>
            </a:r>
            <a:r>
              <a:rPr lang="en-US" altLang="zh-TW" sz="2000">
                <a:solidFill>
                  <a:srgbClr val="536579"/>
                </a:solidFill>
                <a:latin typeface="Consolas" panose="020B0609020204030204" pitchFamily="49" charset="0"/>
                <a:cs typeface="Consolas" panose="020B0609020204030204" pitchFamily="49" charset="0"/>
              </a:rPr>
              <a:t>/</a:t>
            </a:r>
            <a:endParaRPr lang="zh-TW" altLang="en-US" sz="2000">
              <a:solidFill>
                <a:srgbClr val="536579"/>
              </a:solidFill>
              <a:latin typeface="Consolas" panose="020B0609020204030204" pitchFamily="49" charset="0"/>
              <a:cs typeface="Consolas" panose="020B0609020204030204" pitchFamily="49" charset="0"/>
            </a:endParaRPr>
          </a:p>
          <a:p>
            <a:pPr marL="457200" indent="-457200">
              <a:buFont typeface="+mj-lt"/>
              <a:buAutoNum type="arabicPeriod"/>
            </a:pPr>
            <a:r>
              <a:rPr lang="en-US" altLang="zh-TW" sz="2000">
                <a:solidFill>
                  <a:srgbClr val="000000"/>
                </a:solidFill>
                <a:latin typeface="Consolas" panose="020B0609020204030204" pitchFamily="49" charset="0"/>
                <a:cs typeface="Consolas" panose="020B0609020204030204" pitchFamily="49" charset="0"/>
              </a:rPr>
              <a:t>}</a:t>
            </a:r>
          </a:p>
        </p:txBody>
      </p:sp>
      <p:sp>
        <p:nvSpPr>
          <p:cNvPr id="5" name="文字方塊 4">
            <a:extLst>
              <a:ext uri="{FF2B5EF4-FFF2-40B4-BE49-F238E27FC236}">
                <a16:creationId xmlns:a16="http://schemas.microsoft.com/office/drawing/2014/main" id="{BA77F6C7-264D-7648-B384-72F78B55D1CC}"/>
              </a:ext>
            </a:extLst>
          </p:cNvPr>
          <p:cNvSpPr txBox="1"/>
          <p:nvPr/>
        </p:nvSpPr>
        <p:spPr>
          <a:xfrm>
            <a:off x="8458200" y="5897325"/>
            <a:ext cx="3733800" cy="369332"/>
          </a:xfrm>
          <a:prstGeom prst="rect">
            <a:avLst/>
          </a:prstGeom>
          <a:noFill/>
        </p:spPr>
        <p:txBody>
          <a:bodyPr wrap="square" rtlCol="0">
            <a:spAutoFit/>
          </a:bodyPr>
          <a:lstStyle/>
          <a:p>
            <a:r>
              <a:rPr kumimoji="1" lang="zh-TW" altLang="en-US">
                <a:solidFill>
                  <a:srgbClr val="C00000"/>
                </a:solidFill>
                <a:latin typeface="Microsoft YaHei Light" panose="020B0502040204020203" pitchFamily="34" charset="-122"/>
                <a:ea typeface="Microsoft YaHei Light" panose="020B0502040204020203" pitchFamily="34" charset="-122"/>
              </a:rPr>
              <a:t>註：</a:t>
            </a:r>
            <a:r>
              <a:rPr kumimoji="1" lang="en-US" altLang="zh-TW">
                <a:solidFill>
                  <a:srgbClr val="C00000"/>
                </a:solidFill>
                <a:latin typeface="Microsoft YaHei Light" panose="020B0502040204020203" pitchFamily="34" charset="-122"/>
                <a:ea typeface="Microsoft YaHei Light" panose="020B0502040204020203" pitchFamily="34" charset="-122"/>
              </a:rPr>
              <a:t>AND</a:t>
            </a:r>
            <a:r>
              <a:rPr kumimoji="1" lang="zh-CN" altLang="en-US">
                <a:solidFill>
                  <a:srgbClr val="C00000"/>
                </a:solidFill>
                <a:latin typeface="Microsoft YaHei Light" panose="020B0502040204020203" pitchFamily="34" charset="-122"/>
                <a:ea typeface="Microsoft YaHei Light" panose="020B0502040204020203" pitchFamily="34" charset="-122"/>
              </a:rPr>
              <a:t>即為</a:t>
            </a:r>
            <a:r>
              <a:rPr kumimoji="1" lang="en-US" altLang="zh-CN">
                <a:solidFill>
                  <a:srgbClr val="C00000"/>
                </a:solidFill>
                <a:latin typeface="Microsoft YaHei Light" panose="020B0502040204020203" pitchFamily="34" charset="-122"/>
                <a:ea typeface="Microsoft YaHei Light" panose="020B0502040204020203" pitchFamily="34" charset="-122"/>
              </a:rPr>
              <a:t>C</a:t>
            </a:r>
            <a:r>
              <a:rPr kumimoji="1" lang="zh-CN" altLang="en-US">
                <a:solidFill>
                  <a:srgbClr val="C00000"/>
                </a:solidFill>
                <a:latin typeface="Microsoft YaHei Light" panose="020B0502040204020203" pitchFamily="34" charset="-122"/>
                <a:ea typeface="Microsoft YaHei Light" panose="020B0502040204020203" pitchFamily="34" charset="-122"/>
              </a:rPr>
              <a:t>語法中的</a:t>
            </a:r>
            <a:r>
              <a:rPr kumimoji="1" lang="en-US" altLang="zh-CN">
                <a:solidFill>
                  <a:srgbClr val="C00000"/>
                </a:solidFill>
                <a:latin typeface="Microsoft YaHei Light" panose="020B0502040204020203" pitchFamily="34" charset="-122"/>
                <a:ea typeface="Microsoft YaHei Light" panose="020B0502040204020203" pitchFamily="34" charset="-122"/>
              </a:rPr>
              <a:t>&amp;&amp;</a:t>
            </a:r>
            <a:endParaRPr kumimoji="1" lang="zh-TW" altLang="en-US">
              <a:solidFill>
                <a:srgbClr val="C00000"/>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8240269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F987BC-05DC-3644-9A3F-AFB98333AF59}"/>
              </a:ext>
            </a:extLst>
          </p:cNvPr>
          <p:cNvSpPr>
            <a:spLocks noGrp="1"/>
          </p:cNvSpPr>
          <p:nvPr>
            <p:ph type="title"/>
          </p:nvPr>
        </p:nvSpPr>
        <p:spPr>
          <a:xfrm>
            <a:off x="85344" y="365125"/>
            <a:ext cx="2535936" cy="1325563"/>
          </a:xfrm>
        </p:spPr>
        <p:txBody>
          <a:bodyPr>
            <a:normAutofit/>
          </a:bodyPr>
          <a:lstStyle/>
          <a:p>
            <a:r>
              <a:rPr kumimoji="1" lang="zh-CN" altLang="en-US" sz="3600"/>
              <a:t>直觀的方法</a:t>
            </a:r>
            <a:br>
              <a:rPr kumimoji="1" lang="en-US" altLang="zh-CN" sz="3600"/>
            </a:br>
            <a:r>
              <a:rPr kumimoji="1" lang="zh-CN" altLang="en-US" sz="3600"/>
              <a:t>右圖是</a:t>
            </a:r>
            <a:r>
              <a:rPr kumimoji="1" lang="en-US" altLang="zh-CN" sz="3600"/>
              <a:t>p0</a:t>
            </a:r>
            <a:endParaRPr kumimoji="1" lang="zh-TW" altLang="en-US" sz="3600"/>
          </a:p>
        </p:txBody>
      </p:sp>
      <p:sp>
        <p:nvSpPr>
          <p:cNvPr id="3" name="內容版面配置區 2">
            <a:extLst>
              <a:ext uri="{FF2B5EF4-FFF2-40B4-BE49-F238E27FC236}">
                <a16:creationId xmlns:a16="http://schemas.microsoft.com/office/drawing/2014/main" id="{5DC807FA-2FB5-6F43-94F4-50A86F5C7DA4}"/>
              </a:ext>
            </a:extLst>
          </p:cNvPr>
          <p:cNvSpPr>
            <a:spLocks noGrp="1"/>
          </p:cNvSpPr>
          <p:nvPr>
            <p:ph idx="1"/>
          </p:nvPr>
        </p:nvSpPr>
        <p:spPr>
          <a:xfrm>
            <a:off x="3060192" y="365125"/>
            <a:ext cx="9131808" cy="5811838"/>
          </a:xfrm>
        </p:spPr>
        <p:txBody>
          <a:bodyPr>
            <a:normAutofit fontScale="85000" lnSpcReduction="20000"/>
          </a:bodyPr>
          <a:lstStyle/>
          <a:p>
            <a:pPr marL="514350" indent="-514350">
              <a:buFont typeface="+mj-lt"/>
              <a:buAutoNum type="arabicPeriod"/>
            </a:pPr>
            <a:r>
              <a:rPr lang="en" altLang="zh-TW" err="1">
                <a:solidFill>
                  <a:srgbClr val="9B2393"/>
                </a:solidFill>
                <a:latin typeface="Consolas" panose="020B0609020204030204" pitchFamily="49" charset="0"/>
                <a:cs typeface="Consolas" panose="020B0609020204030204" pitchFamily="49" charset="0"/>
              </a:rPr>
              <a:t>int</a:t>
            </a:r>
            <a:r>
              <a:rPr lang="en" altLang="zh-TW">
                <a:solidFill>
                  <a:srgbClr val="000000"/>
                </a:solidFill>
                <a:latin typeface="Consolas" panose="020B0609020204030204" pitchFamily="49" charset="0"/>
                <a:cs typeface="Consolas" panose="020B0609020204030204" pitchFamily="49" charset="0"/>
              </a:rPr>
              <a:t> turn=</a:t>
            </a:r>
            <a:r>
              <a:rPr lang="en" altLang="zh-TW">
                <a:solidFill>
                  <a:srgbClr val="1C00CF"/>
                </a:solidFill>
                <a:latin typeface="Consolas" panose="020B0609020204030204" pitchFamily="49" charset="0"/>
                <a:cs typeface="Consolas" panose="020B0609020204030204" pitchFamily="49" charset="0"/>
              </a:rPr>
              <a:t>0</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err="1">
                <a:solidFill>
                  <a:srgbClr val="9B2393"/>
                </a:solidFill>
                <a:latin typeface="Consolas" panose="020B0609020204030204" pitchFamily="49" charset="0"/>
                <a:cs typeface="Consolas" panose="020B0609020204030204" pitchFamily="49" charset="0"/>
              </a:rPr>
              <a:t>int</a:t>
            </a:r>
            <a:r>
              <a:rPr lang="en" altLang="zh-TW">
                <a:solidFill>
                  <a:srgbClr val="000000"/>
                </a:solidFill>
                <a:latin typeface="Consolas" panose="020B0609020204030204" pitchFamily="49" charset="0"/>
                <a:cs typeface="Consolas" panose="020B0609020204030204" pitchFamily="49" charset="0"/>
              </a:rPr>
              <a:t> flag1 = </a:t>
            </a:r>
            <a:r>
              <a:rPr lang="en" altLang="zh-TW">
                <a:solidFill>
                  <a:srgbClr val="1C00CF"/>
                </a:solidFill>
                <a:latin typeface="Consolas" panose="020B0609020204030204" pitchFamily="49" charset="0"/>
                <a:cs typeface="Consolas" panose="020B0609020204030204" pitchFamily="49" charset="0"/>
              </a:rPr>
              <a:t>0</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err="1">
                <a:solidFill>
                  <a:srgbClr val="9B2393"/>
                </a:solidFill>
                <a:latin typeface="Consolas" panose="020B0609020204030204" pitchFamily="49" charset="0"/>
                <a:cs typeface="Consolas" panose="020B0609020204030204" pitchFamily="49" charset="0"/>
              </a:rPr>
              <a:t>int</a:t>
            </a:r>
            <a:r>
              <a:rPr lang="en" altLang="zh-TW">
                <a:solidFill>
                  <a:srgbClr val="000000"/>
                </a:solidFill>
                <a:latin typeface="Consolas" panose="020B0609020204030204" pitchFamily="49" charset="0"/>
                <a:cs typeface="Consolas" panose="020B0609020204030204" pitchFamily="49" charset="0"/>
              </a:rPr>
              <a:t> flag0 = </a:t>
            </a:r>
            <a:r>
              <a:rPr lang="en" altLang="zh-TW">
                <a:solidFill>
                  <a:srgbClr val="1C00CF"/>
                </a:solidFill>
                <a:latin typeface="Consolas" panose="020B0609020204030204" pitchFamily="49" charset="0"/>
                <a:cs typeface="Consolas" panose="020B0609020204030204" pitchFamily="49" charset="0"/>
              </a:rPr>
              <a:t>0</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a:solidFill>
                  <a:srgbClr val="9B2393"/>
                </a:solidFill>
                <a:latin typeface="Consolas" panose="020B0609020204030204" pitchFamily="49" charset="0"/>
                <a:cs typeface="Consolas" panose="020B0609020204030204" pitchFamily="49" charset="0"/>
              </a:rPr>
              <a:t>void</a:t>
            </a:r>
            <a:r>
              <a:rPr lang="en" altLang="zh-TW">
                <a:solidFill>
                  <a:srgbClr val="000000"/>
                </a:solidFill>
                <a:latin typeface="Consolas" panose="020B0609020204030204" pitchFamily="49" charset="0"/>
                <a:cs typeface="Consolas" panose="020B0609020204030204" pitchFamily="49" charset="0"/>
              </a:rPr>
              <a:t> p0(</a:t>
            </a:r>
            <a:r>
              <a:rPr lang="en" altLang="zh-TW">
                <a:solidFill>
                  <a:srgbClr val="9B2393"/>
                </a:solidFill>
                <a:latin typeface="Consolas" panose="020B0609020204030204" pitchFamily="49" charset="0"/>
                <a:cs typeface="Consolas" panose="020B0609020204030204" pitchFamily="49" charset="0"/>
              </a:rPr>
              <a:t>void</a:t>
            </a:r>
            <a:r>
              <a:rPr lang="en" altLang="zh-TW">
                <a:solidFill>
                  <a:srgbClr val="000000"/>
                </a:solidFill>
                <a:latin typeface="Consolas" panose="020B0609020204030204" pitchFamily="49" charset="0"/>
                <a:cs typeface="Consolas" panose="020B0609020204030204" pitchFamily="49" charset="0"/>
              </a:rPr>
              <a:t>) {</a:t>
            </a:r>
            <a:endParaRPr lang="en" altLang="zh-TW">
              <a:solidFill>
                <a:srgbClr val="9B2393"/>
              </a:solidFill>
              <a:latin typeface="Consolas" panose="020B0609020204030204" pitchFamily="49" charset="0"/>
              <a:cs typeface="Consolas" panose="020B0609020204030204" pitchFamily="49" charset="0"/>
            </a:endParaRP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a:t>
            </a:r>
            <a:r>
              <a:rPr lang="en" altLang="zh-TW" err="1">
                <a:solidFill>
                  <a:srgbClr val="000000"/>
                </a:solidFill>
                <a:latin typeface="Consolas" panose="020B0609020204030204" pitchFamily="49" charset="0"/>
                <a:cs typeface="Consolas" panose="020B0609020204030204" pitchFamily="49" charset="0"/>
              </a:rPr>
              <a:t>printf</a:t>
            </a:r>
            <a:r>
              <a:rPr lang="en" altLang="zh-TW">
                <a:solidFill>
                  <a:srgbClr val="000000"/>
                </a:solidFill>
                <a:latin typeface="Consolas" panose="020B0609020204030204" pitchFamily="49" charset="0"/>
                <a:cs typeface="Consolas" panose="020B0609020204030204" pitchFamily="49" charset="0"/>
              </a:rPr>
              <a:t>(</a:t>
            </a:r>
            <a:r>
              <a:rPr lang="en" altLang="zh-TW">
                <a:solidFill>
                  <a:srgbClr val="C41A16"/>
                </a:solidFill>
                <a:latin typeface="Consolas" panose="020B0609020204030204" pitchFamily="49" charset="0"/>
                <a:cs typeface="Consolas" panose="020B0609020204030204" pitchFamily="49" charset="0"/>
              </a:rPr>
              <a:t>"p0: start\n"</a:t>
            </a:r>
            <a:r>
              <a:rPr lang="en" altLang="zh-TW">
                <a:solidFill>
                  <a:srgbClr val="000000"/>
                </a:solidFill>
                <a:latin typeface="Consolas" panose="020B0609020204030204" pitchFamily="49" charset="0"/>
                <a:cs typeface="Consolas" panose="020B0609020204030204" pitchFamily="49" charset="0"/>
              </a:rPr>
              <a:t>);</a:t>
            </a:r>
            <a:endParaRPr lang="en" altLang="zh-TW">
              <a:solidFill>
                <a:srgbClr val="C41A16"/>
              </a:solidFill>
              <a:latin typeface="Consolas" panose="020B0609020204030204" pitchFamily="49" charset="0"/>
              <a:cs typeface="Consolas" panose="020B0609020204030204" pitchFamily="49" charset="0"/>
            </a:endParaRP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a:t>
            </a:r>
            <a:r>
              <a:rPr lang="en" altLang="zh-TW">
                <a:solidFill>
                  <a:srgbClr val="9B2393"/>
                </a:solidFill>
                <a:latin typeface="Consolas" panose="020B0609020204030204" pitchFamily="49" charset="0"/>
                <a:cs typeface="Consolas" panose="020B0609020204030204" pitchFamily="49" charset="0"/>
              </a:rPr>
              <a:t>while</a:t>
            </a:r>
            <a:r>
              <a:rPr lang="en" altLang="zh-TW">
                <a:solidFill>
                  <a:srgbClr val="000000"/>
                </a:solidFill>
                <a:latin typeface="Consolas" panose="020B0609020204030204" pitchFamily="49" charset="0"/>
                <a:cs typeface="Consolas" panose="020B0609020204030204" pitchFamily="49" charset="0"/>
              </a:rPr>
              <a:t> (</a:t>
            </a:r>
            <a:r>
              <a:rPr lang="en" altLang="zh-TW">
                <a:solidFill>
                  <a:srgbClr val="1C00CF"/>
                </a:solidFill>
                <a:latin typeface="Consolas" panose="020B0609020204030204" pitchFamily="49" charset="0"/>
                <a:cs typeface="Consolas" panose="020B0609020204030204" pitchFamily="49" charset="0"/>
              </a:rPr>
              <a:t>1</a:t>
            </a:r>
            <a:r>
              <a:rPr lang="en" altLang="zh-TW">
                <a:solidFill>
                  <a:srgbClr val="000000"/>
                </a:solidFill>
                <a:latin typeface="Consolas" panose="020B0609020204030204" pitchFamily="49" charset="0"/>
                <a:cs typeface="Consolas" panose="020B0609020204030204" pitchFamily="49" charset="0"/>
              </a:rPr>
              <a:t>) {</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flag0 = </a:t>
            </a:r>
            <a:r>
              <a:rPr lang="en" altLang="zh-TW">
                <a:solidFill>
                  <a:srgbClr val="1C00CF"/>
                </a:solidFill>
                <a:latin typeface="Consolas" panose="020B0609020204030204" pitchFamily="49" charset="0"/>
                <a:cs typeface="Consolas" panose="020B0609020204030204" pitchFamily="49" charset="0"/>
              </a:rPr>
              <a:t>1</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turn = </a:t>
            </a:r>
            <a:r>
              <a:rPr lang="en" altLang="zh-TW">
                <a:solidFill>
                  <a:srgbClr val="1C00CF"/>
                </a:solidFill>
                <a:latin typeface="Consolas" panose="020B0609020204030204" pitchFamily="49" charset="0"/>
                <a:cs typeface="Consolas" panose="020B0609020204030204" pitchFamily="49" charset="0"/>
              </a:rPr>
              <a:t>1</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a:t>
            </a:r>
            <a:r>
              <a:rPr lang="en" altLang="zh-TW">
                <a:solidFill>
                  <a:srgbClr val="9B2393"/>
                </a:solidFill>
                <a:latin typeface="Consolas" panose="020B0609020204030204" pitchFamily="49" charset="0"/>
                <a:cs typeface="Consolas" panose="020B0609020204030204" pitchFamily="49" charset="0"/>
              </a:rPr>
              <a:t>while</a:t>
            </a:r>
            <a:r>
              <a:rPr lang="en" altLang="zh-TW">
                <a:solidFill>
                  <a:srgbClr val="000000"/>
                </a:solidFill>
                <a:latin typeface="Consolas" panose="020B0609020204030204" pitchFamily="49" charset="0"/>
                <a:cs typeface="Consolas" panose="020B0609020204030204" pitchFamily="49" charset="0"/>
              </a:rPr>
              <a:t> (flag1==</a:t>
            </a:r>
            <a:r>
              <a:rPr lang="en" altLang="zh-TW">
                <a:solidFill>
                  <a:srgbClr val="1C00CF"/>
                </a:solidFill>
                <a:latin typeface="Consolas" panose="020B0609020204030204" pitchFamily="49" charset="0"/>
                <a:cs typeface="Consolas" panose="020B0609020204030204" pitchFamily="49" charset="0"/>
              </a:rPr>
              <a:t>1</a:t>
            </a:r>
            <a:r>
              <a:rPr lang="en" altLang="zh-TW">
                <a:solidFill>
                  <a:srgbClr val="000000"/>
                </a:solidFill>
                <a:latin typeface="Consolas" panose="020B0609020204030204" pitchFamily="49" charset="0"/>
                <a:cs typeface="Consolas" panose="020B0609020204030204" pitchFamily="49" charset="0"/>
              </a:rPr>
              <a:t> &amp;&amp; turn==</a:t>
            </a:r>
            <a:r>
              <a:rPr lang="en" altLang="zh-TW">
                <a:solidFill>
                  <a:srgbClr val="1C00CF"/>
                </a:solidFill>
                <a:latin typeface="Consolas" panose="020B0609020204030204" pitchFamily="49" charset="0"/>
                <a:cs typeface="Consolas" panose="020B0609020204030204" pitchFamily="49" charset="0"/>
              </a:rPr>
              <a:t>1</a:t>
            </a:r>
            <a:r>
              <a:rPr lang="en" altLang="zh-TW">
                <a:solidFill>
                  <a:srgbClr val="000000"/>
                </a:solidFill>
                <a:latin typeface="Consolas" panose="020B0609020204030204" pitchFamily="49" charset="0"/>
                <a:cs typeface="Consolas" panose="020B0609020204030204" pitchFamily="49" charset="0"/>
              </a:rPr>
              <a:t>)</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   </a:t>
            </a:r>
            <a:r>
              <a:rPr lang="en" altLang="zh-TW">
                <a:solidFill>
                  <a:srgbClr val="536579"/>
                </a:solidFill>
                <a:latin typeface="Consolas" panose="020B0609020204030204" pitchFamily="49" charset="0"/>
                <a:cs typeface="Consolas" panose="020B0609020204030204" pitchFamily="49" charset="0"/>
              </a:rPr>
              <a:t>//waiting</a:t>
            </a:r>
            <a:endParaRPr lang="en" altLang="zh-TW">
              <a:solidFill>
                <a:srgbClr val="000000"/>
              </a:solidFill>
              <a:latin typeface="Consolas" panose="020B0609020204030204" pitchFamily="49" charset="0"/>
              <a:cs typeface="Consolas" panose="020B0609020204030204" pitchFamily="49" charset="0"/>
            </a:endParaRP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a:t>
            </a:r>
            <a:r>
              <a:rPr lang="en" altLang="zh-TW">
                <a:solidFill>
                  <a:srgbClr val="536579"/>
                </a:solidFill>
                <a:latin typeface="Consolas" panose="020B0609020204030204" pitchFamily="49" charset="0"/>
                <a:cs typeface="Consolas" panose="020B0609020204030204" pitchFamily="49" charset="0"/>
              </a:rPr>
              <a:t>//critical section</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flag0=</a:t>
            </a:r>
            <a:r>
              <a:rPr lang="en" altLang="zh-TW">
                <a:solidFill>
                  <a:srgbClr val="1C00CF"/>
                </a:solidFill>
                <a:latin typeface="Consolas" panose="020B0609020204030204" pitchFamily="49" charset="0"/>
                <a:cs typeface="Consolas" panose="020B0609020204030204" pitchFamily="49" charset="0"/>
              </a:rPr>
              <a:t>0</a:t>
            </a:r>
            <a:r>
              <a:rPr lang="en" altLang="zh-TW">
                <a:solidFill>
                  <a:srgbClr val="000000"/>
                </a:solidFill>
                <a:latin typeface="Consolas" panose="020B0609020204030204" pitchFamily="49" charset="0"/>
                <a:cs typeface="Consolas" panose="020B0609020204030204" pitchFamily="49" charset="0"/>
              </a:rPr>
              <a:t>;</a:t>
            </a:r>
            <a:r>
              <a:rPr lang="en" altLang="zh-TW">
                <a:solidFill>
                  <a:srgbClr val="536579"/>
                </a:solidFill>
                <a:latin typeface="Consolas" panose="020B0609020204030204" pitchFamily="49" charset="0"/>
                <a:cs typeface="Consolas" panose="020B0609020204030204" pitchFamily="49" charset="0"/>
              </a:rPr>
              <a:t>//</a:t>
            </a:r>
            <a:r>
              <a:rPr lang="zh-TW" altLang="en-US">
                <a:solidFill>
                  <a:srgbClr val="536579"/>
                </a:solidFill>
                <a:latin typeface="Consolas" panose="020B0609020204030204" pitchFamily="49" charset="0"/>
                <a:cs typeface="Consolas" panose="020B0609020204030204" pitchFamily="49" charset="0"/>
              </a:rPr>
              <a:t>離開</a:t>
            </a:r>
            <a:r>
              <a:rPr lang="en" altLang="zh-TW">
                <a:solidFill>
                  <a:srgbClr val="536579"/>
                </a:solidFill>
                <a:latin typeface="Consolas" panose="020B0609020204030204" pitchFamily="49" charset="0"/>
                <a:cs typeface="Consolas" panose="020B0609020204030204" pitchFamily="49" charset="0"/>
              </a:rPr>
              <a:t>critical section</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    }</a:t>
            </a:r>
          </a:p>
          <a:p>
            <a:pPr marL="514350" indent="-514350">
              <a:buFont typeface="+mj-lt"/>
              <a:buAutoNum type="arabicPeriod"/>
            </a:pPr>
            <a:r>
              <a:rPr lang="en" altLang="zh-TW">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45709681"/>
      </p:ext>
    </p:extLst>
  </p:cSld>
  <p:clrMapOvr>
    <a:masterClrMapping/>
  </p:clrMapOvr>
  <mc:AlternateContent xmlns:mc="http://schemas.openxmlformats.org/markup-compatibility/2006" xmlns:p14="http://schemas.microsoft.com/office/powerpoint/2010/main">
    <mc:Choice Requires="p14">
      <p:transition spd="slow" p14:dur="2000" advTm="62215"/>
    </mc:Choice>
    <mc:Fallback xmlns="">
      <p:transition spd="slow" advTm="62215"/>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F6E1A-0FAD-2F43-92C2-90C94EC829D4}"/>
              </a:ext>
            </a:extLst>
          </p:cNvPr>
          <p:cNvSpPr>
            <a:spLocks noGrp="1"/>
          </p:cNvSpPr>
          <p:nvPr>
            <p:ph type="title"/>
          </p:nvPr>
        </p:nvSpPr>
        <p:spPr/>
        <p:txBody>
          <a:bodyPr/>
          <a:lstStyle/>
          <a:p>
            <a:r>
              <a:rPr kumimoji="1" lang="en-US" altLang="zh-TW">
                <a:solidFill>
                  <a:srgbClr val="C00000"/>
                </a:solidFill>
              </a:rPr>
              <a:t>readers-writers problem</a:t>
            </a:r>
            <a:br>
              <a:rPr kumimoji="1" lang="en-US" altLang="zh-TW">
                <a:solidFill>
                  <a:srgbClr val="C00000"/>
                </a:solidFill>
              </a:rPr>
            </a:br>
            <a:r>
              <a:rPr kumimoji="1" lang="en-US" altLang="zh-TW">
                <a:solidFill>
                  <a:srgbClr val="C00000"/>
                </a:solidFill>
              </a:rPr>
              <a:t>	(</a:t>
            </a:r>
            <a:r>
              <a:rPr kumimoji="1" lang="zh-CN" altLang="en-US">
                <a:solidFill>
                  <a:srgbClr val="C00000"/>
                </a:solidFill>
              </a:rPr>
              <a:t>重要的問題</a:t>
            </a:r>
            <a:r>
              <a:rPr kumimoji="1" lang="en-US" altLang="zh-TW">
                <a:solidFill>
                  <a:srgbClr val="C00000"/>
                </a:solidFill>
              </a:rPr>
              <a:t>)</a:t>
            </a:r>
            <a:endParaRPr kumimoji="1" lang="zh-TW" altLang="en-US">
              <a:solidFill>
                <a:srgbClr val="C00000"/>
              </a:solidFill>
            </a:endParaRPr>
          </a:p>
        </p:txBody>
      </p:sp>
      <p:sp>
        <p:nvSpPr>
          <p:cNvPr id="3" name="內容版面配置區 2">
            <a:extLst>
              <a:ext uri="{FF2B5EF4-FFF2-40B4-BE49-F238E27FC236}">
                <a16:creationId xmlns:a16="http://schemas.microsoft.com/office/drawing/2014/main" id="{A3645709-64D5-1B47-9B5E-2020BDC0898B}"/>
              </a:ext>
            </a:extLst>
          </p:cNvPr>
          <p:cNvSpPr>
            <a:spLocks noGrp="1"/>
          </p:cNvSpPr>
          <p:nvPr>
            <p:ph idx="1"/>
          </p:nvPr>
        </p:nvSpPr>
        <p:spPr/>
        <p:txBody>
          <a:bodyPr/>
          <a:lstStyle/>
          <a:p>
            <a:pPr>
              <a:lnSpc>
                <a:spcPct val="150000"/>
              </a:lnSpc>
            </a:pPr>
            <a:r>
              <a:rPr kumimoji="1" lang="en-US" altLang="zh-CN"/>
              <a:t>reader</a:t>
            </a:r>
            <a:r>
              <a:rPr kumimoji="1" lang="zh-CN" altLang="en-US"/>
              <a:t>和</a:t>
            </a:r>
            <a:r>
              <a:rPr kumimoji="1" lang="en-US" altLang="zh-CN"/>
              <a:t>writer</a:t>
            </a:r>
            <a:r>
              <a:rPr kumimoji="1" lang="zh-CN" altLang="en-US"/>
              <a:t>的差別</a:t>
            </a:r>
            <a:endParaRPr kumimoji="1" lang="en-US" altLang="zh-CN"/>
          </a:p>
          <a:p>
            <a:pPr lvl="1">
              <a:lnSpc>
                <a:spcPct val="150000"/>
              </a:lnSpc>
            </a:pPr>
            <a:r>
              <a:rPr kumimoji="1" lang="en-US" altLang="zh-CN"/>
              <a:t>reader</a:t>
            </a:r>
            <a:r>
              <a:rPr kumimoji="1" lang="zh-CN" altLang="en-US"/>
              <a:t>只可以讀</a:t>
            </a:r>
            <a:endParaRPr kumimoji="1" lang="en-US" altLang="zh-CN"/>
          </a:p>
          <a:p>
            <a:pPr lvl="1">
              <a:lnSpc>
                <a:spcPct val="150000"/>
              </a:lnSpc>
            </a:pPr>
            <a:r>
              <a:rPr kumimoji="1" lang="en-US" altLang="zh-CN"/>
              <a:t>writer</a:t>
            </a:r>
            <a:r>
              <a:rPr kumimoji="1" lang="zh-CN" altLang="en-US"/>
              <a:t>可以讀、寫</a:t>
            </a:r>
            <a:endParaRPr kumimoji="1" lang="en-US" altLang="zh-CN"/>
          </a:p>
          <a:p>
            <a:pPr>
              <a:lnSpc>
                <a:spcPct val="150000"/>
              </a:lnSpc>
            </a:pPr>
            <a:r>
              <a:rPr kumimoji="1" lang="zh-CN" altLang="en-US"/>
              <a:t>可以同時多個</a:t>
            </a:r>
            <a:r>
              <a:rPr kumimoji="1" lang="en-US" altLang="zh-CN"/>
              <a:t>reader</a:t>
            </a:r>
            <a:r>
              <a:rPr kumimoji="1" lang="zh-CN" altLang="en-US"/>
              <a:t>讀同一個資料結構</a:t>
            </a:r>
            <a:endParaRPr kumimoji="1" lang="en-US" altLang="zh-CN"/>
          </a:p>
          <a:p>
            <a:pPr>
              <a:lnSpc>
                <a:spcPct val="150000"/>
              </a:lnSpc>
            </a:pPr>
            <a:r>
              <a:rPr kumimoji="1" lang="en-US" altLang="zh-TW"/>
              <a:t>reader</a:t>
            </a:r>
            <a:r>
              <a:rPr kumimoji="1" lang="zh-CN" altLang="en-US"/>
              <a:t>和</a:t>
            </a:r>
            <a:r>
              <a:rPr kumimoji="1" lang="en-US" altLang="zh-CN"/>
              <a:t>writer</a:t>
            </a:r>
            <a:r>
              <a:rPr kumimoji="1" lang="zh-CN" altLang="en-US"/>
              <a:t>不可以同時存取同一個資料結構</a:t>
            </a:r>
            <a:endParaRPr kumimoji="1" lang="en-US" altLang="zh-CN"/>
          </a:p>
          <a:p>
            <a:pPr>
              <a:lnSpc>
                <a:spcPct val="150000"/>
              </a:lnSpc>
            </a:pPr>
            <a:r>
              <a:rPr kumimoji="1" lang="zh-CN" altLang="en-US"/>
              <a:t>不允許同時間，超過二個以上的</a:t>
            </a:r>
            <a:r>
              <a:rPr kumimoji="1" lang="en-US" altLang="zh-CN"/>
              <a:t>writer</a:t>
            </a:r>
            <a:r>
              <a:rPr kumimoji="1" lang="zh-CN" altLang="en-US"/>
              <a:t>存取同一個資料結構</a:t>
            </a:r>
            <a:endParaRPr kumimoji="1"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49189839-8AB5-AB4A-9CDB-EE4D1A045060}"/>
                  </a:ext>
                </a:extLst>
              </p14:cNvPr>
              <p14:cNvContentPartPr/>
              <p14:nvPr/>
            </p14:nvContentPartPr>
            <p14:xfrm>
              <a:off x="3977640" y="1441080"/>
              <a:ext cx="4595400" cy="4475160"/>
            </p14:xfrm>
          </p:contentPart>
        </mc:Choice>
        <mc:Fallback xmlns="">
          <p:pic>
            <p:nvPicPr>
              <p:cNvPr id="4" name="筆跡 3">
                <a:extLst>
                  <a:ext uri="{FF2B5EF4-FFF2-40B4-BE49-F238E27FC236}">
                    <a16:creationId xmlns:a16="http://schemas.microsoft.com/office/drawing/2014/main" id="{49189839-8AB5-AB4A-9CDB-EE4D1A045060}"/>
                  </a:ext>
                </a:extLst>
              </p:cNvPr>
              <p:cNvPicPr/>
              <p:nvPr/>
            </p:nvPicPr>
            <p:blipFill>
              <a:blip r:embed="rId3"/>
              <a:stretch>
                <a:fillRect/>
              </a:stretch>
            </p:blipFill>
            <p:spPr>
              <a:xfrm>
                <a:off x="3961440" y="1424880"/>
                <a:ext cx="4627800" cy="4507560"/>
              </a:xfrm>
              <a:prstGeom prst="rect">
                <a:avLst/>
              </a:prstGeom>
            </p:spPr>
          </p:pic>
        </mc:Fallback>
      </mc:AlternateContent>
    </p:spTree>
    <p:extLst>
      <p:ext uri="{BB962C8B-B14F-4D97-AF65-F5344CB8AC3E}">
        <p14:creationId xmlns:p14="http://schemas.microsoft.com/office/powerpoint/2010/main" val="35683372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5C357D1-EAE0-954D-B92E-70EC17E7D82A}"/>
              </a:ext>
            </a:extLst>
          </p:cNvPr>
          <p:cNvSpPr>
            <a:spLocks noGrp="1"/>
          </p:cNvSpPr>
          <p:nvPr>
            <p:ph idx="1"/>
          </p:nvPr>
        </p:nvSpPr>
        <p:spPr/>
        <p:txBody>
          <a:bodyPr/>
          <a:lstStyle/>
          <a:p>
            <a:r>
              <a:rPr kumimoji="1" lang="zh-TW" altLang="en-US" dirty="0"/>
              <a:t>有辦法把程式碼給上註解嗎？</a:t>
            </a:r>
            <a:endParaRPr kumimoji="1" lang="en-US" altLang="zh-TW" dirty="0"/>
          </a:p>
          <a:p>
            <a:r>
              <a:rPr kumimoji="1" lang="zh-TW" altLang="en-US" dirty="0"/>
              <a:t>有辦法說明如果不使用</a:t>
            </a:r>
            <a:r>
              <a:rPr kumimoji="1" lang="en-US" altLang="zh-TW" dirty="0"/>
              <a:t>C11</a:t>
            </a:r>
            <a:r>
              <a:rPr kumimoji="1" lang="zh-CN" altLang="en-US" dirty="0"/>
              <a:t>的話，那邊可能會錯嗎？</a:t>
            </a:r>
            <a:endParaRPr kumimoji="1" lang="en-US" altLang="zh-CN" dirty="0"/>
          </a:p>
          <a:p>
            <a:r>
              <a:rPr kumimoji="1" lang="zh-CN" altLang="en-US" dirty="0"/>
              <a:t>解釋讀寫問題</a:t>
            </a:r>
            <a:endParaRPr kumimoji="1" lang="zh-TW" altLang="en-US" dirty="0"/>
          </a:p>
        </p:txBody>
      </p:sp>
    </p:spTree>
    <p:extLst>
      <p:ext uri="{BB962C8B-B14F-4D97-AF65-F5344CB8AC3E}">
        <p14:creationId xmlns:p14="http://schemas.microsoft.com/office/powerpoint/2010/main" val="20204677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FBB89A0-3151-5B47-91E5-B3419C53FAFD}"/>
              </a:ext>
            </a:extLst>
          </p:cNvPr>
          <p:cNvSpPr>
            <a:spLocks noGrp="1"/>
          </p:cNvSpPr>
          <p:nvPr>
            <p:ph type="ctrTitle"/>
          </p:nvPr>
        </p:nvSpPr>
        <p:spPr/>
        <p:txBody>
          <a:bodyPr/>
          <a:lstStyle/>
          <a:p>
            <a:r>
              <a:rPr kumimoji="1" lang="en-US" altLang="zh-TW" sz="8800" dirty="0"/>
              <a:t>semaphore</a:t>
            </a:r>
            <a:endParaRPr kumimoji="1" lang="zh-TW" altLang="en-US" sz="8800" dirty="0"/>
          </a:p>
        </p:txBody>
      </p:sp>
    </p:spTree>
    <p:extLst>
      <p:ext uri="{BB962C8B-B14F-4D97-AF65-F5344CB8AC3E}">
        <p14:creationId xmlns:p14="http://schemas.microsoft.com/office/powerpoint/2010/main" val="6358261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E3B470E-B746-7443-B1A1-9187BB113189}"/>
              </a:ext>
            </a:extLst>
          </p:cNvPr>
          <p:cNvSpPr>
            <a:spLocks noGrp="1"/>
          </p:cNvSpPr>
          <p:nvPr>
            <p:ph type="title"/>
          </p:nvPr>
        </p:nvSpPr>
        <p:spPr/>
        <p:txBody>
          <a:bodyPr/>
          <a:lstStyle/>
          <a:p>
            <a:r>
              <a:rPr kumimoji="1" lang="en-US" altLang="zh-TW"/>
              <a:t>semaphore</a:t>
            </a:r>
            <a:r>
              <a:rPr kumimoji="1" lang="zh-CN" altLang="en-US"/>
              <a:t>的定義</a:t>
            </a:r>
            <a:endParaRPr kumimoji="1" lang="zh-TW" altLang="en-US"/>
          </a:p>
        </p:txBody>
      </p:sp>
      <p:sp>
        <p:nvSpPr>
          <p:cNvPr id="8" name="內容版面配置區 7">
            <a:extLst>
              <a:ext uri="{FF2B5EF4-FFF2-40B4-BE49-F238E27FC236}">
                <a16:creationId xmlns:a16="http://schemas.microsoft.com/office/drawing/2014/main" id="{2DF4C8EA-09B3-994E-A959-B482762A1B59}"/>
              </a:ext>
            </a:extLst>
          </p:cNvPr>
          <p:cNvSpPr>
            <a:spLocks noGrp="1"/>
          </p:cNvSpPr>
          <p:nvPr>
            <p:ph idx="1"/>
          </p:nvPr>
        </p:nvSpPr>
        <p:spPr/>
        <p:txBody>
          <a:bodyPr/>
          <a:lstStyle/>
          <a:p>
            <a:pPr marL="0" indent="0">
              <a:buNone/>
            </a:pPr>
            <a:r>
              <a:rPr kumimoji="1" lang="en-US" altLang="zh-TW"/>
              <a:t>wait (S) { </a:t>
            </a:r>
          </a:p>
          <a:p>
            <a:pPr marL="0" indent="0">
              <a:buNone/>
            </a:pPr>
            <a:r>
              <a:rPr kumimoji="1" lang="en-US" altLang="zh-TW"/>
              <a:t>	while (S &lt;= 0)</a:t>
            </a:r>
          </a:p>
          <a:p>
            <a:pPr marL="0" indent="0">
              <a:buNone/>
            </a:pPr>
            <a:r>
              <a:rPr kumimoji="1" lang="en-US" altLang="zh-TW"/>
              <a:t>		; // no-op</a:t>
            </a:r>
          </a:p>
          <a:p>
            <a:pPr marL="0" indent="0">
              <a:buNone/>
            </a:pPr>
            <a:r>
              <a:rPr kumimoji="1" lang="en-US" altLang="zh-TW"/>
              <a:t>	S--;</a:t>
            </a:r>
          </a:p>
          <a:p>
            <a:pPr marL="0" indent="0">
              <a:buNone/>
            </a:pPr>
            <a:r>
              <a:rPr kumimoji="1" lang="en-US" altLang="zh-TW"/>
              <a:t>}</a:t>
            </a:r>
          </a:p>
        </p:txBody>
      </p:sp>
      <p:sp>
        <p:nvSpPr>
          <p:cNvPr id="7" name="文字版面配置區 6">
            <a:extLst>
              <a:ext uri="{FF2B5EF4-FFF2-40B4-BE49-F238E27FC236}">
                <a16:creationId xmlns:a16="http://schemas.microsoft.com/office/drawing/2014/main" id="{2311373C-5325-A948-9ACA-989BEFC07E11}"/>
              </a:ext>
            </a:extLst>
          </p:cNvPr>
          <p:cNvSpPr>
            <a:spLocks noGrp="1"/>
          </p:cNvSpPr>
          <p:nvPr>
            <p:ph type="body" idx="4294967295"/>
          </p:nvPr>
        </p:nvSpPr>
        <p:spPr>
          <a:xfrm>
            <a:off x="0" y="1681163"/>
            <a:ext cx="5157788" cy="823912"/>
          </a:xfrm>
        </p:spPr>
        <p:style>
          <a:lnRef idx="1">
            <a:schemeClr val="accent4"/>
          </a:lnRef>
          <a:fillRef idx="3">
            <a:schemeClr val="accent4"/>
          </a:fillRef>
          <a:effectRef idx="2">
            <a:schemeClr val="accent4"/>
          </a:effectRef>
          <a:fontRef idx="minor">
            <a:schemeClr val="lt1"/>
          </a:fontRef>
        </p:style>
        <p:txBody>
          <a:bodyPr/>
          <a:lstStyle/>
          <a:p>
            <a:r>
              <a:rPr kumimoji="1" lang="en-US" altLang="zh-TW" b="0">
                <a:ea typeface="Microsoft YaHei Light" panose="020B0502040204020203" pitchFamily="34" charset="-122"/>
              </a:rPr>
              <a:t>wait/lock</a:t>
            </a:r>
            <a:endParaRPr kumimoji="1" lang="zh-TW" altLang="en-US" b="0">
              <a:ea typeface="Microsoft YaHei Light" panose="020B0502040204020203" pitchFamily="34" charset="-122"/>
            </a:endParaRPr>
          </a:p>
        </p:txBody>
      </p:sp>
      <p:sp>
        <p:nvSpPr>
          <p:cNvPr id="9" name="文字版面配置區 8">
            <a:extLst>
              <a:ext uri="{FF2B5EF4-FFF2-40B4-BE49-F238E27FC236}">
                <a16:creationId xmlns:a16="http://schemas.microsoft.com/office/drawing/2014/main" id="{C7592DEC-DA43-8F41-8274-6A2C8ADE42C5}"/>
              </a:ext>
            </a:extLst>
          </p:cNvPr>
          <p:cNvSpPr>
            <a:spLocks noGrp="1"/>
          </p:cNvSpPr>
          <p:nvPr>
            <p:ph type="body" sz="quarter" idx="4294967295"/>
          </p:nvPr>
        </p:nvSpPr>
        <p:spPr>
          <a:xfrm>
            <a:off x="7008813" y="1681163"/>
            <a:ext cx="5183187" cy="823912"/>
          </a:xfrm>
        </p:spPr>
        <p:style>
          <a:lnRef idx="1">
            <a:schemeClr val="accent4"/>
          </a:lnRef>
          <a:fillRef idx="3">
            <a:schemeClr val="accent4"/>
          </a:fillRef>
          <a:effectRef idx="2">
            <a:schemeClr val="accent4"/>
          </a:effectRef>
          <a:fontRef idx="minor">
            <a:schemeClr val="lt1"/>
          </a:fontRef>
        </p:style>
        <p:txBody>
          <a:bodyPr/>
          <a:lstStyle/>
          <a:p>
            <a:r>
              <a:rPr kumimoji="1" lang="en-US" altLang="zh-TW" b="0">
                <a:ea typeface="Microsoft YaHei Light" panose="020B0502040204020203" pitchFamily="34" charset="-122"/>
              </a:rPr>
              <a:t>signal/unlock</a:t>
            </a:r>
            <a:endParaRPr kumimoji="1" lang="zh-TW" altLang="en-US" b="0">
              <a:ea typeface="Microsoft YaHei Light" panose="020B0502040204020203" pitchFamily="34" charset="-122"/>
            </a:endParaRPr>
          </a:p>
        </p:txBody>
      </p:sp>
      <p:sp>
        <p:nvSpPr>
          <p:cNvPr id="10" name="內容版面配置區 9">
            <a:extLst>
              <a:ext uri="{FF2B5EF4-FFF2-40B4-BE49-F238E27FC236}">
                <a16:creationId xmlns:a16="http://schemas.microsoft.com/office/drawing/2014/main" id="{49F3172C-6703-264A-9691-D2B4E78C7A7F}"/>
              </a:ext>
            </a:extLst>
          </p:cNvPr>
          <p:cNvSpPr>
            <a:spLocks noGrp="1"/>
          </p:cNvSpPr>
          <p:nvPr>
            <p:ph sz="quarter" idx="4294967295"/>
          </p:nvPr>
        </p:nvSpPr>
        <p:spPr>
          <a:xfrm>
            <a:off x="7008813" y="2505075"/>
            <a:ext cx="5183187" cy="3684588"/>
          </a:xfrm>
        </p:spPr>
        <p:txBody>
          <a:bodyPr/>
          <a:lstStyle/>
          <a:p>
            <a:pPr marL="0" indent="0">
              <a:buNone/>
            </a:pPr>
            <a:r>
              <a:rPr kumimoji="1" lang="en-US" altLang="zh-TW"/>
              <a:t>signal (S) { </a:t>
            </a:r>
          </a:p>
          <a:p>
            <a:pPr marL="0" indent="0">
              <a:buNone/>
            </a:pPr>
            <a:r>
              <a:rPr kumimoji="1" lang="en-US" altLang="zh-TW"/>
              <a:t>	S++;</a:t>
            </a:r>
          </a:p>
          <a:p>
            <a:pPr marL="0" indent="0">
              <a:buNone/>
            </a:pPr>
            <a:r>
              <a:rPr kumimoji="1" lang="en-US" altLang="zh-TW"/>
              <a:t>}</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61E29972-6731-3742-952D-1B6A6E828ADF}"/>
                  </a:ext>
                </a:extLst>
              </p14:cNvPr>
              <p14:cNvContentPartPr/>
              <p14:nvPr/>
            </p14:nvContentPartPr>
            <p14:xfrm>
              <a:off x="646200" y="243360"/>
              <a:ext cx="9484200" cy="4714200"/>
            </p14:xfrm>
          </p:contentPart>
        </mc:Choice>
        <mc:Fallback xmlns="">
          <p:pic>
            <p:nvPicPr>
              <p:cNvPr id="2" name="筆跡 1">
                <a:extLst>
                  <a:ext uri="{FF2B5EF4-FFF2-40B4-BE49-F238E27FC236}">
                    <a16:creationId xmlns:a16="http://schemas.microsoft.com/office/drawing/2014/main" id="{61E29972-6731-3742-952D-1B6A6E828ADF}"/>
                  </a:ext>
                </a:extLst>
              </p:cNvPr>
              <p:cNvPicPr/>
              <p:nvPr/>
            </p:nvPicPr>
            <p:blipFill>
              <a:blip r:embed="rId3"/>
              <a:stretch>
                <a:fillRect/>
              </a:stretch>
            </p:blipFill>
            <p:spPr>
              <a:xfrm>
                <a:off x="630000" y="227160"/>
                <a:ext cx="9516600" cy="4746600"/>
              </a:xfrm>
              <a:prstGeom prst="rect">
                <a:avLst/>
              </a:prstGeom>
            </p:spPr>
          </p:pic>
        </mc:Fallback>
      </mc:AlternateContent>
    </p:spTree>
    <p:extLst>
      <p:ext uri="{BB962C8B-B14F-4D97-AF65-F5344CB8AC3E}">
        <p14:creationId xmlns:p14="http://schemas.microsoft.com/office/powerpoint/2010/main" val="777246583"/>
      </p:ext>
    </p:extLst>
  </p:cSld>
  <p:clrMapOvr>
    <a:masterClrMapping/>
  </p:clrMapOvr>
  <mc:AlternateContent xmlns:mc="http://schemas.openxmlformats.org/markup-compatibility/2006" xmlns:p14="http://schemas.microsoft.com/office/powerpoint/2010/main">
    <mc:Choice Requires="p14">
      <p:transition spd="slow" p14:dur="2000" advTm="176661"/>
    </mc:Choice>
    <mc:Fallback xmlns="">
      <p:transition spd="slow" advTm="176661"/>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56270-49D0-5849-AA76-64C833CC4600}"/>
              </a:ext>
            </a:extLst>
          </p:cNvPr>
          <p:cNvSpPr>
            <a:spLocks noGrp="1"/>
          </p:cNvSpPr>
          <p:nvPr>
            <p:ph type="title"/>
          </p:nvPr>
        </p:nvSpPr>
        <p:spPr/>
        <p:txBody>
          <a:bodyPr/>
          <a:lstStyle/>
          <a:p>
            <a:r>
              <a:rPr kumimoji="1" lang="en-US" altLang="zh-TW"/>
              <a:t>semaphore</a:t>
            </a:r>
            <a:r>
              <a:rPr kumimoji="1" lang="zh-CN" altLang="en-US"/>
              <a:t>的實作</a:t>
            </a:r>
            <a:endParaRPr kumimoji="1" lang="zh-TW" altLang="en-US"/>
          </a:p>
        </p:txBody>
      </p:sp>
      <p:sp>
        <p:nvSpPr>
          <p:cNvPr id="4" name="內容版面配置區 3">
            <a:extLst>
              <a:ext uri="{FF2B5EF4-FFF2-40B4-BE49-F238E27FC236}">
                <a16:creationId xmlns:a16="http://schemas.microsoft.com/office/drawing/2014/main" id="{258A421B-917A-1C4D-87ED-687FB3030DCF}"/>
              </a:ext>
            </a:extLst>
          </p:cNvPr>
          <p:cNvSpPr>
            <a:spLocks noGrp="1"/>
          </p:cNvSpPr>
          <p:nvPr>
            <p:ph idx="1"/>
          </p:nvPr>
        </p:nvSpPr>
        <p:spPr/>
        <p:txBody>
          <a:bodyPr>
            <a:normAutofit/>
          </a:bodyPr>
          <a:lstStyle/>
          <a:p>
            <a:pPr marL="0" indent="0">
              <a:buNone/>
            </a:pPr>
            <a:r>
              <a:rPr kumimoji="1" lang="en-US" altLang="zh-TW" sz="2400"/>
              <a:t>wait (S){ </a:t>
            </a:r>
          </a:p>
          <a:p>
            <a:pPr marL="0" indent="0">
              <a:buNone/>
            </a:pPr>
            <a:r>
              <a:rPr kumimoji="1" lang="en-US" altLang="zh-TW" sz="2400"/>
              <a:t>value--;</a:t>
            </a:r>
          </a:p>
          <a:p>
            <a:pPr marL="0" indent="0">
              <a:buNone/>
            </a:pPr>
            <a:r>
              <a:rPr kumimoji="1" lang="zh-TW" altLang="en-US" sz="2400"/>
              <a:t>　</a:t>
            </a:r>
            <a:r>
              <a:rPr kumimoji="1" lang="en-US" altLang="zh-TW" sz="2400"/>
              <a:t>if (value &lt; 0) { </a:t>
            </a:r>
          </a:p>
          <a:p>
            <a:pPr marL="914400" lvl="2" indent="0">
              <a:buNone/>
            </a:pPr>
            <a:r>
              <a:rPr kumimoji="1" lang="en-US" altLang="zh-TW" sz="2400"/>
              <a:t>add this process to waiting queue</a:t>
            </a:r>
          </a:p>
          <a:p>
            <a:pPr marL="0" indent="0">
              <a:buNone/>
            </a:pPr>
            <a:r>
              <a:rPr kumimoji="1" lang="en-US" altLang="zh-TW" sz="2400"/>
              <a:t>	block();</a:t>
            </a:r>
          </a:p>
          <a:p>
            <a:pPr marL="0" indent="0">
              <a:buNone/>
            </a:pPr>
            <a:r>
              <a:rPr kumimoji="1" lang="zh-TW" altLang="en-US" sz="2400"/>
              <a:t>　</a:t>
            </a:r>
            <a:r>
              <a:rPr kumimoji="1" lang="en-US" altLang="zh-TW" sz="2400"/>
              <a:t>}</a:t>
            </a:r>
          </a:p>
          <a:p>
            <a:pPr marL="0" indent="0">
              <a:buNone/>
            </a:pPr>
            <a:r>
              <a:rPr kumimoji="1" lang="en-US" altLang="zh-TW" sz="2400"/>
              <a:t>}</a:t>
            </a:r>
          </a:p>
        </p:txBody>
      </p:sp>
      <p:sp>
        <p:nvSpPr>
          <p:cNvPr id="3" name="文字版面配置區 2">
            <a:extLst>
              <a:ext uri="{FF2B5EF4-FFF2-40B4-BE49-F238E27FC236}">
                <a16:creationId xmlns:a16="http://schemas.microsoft.com/office/drawing/2014/main" id="{68820C94-9D0F-B246-A0C1-D5448C560A82}"/>
              </a:ext>
            </a:extLst>
          </p:cNvPr>
          <p:cNvSpPr>
            <a:spLocks noGrp="1"/>
          </p:cNvSpPr>
          <p:nvPr>
            <p:ph type="body" idx="4294967295"/>
          </p:nvPr>
        </p:nvSpPr>
        <p:spPr>
          <a:xfrm>
            <a:off x="0" y="1681163"/>
            <a:ext cx="5157788" cy="823912"/>
          </a:xfrm>
        </p:spPr>
        <p:style>
          <a:lnRef idx="1">
            <a:schemeClr val="accent4"/>
          </a:lnRef>
          <a:fillRef idx="3">
            <a:schemeClr val="accent4"/>
          </a:fillRef>
          <a:effectRef idx="2">
            <a:schemeClr val="accent4"/>
          </a:effectRef>
          <a:fontRef idx="minor">
            <a:schemeClr val="lt1"/>
          </a:fontRef>
        </p:style>
        <p:txBody>
          <a:bodyPr/>
          <a:lstStyle/>
          <a:p>
            <a:r>
              <a:rPr kumimoji="1" lang="en-US" altLang="zh-TW" b="0">
                <a:ea typeface="Microsoft YaHei Light" panose="020B0502040204020203" pitchFamily="34" charset="-122"/>
              </a:rPr>
              <a:t>wait/lock</a:t>
            </a:r>
            <a:endParaRPr kumimoji="1" lang="zh-TW" altLang="en-US" b="0">
              <a:ea typeface="Microsoft YaHei Light" panose="020B0502040204020203" pitchFamily="34" charset="-122"/>
            </a:endParaRPr>
          </a:p>
        </p:txBody>
      </p:sp>
      <p:sp>
        <p:nvSpPr>
          <p:cNvPr id="5" name="文字版面配置區 4">
            <a:extLst>
              <a:ext uri="{FF2B5EF4-FFF2-40B4-BE49-F238E27FC236}">
                <a16:creationId xmlns:a16="http://schemas.microsoft.com/office/drawing/2014/main" id="{F9DE6A46-45BE-8640-BF90-AFEA5B4CDF96}"/>
              </a:ext>
            </a:extLst>
          </p:cNvPr>
          <p:cNvSpPr>
            <a:spLocks noGrp="1"/>
          </p:cNvSpPr>
          <p:nvPr>
            <p:ph type="body" sz="quarter" idx="4294967295"/>
          </p:nvPr>
        </p:nvSpPr>
        <p:spPr>
          <a:xfrm>
            <a:off x="7008813" y="1681163"/>
            <a:ext cx="5183187" cy="823912"/>
          </a:xfrm>
        </p:spPr>
        <p:style>
          <a:lnRef idx="1">
            <a:schemeClr val="accent4"/>
          </a:lnRef>
          <a:fillRef idx="3">
            <a:schemeClr val="accent4"/>
          </a:fillRef>
          <a:effectRef idx="2">
            <a:schemeClr val="accent4"/>
          </a:effectRef>
          <a:fontRef idx="minor">
            <a:schemeClr val="lt1"/>
          </a:fontRef>
        </p:style>
        <p:txBody>
          <a:bodyPr/>
          <a:lstStyle/>
          <a:p>
            <a:r>
              <a:rPr kumimoji="1" lang="en-US" altLang="zh-TW" b="0">
                <a:ea typeface="Microsoft YaHei Light" panose="020B0502040204020203" pitchFamily="34" charset="-122"/>
              </a:rPr>
              <a:t>signal/unlock</a:t>
            </a:r>
            <a:endParaRPr kumimoji="1" lang="zh-TW" altLang="en-US" b="0">
              <a:ea typeface="Microsoft YaHei Light" panose="020B0502040204020203" pitchFamily="34" charset="-122"/>
            </a:endParaRPr>
          </a:p>
        </p:txBody>
      </p:sp>
      <p:sp>
        <p:nvSpPr>
          <p:cNvPr id="6" name="內容版面配置區 5">
            <a:extLst>
              <a:ext uri="{FF2B5EF4-FFF2-40B4-BE49-F238E27FC236}">
                <a16:creationId xmlns:a16="http://schemas.microsoft.com/office/drawing/2014/main" id="{90296115-78A3-B94F-B555-8F2093C144C0}"/>
              </a:ext>
            </a:extLst>
          </p:cNvPr>
          <p:cNvSpPr>
            <a:spLocks noGrp="1"/>
          </p:cNvSpPr>
          <p:nvPr>
            <p:ph sz="quarter" idx="4294967295"/>
          </p:nvPr>
        </p:nvSpPr>
        <p:spPr>
          <a:xfrm>
            <a:off x="7008813" y="2505075"/>
            <a:ext cx="5183187" cy="3684588"/>
          </a:xfrm>
        </p:spPr>
        <p:txBody>
          <a:bodyPr>
            <a:normAutofit/>
          </a:bodyPr>
          <a:lstStyle/>
          <a:p>
            <a:pPr>
              <a:lnSpc>
                <a:spcPct val="80000"/>
              </a:lnSpc>
              <a:buFont typeface="Monotype Sorts" pitchFamily="2" charset="2"/>
              <a:buNone/>
            </a:pPr>
            <a:r>
              <a:rPr lang="en-US" altLang="zh-TW" sz="2400" dirty="0"/>
              <a:t>Signal (S)</a:t>
            </a:r>
            <a:r>
              <a:rPr lang="zh-TW" altLang="en-US" sz="2400" dirty="0"/>
              <a:t> </a:t>
            </a:r>
            <a:r>
              <a:rPr lang="en-US" altLang="zh-TW" sz="2400" dirty="0"/>
              <a:t>{ </a:t>
            </a:r>
          </a:p>
          <a:p>
            <a:pPr>
              <a:lnSpc>
                <a:spcPct val="80000"/>
              </a:lnSpc>
              <a:buFont typeface="Monotype Sorts" pitchFamily="2" charset="2"/>
              <a:buNone/>
            </a:pPr>
            <a:r>
              <a:rPr lang="zh-TW" altLang="en-US" sz="2400" dirty="0"/>
              <a:t>　</a:t>
            </a:r>
            <a:r>
              <a:rPr lang="en-US" altLang="zh-TW" sz="2400" dirty="0"/>
              <a:t>value++;</a:t>
            </a:r>
          </a:p>
          <a:p>
            <a:pPr>
              <a:lnSpc>
                <a:spcPct val="80000"/>
              </a:lnSpc>
              <a:buFont typeface="Monotype Sorts" pitchFamily="2" charset="2"/>
              <a:buNone/>
            </a:pPr>
            <a:r>
              <a:rPr lang="zh-TW" altLang="en-US" sz="2400" dirty="0"/>
              <a:t>　</a:t>
            </a:r>
            <a:r>
              <a:rPr lang="en-US" altLang="zh-TW" sz="2400" dirty="0"/>
              <a:t>if (value &lt;= 0) { </a:t>
            </a:r>
          </a:p>
          <a:p>
            <a:pPr lvl="2">
              <a:lnSpc>
                <a:spcPct val="80000"/>
              </a:lnSpc>
              <a:buNone/>
            </a:pPr>
            <a:r>
              <a:rPr lang="en-US" altLang="zh-TW" sz="2400"/>
              <a:t>remove a process P from the</a:t>
            </a:r>
            <a:r>
              <a:rPr lang="zh-TW" altLang="en-US" sz="2400" dirty="0"/>
              <a:t> </a:t>
            </a:r>
            <a:r>
              <a:rPr lang="en-US" altLang="zh-TW" sz="2400" dirty="0"/>
              <a:t>waiting queue</a:t>
            </a:r>
          </a:p>
          <a:p>
            <a:pPr lvl="2">
              <a:lnSpc>
                <a:spcPct val="80000"/>
              </a:lnSpc>
              <a:buNone/>
            </a:pPr>
            <a:r>
              <a:rPr lang="en-US" altLang="zh-TW" sz="2400" dirty="0"/>
              <a:t>wakeup(P);</a:t>
            </a:r>
          </a:p>
          <a:p>
            <a:pPr>
              <a:lnSpc>
                <a:spcPct val="80000"/>
              </a:lnSpc>
              <a:buFont typeface="Monotype Sorts" pitchFamily="2" charset="2"/>
              <a:buNone/>
            </a:pPr>
            <a:r>
              <a:rPr lang="zh-TW" altLang="en-US" sz="2400" dirty="0"/>
              <a:t>　</a:t>
            </a:r>
            <a:r>
              <a:rPr lang="en-US" altLang="zh-TW" sz="2400" dirty="0"/>
              <a:t>}</a:t>
            </a:r>
          </a:p>
          <a:p>
            <a:pPr>
              <a:lnSpc>
                <a:spcPct val="80000"/>
              </a:lnSpc>
              <a:buFont typeface="Monotype Sorts" pitchFamily="2" charset="2"/>
              <a:buNone/>
            </a:pPr>
            <a:r>
              <a:rPr lang="en-US" altLang="zh-TW" sz="2400" dirty="0"/>
              <a:t>}</a:t>
            </a:r>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715126C4-98C2-6547-9EB3-0B996F0320BC}"/>
                  </a:ext>
                </a:extLst>
              </p14:cNvPr>
              <p14:cNvContentPartPr/>
              <p14:nvPr/>
            </p14:nvContentPartPr>
            <p14:xfrm>
              <a:off x="734760" y="3253680"/>
              <a:ext cx="11040840" cy="1967400"/>
            </p14:xfrm>
          </p:contentPart>
        </mc:Choice>
        <mc:Fallback xmlns="">
          <p:pic>
            <p:nvPicPr>
              <p:cNvPr id="7" name="筆跡 6">
                <a:extLst>
                  <a:ext uri="{FF2B5EF4-FFF2-40B4-BE49-F238E27FC236}">
                    <a16:creationId xmlns:a16="http://schemas.microsoft.com/office/drawing/2014/main" id="{715126C4-98C2-6547-9EB3-0B996F0320BC}"/>
                  </a:ext>
                </a:extLst>
              </p:cNvPr>
              <p:cNvPicPr/>
              <p:nvPr/>
            </p:nvPicPr>
            <p:blipFill>
              <a:blip r:embed="rId3"/>
              <a:stretch>
                <a:fillRect/>
              </a:stretch>
            </p:blipFill>
            <p:spPr>
              <a:xfrm>
                <a:off x="718560" y="3237480"/>
                <a:ext cx="11073240" cy="199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D962385F-EC6A-AA4A-910D-C4CA90623640}"/>
                  </a:ext>
                </a:extLst>
              </p14:cNvPr>
              <p14:cNvContentPartPr/>
              <p14:nvPr/>
            </p14:nvContentPartPr>
            <p14:xfrm>
              <a:off x="777240" y="2116080"/>
              <a:ext cx="10445760" cy="4358520"/>
            </p14:xfrm>
          </p:contentPart>
        </mc:Choice>
        <mc:Fallback xmlns="">
          <p:pic>
            <p:nvPicPr>
              <p:cNvPr id="8" name="筆跡 7">
                <a:extLst>
                  <a:ext uri="{FF2B5EF4-FFF2-40B4-BE49-F238E27FC236}">
                    <a16:creationId xmlns:a16="http://schemas.microsoft.com/office/drawing/2014/main" id="{D962385F-EC6A-AA4A-910D-C4CA90623640}"/>
                  </a:ext>
                </a:extLst>
              </p:cNvPr>
              <p:cNvPicPr/>
              <p:nvPr/>
            </p:nvPicPr>
            <p:blipFill>
              <a:blip r:embed="rId5"/>
              <a:stretch>
                <a:fillRect/>
              </a:stretch>
            </p:blipFill>
            <p:spPr>
              <a:xfrm>
                <a:off x="761040" y="2099880"/>
                <a:ext cx="10478160" cy="4390920"/>
              </a:xfrm>
              <a:prstGeom prst="rect">
                <a:avLst/>
              </a:prstGeom>
            </p:spPr>
          </p:pic>
        </mc:Fallback>
      </mc:AlternateContent>
    </p:spTree>
    <p:extLst>
      <p:ext uri="{BB962C8B-B14F-4D97-AF65-F5344CB8AC3E}">
        <p14:creationId xmlns:p14="http://schemas.microsoft.com/office/powerpoint/2010/main" val="1698909020"/>
      </p:ext>
    </p:extLst>
  </p:cSld>
  <p:clrMapOvr>
    <a:masterClrMapping/>
  </p:clrMapOvr>
  <mc:AlternateContent xmlns:mc="http://schemas.openxmlformats.org/markup-compatibility/2006" xmlns:p14="http://schemas.microsoft.com/office/powerpoint/2010/main">
    <mc:Choice Requires="p14">
      <p:transition spd="slow" p14:dur="2000" advTm="269686"/>
    </mc:Choice>
    <mc:Fallback xmlns="">
      <p:transition spd="slow" advTm="269686"/>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9FF2D1D-E996-D543-9B7A-684274C1B827}"/>
              </a:ext>
            </a:extLst>
          </p:cNvPr>
          <p:cNvSpPr>
            <a:spLocks noGrp="1"/>
          </p:cNvSpPr>
          <p:nvPr>
            <p:ph type="title"/>
          </p:nvPr>
        </p:nvSpPr>
        <p:spPr/>
        <p:txBody>
          <a:bodyPr>
            <a:normAutofit fontScale="90000"/>
          </a:bodyPr>
          <a:lstStyle/>
          <a:p>
            <a:r>
              <a:rPr kumimoji="1" lang="en-US" altLang="zh-TW" dirty="0"/>
              <a:t>Semaphore</a:t>
            </a:r>
            <a:r>
              <a:rPr kumimoji="1" lang="zh-CN" altLang="en-US" dirty="0"/>
              <a:t>的用法</a:t>
            </a:r>
            <a:r>
              <a:rPr kumimoji="1" lang="zh-TW" altLang="en-US" dirty="0"/>
              <a:t> </a:t>
            </a:r>
            <a:r>
              <a:rPr kumimoji="1" lang="en-US" altLang="zh-TW" dirty="0"/>
              <a:t>– 1</a:t>
            </a:r>
            <a:br>
              <a:rPr kumimoji="1" lang="en-US" altLang="zh-TW" dirty="0"/>
            </a:br>
            <a:r>
              <a:rPr kumimoji="1" lang="zh-TW" altLang="en-US" dirty="0"/>
              <a:t>（這一個用法也稱作</a:t>
            </a:r>
            <a:r>
              <a:rPr kumimoji="1" lang="en-US" altLang="zh-TW" dirty="0"/>
              <a:t>0-1 </a:t>
            </a:r>
            <a:r>
              <a:rPr kumimoji="1" lang="en-US" altLang="zh-TW" dirty="0" err="1"/>
              <a:t>sem</a:t>
            </a:r>
            <a:r>
              <a:rPr kumimoji="1" lang="zh-CN" altLang="en-US" dirty="0"/>
              <a:t>或</a:t>
            </a:r>
            <a:r>
              <a:rPr kumimoji="1" lang="en-US" altLang="zh-CN" dirty="0"/>
              <a:t> binary </a:t>
            </a:r>
            <a:r>
              <a:rPr kumimoji="1" lang="en-US" altLang="zh-CN" dirty="0" err="1"/>
              <a:t>sem</a:t>
            </a:r>
            <a:r>
              <a:rPr kumimoji="1" lang="zh-TW" altLang="en-US" dirty="0"/>
              <a:t>）</a:t>
            </a:r>
          </a:p>
        </p:txBody>
      </p:sp>
      <p:sp>
        <p:nvSpPr>
          <p:cNvPr id="4" name="內容版面配置區 3">
            <a:extLst>
              <a:ext uri="{FF2B5EF4-FFF2-40B4-BE49-F238E27FC236}">
                <a16:creationId xmlns:a16="http://schemas.microsoft.com/office/drawing/2014/main" id="{8129A86A-2828-B24B-9DBE-2E3512A9E5E5}"/>
              </a:ext>
            </a:extLst>
          </p:cNvPr>
          <p:cNvSpPr>
            <a:spLocks noGrp="1"/>
          </p:cNvSpPr>
          <p:nvPr>
            <p:ph idx="1"/>
          </p:nvPr>
        </p:nvSpPr>
        <p:spPr>
          <a:solidFill>
            <a:srgbClr val="FFFFFF">
              <a:alpha val="63137"/>
            </a:srgbClr>
          </a:solidFill>
        </p:spPr>
        <p:txBody>
          <a:bodyPr>
            <a:normAutofit fontScale="47500" lnSpcReduction="20000"/>
          </a:bodyPr>
          <a:lstStyle/>
          <a:p>
            <a:pPr marL="514350" indent="-514350">
              <a:buFont typeface="+mj-lt"/>
              <a:buAutoNum type="arabicPeriod"/>
            </a:pPr>
            <a:r>
              <a:rPr lang="en" altLang="zh-TW" dirty="0">
                <a:solidFill>
                  <a:srgbClr val="AF00DB"/>
                </a:solidFill>
                <a:latin typeface="Menlo" panose="020B0609030804020204" pitchFamily="49" charset="0"/>
              </a:rPr>
              <a:t>#include</a:t>
            </a:r>
            <a:r>
              <a:rPr lang="en" altLang="zh-TW" dirty="0">
                <a:solidFill>
                  <a:srgbClr val="0000FF"/>
                </a:solidFill>
                <a:latin typeface="Menlo" panose="020B0609030804020204" pitchFamily="49" charset="0"/>
              </a:rPr>
              <a:t> </a:t>
            </a:r>
            <a:r>
              <a:rPr lang="en" altLang="zh-TW" dirty="0">
                <a:solidFill>
                  <a:srgbClr val="A31515"/>
                </a:solidFill>
                <a:latin typeface="Menlo" panose="020B0609030804020204" pitchFamily="49" charset="0"/>
              </a:rPr>
              <a:t>&lt;</a:t>
            </a:r>
            <a:r>
              <a:rPr lang="en" altLang="zh-TW" dirty="0" err="1">
                <a:solidFill>
                  <a:srgbClr val="A31515"/>
                </a:solidFill>
                <a:latin typeface="Menlo" panose="020B0609030804020204" pitchFamily="49" charset="0"/>
              </a:rPr>
              <a:t>semaphore.h</a:t>
            </a:r>
            <a:r>
              <a:rPr lang="en" altLang="zh-TW" dirty="0">
                <a:solidFill>
                  <a:srgbClr val="A31515"/>
                </a:solidFill>
                <a:latin typeface="Menlo" panose="020B0609030804020204" pitchFamily="49" charset="0"/>
              </a:rPr>
              <a:t>&gt;</a:t>
            </a:r>
            <a:r>
              <a:rPr lang="en" altLang="zh-TW" dirty="0">
                <a:solidFill>
                  <a:srgbClr val="0000FF"/>
                </a:solidFill>
                <a:latin typeface="Menlo" panose="020B0609030804020204" pitchFamily="49" charset="0"/>
              </a:rPr>
              <a:t>  </a:t>
            </a:r>
            <a:r>
              <a:rPr lang="en" altLang="zh-TW" dirty="0">
                <a:solidFill>
                  <a:srgbClr val="008000"/>
                </a:solidFill>
                <a:latin typeface="Menlo" panose="020B0609030804020204" pitchFamily="49" charset="0"/>
              </a:rPr>
              <a:t>//POSIX</a:t>
            </a:r>
          </a:p>
          <a:p>
            <a:pPr marL="514350" indent="-514350">
              <a:buFont typeface="+mj-lt"/>
              <a:buAutoNum type="arabicPeriod"/>
            </a:pP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thread_func</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sem_wait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轉帳的程式碼</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sem_post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a:solidFill>
                  <a:srgbClr val="795E26"/>
                </a:solidFill>
                <a:latin typeface="Menlo" panose="020B0609030804020204" pitchFamily="49" charset="0"/>
              </a:rPr>
              <a:t>main</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將</a:t>
            </a:r>
            <a:r>
              <a:rPr lang="en" altLang="zh-TW" dirty="0" err="1">
                <a:solidFill>
                  <a:srgbClr val="008000"/>
                </a:solidFill>
                <a:latin typeface="Menlo" panose="020B0609030804020204" pitchFamily="49" charset="0"/>
              </a:rPr>
              <a:t>sem</a:t>
            </a:r>
            <a:r>
              <a:rPr lang="zh-TW" altLang="en-US" dirty="0">
                <a:solidFill>
                  <a:srgbClr val="008000"/>
                </a:solidFill>
                <a:latin typeface="Menlo" panose="020B0609030804020204" pitchFamily="49" charset="0"/>
              </a:rPr>
              <a:t>初始化為「</a:t>
            </a:r>
            <a:r>
              <a:rPr lang="en-US" altLang="zh-TW" dirty="0">
                <a:solidFill>
                  <a:srgbClr val="008000"/>
                </a:solidFill>
                <a:latin typeface="Menlo" panose="020B0609030804020204" pitchFamily="49" charset="0"/>
              </a:rPr>
              <a:t>1</a:t>
            </a:r>
            <a:r>
              <a:rPr lang="zh-TW" altLang="en-US" dirty="0">
                <a:solidFill>
                  <a:srgbClr val="008000"/>
                </a:solidFill>
                <a:latin typeface="Menlo" panose="020B0609030804020204" pitchFamily="49" charset="0"/>
              </a:rPr>
              <a:t>」，那麼一次就只有一個人可以在</a:t>
            </a:r>
            <a:r>
              <a:rPr lang="en" altLang="zh-TW" dirty="0">
                <a:solidFill>
                  <a:srgbClr val="008000"/>
                </a:solidFill>
                <a:latin typeface="Menlo" panose="020B0609030804020204" pitchFamily="49" charset="0"/>
              </a:rPr>
              <a:t>critical section</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在這個例子中，因為一次只有一個人可以進入</a:t>
            </a:r>
            <a:r>
              <a:rPr lang="en" altLang="zh-TW" dirty="0">
                <a:solidFill>
                  <a:srgbClr val="008000"/>
                </a:solidFill>
                <a:latin typeface="Menlo" panose="020B0609030804020204" pitchFamily="49" charset="0"/>
              </a:rPr>
              <a:t>critical section</a:t>
            </a:r>
            <a:r>
              <a:rPr lang="zh-TW" altLang="en"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因此跟</a:t>
            </a:r>
            <a:r>
              <a:rPr lang="en" altLang="zh-TW" dirty="0">
                <a:solidFill>
                  <a:srgbClr val="008000"/>
                </a:solidFill>
                <a:latin typeface="Menlo" panose="020B0609030804020204" pitchFamily="49" charset="0"/>
              </a:rPr>
              <a:t>mutex</a:t>
            </a:r>
            <a:r>
              <a:rPr lang="zh-TW" altLang="en-US" dirty="0">
                <a:solidFill>
                  <a:srgbClr val="008000"/>
                </a:solidFill>
                <a:latin typeface="Menlo" panose="020B0609030804020204" pitchFamily="49" charset="0"/>
              </a:rPr>
              <a:t>的用法差不多</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US"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但</a:t>
            </a:r>
            <a:r>
              <a:rPr lang="en" altLang="zh-TW" dirty="0">
                <a:solidFill>
                  <a:srgbClr val="008000"/>
                </a:solidFill>
                <a:latin typeface="Menlo" panose="020B0609030804020204" pitchFamily="49" charset="0"/>
              </a:rPr>
              <a:t>mutex</a:t>
            </a:r>
            <a:r>
              <a:rPr lang="zh-TW" altLang="en-US" dirty="0">
                <a:solidFill>
                  <a:srgbClr val="008000"/>
                </a:solidFill>
                <a:latin typeface="Menlo" panose="020B0609030804020204" pitchFamily="49" charset="0"/>
              </a:rPr>
              <a:t>有</a:t>
            </a:r>
            <a:r>
              <a:rPr lang="en" altLang="zh-TW" dirty="0">
                <a:solidFill>
                  <a:srgbClr val="008000"/>
                </a:solidFill>
                <a:latin typeface="Menlo" panose="020B0609030804020204" pitchFamily="49" charset="0"/>
              </a:rPr>
              <a:t>owner</a:t>
            </a:r>
            <a:r>
              <a:rPr lang="zh-TW" altLang="en-US" dirty="0">
                <a:solidFill>
                  <a:srgbClr val="008000"/>
                </a:solidFill>
                <a:latin typeface="Menlo" panose="020B0609030804020204" pitchFamily="49" charset="0"/>
              </a:rPr>
              <a:t>的觀念，實際上如果真的要這樣用，還不如用</a:t>
            </a:r>
            <a:r>
              <a:rPr lang="en" altLang="zh-TW" dirty="0">
                <a:solidFill>
                  <a:srgbClr val="008000"/>
                </a:solidFill>
                <a:latin typeface="Menlo" panose="020B0609030804020204" pitchFamily="49" charset="0"/>
              </a:rPr>
              <a:t>mutex</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sem_init</a:t>
            </a:r>
            <a:r>
              <a:rPr lang="en" altLang="zh-TW" dirty="0">
                <a:solidFill>
                  <a:srgbClr val="000000"/>
                </a:solidFill>
                <a:latin typeface="Menlo" panose="020B0609030804020204" pitchFamily="49" charset="0"/>
              </a:rPr>
              <a:t>(</a:t>
            </a: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 </a:t>
            </a:r>
            <a:r>
              <a:rPr lang="en" altLang="zh-TW" dirty="0">
                <a:solidFill>
                  <a:srgbClr val="09885A"/>
                </a:solidFill>
                <a:latin typeface="Menlo" panose="020B0609030804020204" pitchFamily="49" charset="0"/>
              </a:rPr>
              <a:t>1</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AF00DB"/>
                </a:solidFill>
                <a:latin typeface="Menlo" panose="020B0609030804020204" pitchFamily="49" charset="0"/>
              </a:rPr>
              <a:t>for</a:t>
            </a:r>
            <a:r>
              <a:rPr lang="en" altLang="zh-TW" dirty="0">
                <a:solidFill>
                  <a:srgbClr val="000000"/>
                </a:solidFill>
                <a:latin typeface="Menlo" panose="020B0609030804020204" pitchFamily="49" charset="0"/>
              </a:rPr>
              <a:t> (</a:t>
            </a: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a:t>
            </a:r>
            <a:r>
              <a:rPr lang="en" altLang="zh-TW" dirty="0">
                <a:solidFill>
                  <a:srgbClr val="09885A"/>
                </a:solidFill>
                <a:latin typeface="Menlo" panose="020B0609030804020204" pitchFamily="49" charset="0"/>
              </a:rPr>
              <a:t>0</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&lt; </a:t>
            </a:r>
            <a:r>
              <a:rPr lang="en" altLang="zh-TW" dirty="0" err="1">
                <a:solidFill>
                  <a:srgbClr val="000000"/>
                </a:solidFill>
                <a:latin typeface="Menlo" panose="020B0609030804020204" pitchFamily="49" charset="0"/>
              </a:rPr>
              <a:t>numCPU</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pthread_create</a:t>
            </a:r>
            <a:r>
              <a:rPr lang="en" altLang="zh-TW" dirty="0">
                <a:solidFill>
                  <a:srgbClr val="000000"/>
                </a:solidFill>
                <a:latin typeface="Menlo" panose="020B0609030804020204" pitchFamily="49" charset="0"/>
              </a:rPr>
              <a:t>(</a:t>
            </a:r>
            <a:r>
              <a:rPr lang="en" altLang="zh-TW" dirty="0" err="1">
                <a:solidFill>
                  <a:srgbClr val="000000"/>
                </a:solidFill>
                <a:latin typeface="Menlo" panose="020B0609030804020204" pitchFamily="49" charset="0"/>
              </a:rPr>
              <a:t>thread_func</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3B3BCB11-37F4-AB47-A20E-8B8D14229DE3}"/>
                  </a:ext>
                </a:extLst>
              </p14:cNvPr>
              <p14:cNvContentPartPr/>
              <p14:nvPr/>
            </p14:nvContentPartPr>
            <p14:xfrm>
              <a:off x="1779120" y="248040"/>
              <a:ext cx="8540640" cy="5538240"/>
            </p14:xfrm>
          </p:contentPart>
        </mc:Choice>
        <mc:Fallback xmlns="">
          <p:pic>
            <p:nvPicPr>
              <p:cNvPr id="2" name="筆跡 1">
                <a:extLst>
                  <a:ext uri="{FF2B5EF4-FFF2-40B4-BE49-F238E27FC236}">
                    <a16:creationId xmlns:a16="http://schemas.microsoft.com/office/drawing/2014/main" id="{3B3BCB11-37F4-AB47-A20E-8B8D14229DE3}"/>
                  </a:ext>
                </a:extLst>
              </p:cNvPr>
              <p:cNvPicPr/>
              <p:nvPr/>
            </p:nvPicPr>
            <p:blipFill>
              <a:blip r:embed="rId3"/>
              <a:stretch>
                <a:fillRect/>
              </a:stretch>
            </p:blipFill>
            <p:spPr>
              <a:xfrm>
                <a:off x="1762920" y="231840"/>
                <a:ext cx="8573040" cy="5570640"/>
              </a:xfrm>
              <a:prstGeom prst="rect">
                <a:avLst/>
              </a:prstGeom>
            </p:spPr>
          </p:pic>
        </mc:Fallback>
      </mc:AlternateContent>
    </p:spTree>
    <p:extLst>
      <p:ext uri="{BB962C8B-B14F-4D97-AF65-F5344CB8AC3E}">
        <p14:creationId xmlns:p14="http://schemas.microsoft.com/office/powerpoint/2010/main" val="85842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803E68E6-4EB5-3841-9ADC-9275DE30A01D}"/>
              </a:ext>
            </a:extLst>
          </p:cNvPr>
          <p:cNvSpPr>
            <a:spLocks noGrp="1"/>
          </p:cNvSpPr>
          <p:nvPr>
            <p:ph idx="1"/>
          </p:nvPr>
        </p:nvSpPr>
        <p:spPr/>
        <p:txBody>
          <a:bodyPr/>
          <a:lstStyle/>
          <a:p>
            <a:r>
              <a:rPr kumimoji="1" lang="en-US" altLang="zh-TW" dirty="0"/>
              <a:t>Signal</a:t>
            </a:r>
            <a:r>
              <a:rPr kumimoji="1" lang="zh-CN" altLang="en-US" dirty="0"/>
              <a:t>對</a:t>
            </a:r>
            <a:r>
              <a:rPr kumimoji="1" lang="en-US" altLang="zh-CN" dirty="0"/>
              <a:t>system call</a:t>
            </a:r>
            <a:r>
              <a:rPr kumimoji="1" lang="zh-CN" altLang="en-US" dirty="0"/>
              <a:t>的影響為何？</a:t>
            </a:r>
            <a:endParaRPr kumimoji="1" lang="zh-TW" altLang="en-US" dirty="0"/>
          </a:p>
        </p:txBody>
      </p:sp>
    </p:spTree>
    <p:extLst>
      <p:ext uri="{BB962C8B-B14F-4D97-AF65-F5344CB8AC3E}">
        <p14:creationId xmlns:p14="http://schemas.microsoft.com/office/powerpoint/2010/main" val="28704836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9FF2D1D-E996-D543-9B7A-684274C1B827}"/>
              </a:ext>
            </a:extLst>
          </p:cNvPr>
          <p:cNvSpPr>
            <a:spLocks noGrp="1"/>
          </p:cNvSpPr>
          <p:nvPr>
            <p:ph type="title"/>
          </p:nvPr>
        </p:nvSpPr>
        <p:spPr/>
        <p:txBody>
          <a:bodyPr/>
          <a:lstStyle/>
          <a:p>
            <a:r>
              <a:rPr kumimoji="1" lang="en-US" altLang="zh-TW" dirty="0"/>
              <a:t>Semaphore</a:t>
            </a:r>
            <a:r>
              <a:rPr kumimoji="1" lang="zh-CN" altLang="en-US" dirty="0"/>
              <a:t>的用法</a:t>
            </a:r>
            <a:r>
              <a:rPr kumimoji="1" lang="zh-TW" altLang="en-US" dirty="0"/>
              <a:t> </a:t>
            </a:r>
            <a:r>
              <a:rPr kumimoji="1" lang="en-US" altLang="zh-TW" dirty="0"/>
              <a:t>- 2</a:t>
            </a:r>
            <a:endParaRPr kumimoji="1" lang="zh-TW" altLang="en-US" dirty="0"/>
          </a:p>
        </p:txBody>
      </p:sp>
      <p:sp>
        <p:nvSpPr>
          <p:cNvPr id="4" name="內容版面配置區 3">
            <a:extLst>
              <a:ext uri="{FF2B5EF4-FFF2-40B4-BE49-F238E27FC236}">
                <a16:creationId xmlns:a16="http://schemas.microsoft.com/office/drawing/2014/main" id="{8129A86A-2828-B24B-9DBE-2E3512A9E5E5}"/>
              </a:ext>
            </a:extLst>
          </p:cNvPr>
          <p:cNvSpPr>
            <a:spLocks noGrp="1"/>
          </p:cNvSpPr>
          <p:nvPr>
            <p:ph idx="1"/>
          </p:nvPr>
        </p:nvSpPr>
        <p:spPr>
          <a:xfrm>
            <a:off x="838200" y="1825625"/>
            <a:ext cx="11219916" cy="4351338"/>
          </a:xfrm>
          <a:solidFill>
            <a:srgbClr val="FFFFFF">
              <a:alpha val="63137"/>
            </a:srgbClr>
          </a:solidFill>
        </p:spPr>
        <p:txBody>
          <a:bodyPr>
            <a:normAutofit fontScale="47500" lnSpcReduction="20000"/>
          </a:bodyPr>
          <a:lstStyle/>
          <a:p>
            <a:pPr marL="514350" indent="-514350">
              <a:buFont typeface="+mj-lt"/>
              <a:buAutoNum type="arabicPeriod"/>
            </a:pPr>
            <a:r>
              <a:rPr lang="en" altLang="zh-TW" dirty="0">
                <a:solidFill>
                  <a:srgbClr val="AF00DB"/>
                </a:solidFill>
                <a:latin typeface="Menlo" panose="020B0609030804020204" pitchFamily="49" charset="0"/>
              </a:rPr>
              <a:t>#include</a:t>
            </a:r>
            <a:r>
              <a:rPr lang="en" altLang="zh-TW" dirty="0">
                <a:solidFill>
                  <a:srgbClr val="0000FF"/>
                </a:solidFill>
                <a:latin typeface="Menlo" panose="020B0609030804020204" pitchFamily="49" charset="0"/>
              </a:rPr>
              <a:t> </a:t>
            </a:r>
            <a:r>
              <a:rPr lang="en" altLang="zh-TW" dirty="0">
                <a:solidFill>
                  <a:srgbClr val="A31515"/>
                </a:solidFill>
                <a:latin typeface="Menlo" panose="020B0609030804020204" pitchFamily="49" charset="0"/>
              </a:rPr>
              <a:t>&lt;</a:t>
            </a:r>
            <a:r>
              <a:rPr lang="en" altLang="zh-TW" dirty="0" err="1">
                <a:solidFill>
                  <a:srgbClr val="A31515"/>
                </a:solidFill>
                <a:latin typeface="Menlo" panose="020B0609030804020204" pitchFamily="49" charset="0"/>
              </a:rPr>
              <a:t>semaphore.h</a:t>
            </a:r>
            <a:r>
              <a:rPr lang="en" altLang="zh-TW" dirty="0">
                <a:solidFill>
                  <a:srgbClr val="A31515"/>
                </a:solidFill>
                <a:latin typeface="Menlo" panose="020B0609030804020204" pitchFamily="49" charset="0"/>
              </a:rPr>
              <a:t>&gt;</a:t>
            </a:r>
            <a:r>
              <a:rPr lang="en" altLang="zh-TW" dirty="0">
                <a:solidFill>
                  <a:srgbClr val="0000FF"/>
                </a:solidFill>
                <a:latin typeface="Menlo" panose="020B0609030804020204" pitchFamily="49" charset="0"/>
              </a:rPr>
              <a:t>  </a:t>
            </a:r>
            <a:r>
              <a:rPr lang="en" altLang="zh-TW" dirty="0">
                <a:solidFill>
                  <a:srgbClr val="008000"/>
                </a:solidFill>
                <a:latin typeface="Menlo" panose="020B0609030804020204" pitchFamily="49" charset="0"/>
              </a:rPr>
              <a:t>//POSIX</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thread_func</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下面這一行」當已經有</a:t>
            </a:r>
            <a:r>
              <a:rPr lang="en-US" altLang="zh-TW" dirty="0">
                <a:solidFill>
                  <a:srgbClr val="008000"/>
                </a:solidFill>
                <a:latin typeface="Menlo" panose="020B0609030804020204" pitchFamily="49" charset="0"/>
              </a:rPr>
              <a:t>000</a:t>
            </a:r>
            <a:r>
              <a:rPr lang="zh-TW" altLang="en-US" dirty="0">
                <a:solidFill>
                  <a:srgbClr val="008000"/>
                </a:solidFill>
                <a:latin typeface="Menlo" panose="020B0609030804020204" pitchFamily="49" charset="0"/>
              </a:rPr>
              <a:t>個人進來的時候，第</a:t>
            </a:r>
            <a:r>
              <a:rPr lang="en-US" altLang="zh-TW" dirty="0">
                <a:solidFill>
                  <a:srgbClr val="008000"/>
                </a:solidFill>
                <a:latin typeface="Menlo" panose="020B0609030804020204" pitchFamily="49" charset="0"/>
              </a:rPr>
              <a:t>1001</a:t>
            </a:r>
            <a:r>
              <a:rPr lang="zh-TW" altLang="en-US" dirty="0">
                <a:solidFill>
                  <a:srgbClr val="008000"/>
                </a:solidFill>
                <a:latin typeface="Menlo" panose="020B0609030804020204" pitchFamily="49" charset="0"/>
              </a:rPr>
              <a:t>的人會被</a:t>
            </a:r>
            <a:r>
              <a:rPr lang="en" altLang="zh-TW" dirty="0">
                <a:solidFill>
                  <a:srgbClr val="008000"/>
                </a:solidFill>
                <a:latin typeface="Menlo" panose="020B0609030804020204" pitchFamily="49" charset="0"/>
              </a:rPr>
              <a:t>OS kernel</a:t>
            </a:r>
            <a:r>
              <a:rPr lang="zh-TW" altLang="en-US" dirty="0">
                <a:solidFill>
                  <a:srgbClr val="008000"/>
                </a:solidFill>
                <a:latin typeface="Menlo" panose="020B0609030804020204" pitchFamily="49" charset="0"/>
              </a:rPr>
              <a:t>暫停住，如果這裡使用</a:t>
            </a:r>
            <a:r>
              <a:rPr lang="en-US" altLang="zh-TW" dirty="0">
                <a:solidFill>
                  <a:srgbClr val="008000"/>
                </a:solidFill>
                <a:latin typeface="Menlo" panose="020B0609030804020204" pitchFamily="49" charset="0"/>
              </a:rPr>
              <a:t>spinlock</a:t>
            </a:r>
            <a:r>
              <a:rPr lang="zh-TW" altLang="en-US" dirty="0">
                <a:solidFill>
                  <a:srgbClr val="008000"/>
                </a:solidFill>
                <a:latin typeface="Menlo" panose="020B0609030804020204" pitchFamily="49" charset="0"/>
              </a:rPr>
              <a:t>，等待的人會浪費</a:t>
            </a:r>
            <a:r>
              <a:rPr lang="en-US" altLang="zh-TW" dirty="0">
                <a:solidFill>
                  <a:srgbClr val="008000"/>
                </a:solidFill>
                <a:latin typeface="Menlo" panose="020B0609030804020204" pitchFamily="49" charset="0"/>
              </a:rPr>
              <a:t>CPU</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sem_wait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存取</a:t>
            </a:r>
            <a:r>
              <a:rPr lang="en" altLang="zh-TW" dirty="0">
                <a:solidFill>
                  <a:srgbClr val="008000"/>
                </a:solidFill>
                <a:latin typeface="Menlo" panose="020B0609030804020204" pitchFamily="49" charset="0"/>
              </a:rPr>
              <a:t>web server</a:t>
            </a:r>
            <a:r>
              <a:rPr lang="zh-TW" altLang="en-US" dirty="0">
                <a:solidFill>
                  <a:srgbClr val="008000"/>
                </a:solidFill>
                <a:latin typeface="Menlo" panose="020B0609030804020204" pitchFamily="49" charset="0"/>
              </a:rPr>
              <a:t>的資源</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sem_post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每一個離開的人會檢查，如果有人等著進入</a:t>
            </a:r>
            <a:r>
              <a:rPr lang="en" altLang="zh-TW" dirty="0">
                <a:solidFill>
                  <a:srgbClr val="008000"/>
                </a:solidFill>
                <a:latin typeface="Menlo" panose="020B0609030804020204" pitchFamily="49" charset="0"/>
              </a:rPr>
              <a:t>web server</a:t>
            </a:r>
            <a:r>
              <a:rPr lang="zh-TW" altLang="en"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那麼「上面這一行」會讓下一個人進入</a:t>
            </a:r>
            <a:r>
              <a:rPr lang="en" altLang="zh-TW" dirty="0">
                <a:solidFill>
                  <a:srgbClr val="008000"/>
                </a:solidFill>
                <a:latin typeface="Menlo" panose="020B0609030804020204" pitchFamily="49" charset="0"/>
              </a:rPr>
              <a:t>web server</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a:solidFill>
                  <a:srgbClr val="795E26"/>
                </a:solidFill>
                <a:latin typeface="Menlo" panose="020B0609030804020204" pitchFamily="49" charset="0"/>
              </a:rPr>
              <a:t>main</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假設我們經過測試，系統頂多就是容納「</a:t>
            </a:r>
            <a:r>
              <a:rPr lang="en-US" altLang="zh-TW" dirty="0">
                <a:solidFill>
                  <a:srgbClr val="008000"/>
                </a:solidFill>
                <a:latin typeface="Menlo" panose="020B0609030804020204" pitchFamily="49" charset="0"/>
              </a:rPr>
              <a:t>1000</a:t>
            </a:r>
            <a:r>
              <a:rPr lang="zh-TW" altLang="en-US" dirty="0">
                <a:solidFill>
                  <a:srgbClr val="008000"/>
                </a:solidFill>
                <a:latin typeface="Menlo" panose="020B0609030804020204" pitchFamily="49" charset="0"/>
              </a:rPr>
              <a:t>」個人連進來</a:t>
            </a:r>
            <a:r>
              <a:rPr lang="en" altLang="zh-TW" dirty="0">
                <a:solidFill>
                  <a:srgbClr val="008000"/>
                </a:solidFill>
                <a:latin typeface="Menlo" panose="020B0609030804020204" pitchFamily="49" charset="0"/>
              </a:rPr>
              <a:t>server</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sem_init</a:t>
            </a:r>
            <a:r>
              <a:rPr lang="en" altLang="zh-TW" dirty="0">
                <a:solidFill>
                  <a:srgbClr val="000000"/>
                </a:solidFill>
                <a:latin typeface="Menlo" panose="020B0609030804020204" pitchFamily="49" charset="0"/>
              </a:rPr>
              <a:t>(</a:t>
            </a: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 </a:t>
            </a:r>
            <a:r>
              <a:rPr lang="en" altLang="zh-TW" dirty="0">
                <a:solidFill>
                  <a:srgbClr val="09885A"/>
                </a:solidFill>
                <a:latin typeface="Menlo" panose="020B0609030804020204" pitchFamily="49" charset="0"/>
              </a:rPr>
              <a:t>1000</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AF00DB"/>
                </a:solidFill>
                <a:latin typeface="Menlo" panose="020B0609030804020204" pitchFamily="49" charset="0"/>
              </a:rPr>
              <a:t>for</a:t>
            </a:r>
            <a:r>
              <a:rPr lang="en" altLang="zh-TW" dirty="0">
                <a:solidFill>
                  <a:srgbClr val="000000"/>
                </a:solidFill>
                <a:latin typeface="Menlo" panose="020B0609030804020204" pitchFamily="49" charset="0"/>
              </a:rPr>
              <a:t> (</a:t>
            </a: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a:t>
            </a:r>
            <a:r>
              <a:rPr lang="en" altLang="zh-TW" dirty="0">
                <a:solidFill>
                  <a:srgbClr val="09885A"/>
                </a:solidFill>
                <a:latin typeface="Menlo" panose="020B0609030804020204" pitchFamily="49" charset="0"/>
              </a:rPr>
              <a:t>0</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&lt; </a:t>
            </a:r>
            <a:r>
              <a:rPr lang="en" altLang="zh-TW" dirty="0" err="1">
                <a:solidFill>
                  <a:srgbClr val="000000"/>
                </a:solidFill>
                <a:latin typeface="Menlo" panose="020B0609030804020204" pitchFamily="49" charset="0"/>
              </a:rPr>
              <a:t>numCPU</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pthread_create</a:t>
            </a:r>
            <a:r>
              <a:rPr lang="en" altLang="zh-TW" dirty="0">
                <a:solidFill>
                  <a:srgbClr val="000000"/>
                </a:solidFill>
                <a:latin typeface="Menlo" panose="020B0609030804020204" pitchFamily="49" charset="0"/>
              </a:rPr>
              <a:t>(</a:t>
            </a:r>
            <a:r>
              <a:rPr lang="en" altLang="zh-TW" dirty="0" err="1">
                <a:solidFill>
                  <a:srgbClr val="000000"/>
                </a:solidFill>
                <a:latin typeface="Menlo" panose="020B0609030804020204" pitchFamily="49" charset="0"/>
              </a:rPr>
              <a:t>thread_func</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a:t>
            </a: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62BD991B-D792-8D4F-8C8A-8CAF8DAF0CF5}"/>
                  </a:ext>
                </a:extLst>
              </p14:cNvPr>
              <p14:cNvContentPartPr/>
              <p14:nvPr/>
            </p14:nvContentPartPr>
            <p14:xfrm>
              <a:off x="1563840" y="275760"/>
              <a:ext cx="8502840" cy="5945760"/>
            </p14:xfrm>
          </p:contentPart>
        </mc:Choice>
        <mc:Fallback xmlns="">
          <p:pic>
            <p:nvPicPr>
              <p:cNvPr id="2" name="筆跡 1">
                <a:extLst>
                  <a:ext uri="{FF2B5EF4-FFF2-40B4-BE49-F238E27FC236}">
                    <a16:creationId xmlns:a16="http://schemas.microsoft.com/office/drawing/2014/main" id="{62BD991B-D792-8D4F-8C8A-8CAF8DAF0CF5}"/>
                  </a:ext>
                </a:extLst>
              </p:cNvPr>
              <p:cNvPicPr/>
              <p:nvPr/>
            </p:nvPicPr>
            <p:blipFill>
              <a:blip r:embed="rId4"/>
              <a:stretch>
                <a:fillRect/>
              </a:stretch>
            </p:blipFill>
            <p:spPr>
              <a:xfrm>
                <a:off x="1547640" y="259560"/>
                <a:ext cx="8535240" cy="5978160"/>
              </a:xfrm>
              <a:prstGeom prst="rect">
                <a:avLst/>
              </a:prstGeom>
            </p:spPr>
          </p:pic>
        </mc:Fallback>
      </mc:AlternateContent>
    </p:spTree>
    <p:extLst>
      <p:ext uri="{BB962C8B-B14F-4D97-AF65-F5344CB8AC3E}">
        <p14:creationId xmlns:p14="http://schemas.microsoft.com/office/powerpoint/2010/main" val="33054058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9FF2D1D-E996-D543-9B7A-684274C1B827}"/>
              </a:ext>
            </a:extLst>
          </p:cNvPr>
          <p:cNvSpPr>
            <a:spLocks noGrp="1"/>
          </p:cNvSpPr>
          <p:nvPr>
            <p:ph type="title"/>
          </p:nvPr>
        </p:nvSpPr>
        <p:spPr>
          <a:xfrm>
            <a:off x="838200" y="1"/>
            <a:ext cx="10515600" cy="717846"/>
          </a:xfrm>
        </p:spPr>
        <p:txBody>
          <a:bodyPr/>
          <a:lstStyle/>
          <a:p>
            <a:r>
              <a:rPr kumimoji="1" lang="en-US" altLang="zh-TW" dirty="0"/>
              <a:t>Semaphore</a:t>
            </a:r>
            <a:r>
              <a:rPr kumimoji="1" lang="zh-CN" altLang="en-US" dirty="0"/>
              <a:t>的用法</a:t>
            </a:r>
            <a:r>
              <a:rPr kumimoji="1" lang="zh-TW" altLang="en-US" dirty="0"/>
              <a:t> </a:t>
            </a:r>
            <a:r>
              <a:rPr kumimoji="1" lang="en-US" altLang="zh-TW" dirty="0"/>
              <a:t>- 3</a:t>
            </a:r>
            <a:endParaRPr kumimoji="1" lang="zh-TW" altLang="en-US" dirty="0"/>
          </a:p>
        </p:txBody>
      </p:sp>
      <p:sp>
        <p:nvSpPr>
          <p:cNvPr id="4" name="內容版面配置區 3">
            <a:extLst>
              <a:ext uri="{FF2B5EF4-FFF2-40B4-BE49-F238E27FC236}">
                <a16:creationId xmlns:a16="http://schemas.microsoft.com/office/drawing/2014/main" id="{8129A86A-2828-B24B-9DBE-2E3512A9E5E5}"/>
              </a:ext>
            </a:extLst>
          </p:cNvPr>
          <p:cNvSpPr>
            <a:spLocks noGrp="1"/>
          </p:cNvSpPr>
          <p:nvPr>
            <p:ph idx="1"/>
          </p:nvPr>
        </p:nvSpPr>
        <p:spPr>
          <a:xfrm>
            <a:off x="838200" y="717847"/>
            <a:ext cx="10515600" cy="6016239"/>
          </a:xfrm>
          <a:solidFill>
            <a:srgbClr val="FFFFFF">
              <a:alpha val="63137"/>
            </a:srgbClr>
          </a:solidFill>
        </p:spPr>
        <p:txBody>
          <a:bodyPr>
            <a:normAutofit fontScale="47500" lnSpcReduction="20000"/>
          </a:bodyPr>
          <a:lstStyle/>
          <a:p>
            <a:pPr marL="514350" indent="-514350">
              <a:buFont typeface="+mj-lt"/>
              <a:buAutoNum type="arabicPeriod"/>
            </a:pPr>
            <a:r>
              <a:rPr lang="en" altLang="zh-TW" dirty="0">
                <a:solidFill>
                  <a:srgbClr val="AF00DB"/>
                </a:solidFill>
                <a:latin typeface="Menlo" panose="020B0609030804020204" pitchFamily="49" charset="0"/>
              </a:rPr>
              <a:t>#include</a:t>
            </a:r>
            <a:r>
              <a:rPr lang="en" altLang="zh-TW" dirty="0">
                <a:solidFill>
                  <a:srgbClr val="0000FF"/>
                </a:solidFill>
                <a:latin typeface="Menlo" panose="020B0609030804020204" pitchFamily="49" charset="0"/>
              </a:rPr>
              <a:t> </a:t>
            </a:r>
            <a:r>
              <a:rPr lang="en" altLang="zh-TW" dirty="0">
                <a:solidFill>
                  <a:srgbClr val="A31515"/>
                </a:solidFill>
                <a:latin typeface="Menlo" panose="020B0609030804020204" pitchFamily="49" charset="0"/>
              </a:rPr>
              <a:t>&lt;</a:t>
            </a:r>
            <a:r>
              <a:rPr lang="en" altLang="zh-TW" dirty="0" err="1">
                <a:solidFill>
                  <a:srgbClr val="A31515"/>
                </a:solidFill>
                <a:latin typeface="Menlo" panose="020B0609030804020204" pitchFamily="49" charset="0"/>
              </a:rPr>
              <a:t>semaphore.h</a:t>
            </a:r>
            <a:r>
              <a:rPr lang="en" altLang="zh-TW" dirty="0">
                <a:solidFill>
                  <a:srgbClr val="A31515"/>
                </a:solidFill>
                <a:latin typeface="Menlo" panose="020B0609030804020204" pitchFamily="49" charset="0"/>
              </a:rPr>
              <a:t>&gt;</a:t>
            </a:r>
            <a:r>
              <a:rPr lang="en" altLang="zh-TW" dirty="0">
                <a:solidFill>
                  <a:srgbClr val="0000FF"/>
                </a:solidFill>
                <a:latin typeface="Menlo" panose="020B0609030804020204" pitchFamily="49" charset="0"/>
              </a:rPr>
              <a:t>  </a:t>
            </a:r>
            <a:r>
              <a:rPr lang="en" altLang="zh-TW" dirty="0">
                <a:solidFill>
                  <a:srgbClr val="008000"/>
                </a:solidFill>
                <a:latin typeface="Menlo" panose="020B0609030804020204" pitchFamily="49" charset="0"/>
              </a:rPr>
              <a:t>//POSIX</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quickSortthread</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處理一個複雜的運算</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sem_post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每一個離開的人會檢查，如果有人等著進入</a:t>
            </a:r>
            <a:r>
              <a:rPr lang="en" altLang="zh-TW" dirty="0">
                <a:solidFill>
                  <a:srgbClr val="008000"/>
                </a:solidFill>
                <a:latin typeface="Menlo" panose="020B0609030804020204" pitchFamily="49" charset="0"/>
              </a:rPr>
              <a:t>web server</a:t>
            </a:r>
            <a:r>
              <a:rPr lang="zh-TW" altLang="en"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那麼「上面這一行」會讓下一個人進入</a:t>
            </a:r>
            <a:r>
              <a:rPr lang="en" altLang="zh-TW" dirty="0">
                <a:solidFill>
                  <a:srgbClr val="008000"/>
                </a:solidFill>
                <a:latin typeface="Menlo" panose="020B0609030804020204" pitchFamily="49" charset="0"/>
              </a:rPr>
              <a:t>web server</a:t>
            </a:r>
            <a:endParaRPr lang="en" altLang="zh-TW" dirty="0">
              <a:solidFill>
                <a:srgbClr val="000000"/>
              </a:solidFill>
              <a:latin typeface="Menlo" panose="020B0609030804020204" pitchFamily="49" charset="0"/>
            </a:endParaRPr>
          </a:p>
          <a:p>
            <a:pPr marL="514350" indent="-514350">
              <a:buFont typeface="+mj-lt"/>
              <a:buAutoNum type="arabicPeriod"/>
            </a:pP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a:solidFill>
                  <a:srgbClr val="795E26"/>
                </a:solidFill>
                <a:latin typeface="Menlo" panose="020B0609030804020204" pitchFamily="49" charset="0"/>
              </a:rPr>
              <a:t>main</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AF00DB"/>
                </a:solidFill>
                <a:latin typeface="Menlo" panose="020B0609030804020204" pitchFamily="49" charset="0"/>
              </a:rPr>
              <a:t>while</a:t>
            </a:r>
            <a:r>
              <a:rPr lang="en" altLang="zh-TW" dirty="0">
                <a:solidFill>
                  <a:srgbClr val="000000"/>
                </a:solidFill>
                <a:latin typeface="Menlo" panose="020B0609030804020204" pitchFamily="49" charset="0"/>
              </a:rPr>
              <a:t> (</a:t>
            </a:r>
            <a:r>
              <a:rPr lang="en" altLang="zh-TW" dirty="0">
                <a:solidFill>
                  <a:srgbClr val="09885A"/>
                </a:solidFill>
                <a:latin typeface="Menlo" panose="020B0609030804020204" pitchFamily="49" charset="0"/>
              </a:rPr>
              <a:t>1</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Array = </a:t>
            </a:r>
            <a:r>
              <a:rPr lang="en" altLang="zh-TW" dirty="0" err="1">
                <a:solidFill>
                  <a:srgbClr val="795E26"/>
                </a:solidFill>
                <a:latin typeface="Menlo" panose="020B0609030804020204" pitchFamily="49" charset="0"/>
              </a:rPr>
              <a:t>readData</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先使用所有的處理器做</a:t>
            </a:r>
            <a:r>
              <a:rPr lang="en" altLang="zh-TW" dirty="0">
                <a:solidFill>
                  <a:srgbClr val="008000"/>
                </a:solidFill>
                <a:latin typeface="Menlo" panose="020B0609030804020204" pitchFamily="49" charset="0"/>
              </a:rPr>
              <a:t>quick sort</a:t>
            </a:r>
            <a:r>
              <a:rPr lang="zh-TW" altLang="en"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因為</a:t>
            </a:r>
            <a:r>
              <a:rPr lang="en" altLang="zh-TW" dirty="0">
                <a:solidFill>
                  <a:srgbClr val="008000"/>
                </a:solidFill>
                <a:latin typeface="Menlo" panose="020B0609030804020204" pitchFamily="49" charset="0"/>
              </a:rPr>
              <a:t>quick sort</a:t>
            </a:r>
            <a:r>
              <a:rPr lang="zh-TW" altLang="en-US" dirty="0">
                <a:solidFill>
                  <a:srgbClr val="008000"/>
                </a:solidFill>
                <a:latin typeface="Menlo" panose="020B0609030804020204" pitchFamily="49" charset="0"/>
              </a:rPr>
              <a:t>最快</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sem_init</a:t>
            </a:r>
            <a:r>
              <a:rPr lang="en" altLang="zh-TW" dirty="0">
                <a:solidFill>
                  <a:srgbClr val="000000"/>
                </a:solidFill>
                <a:latin typeface="Menlo" panose="020B0609030804020204" pitchFamily="49" charset="0"/>
              </a:rPr>
              <a:t>(</a:t>
            </a:r>
            <a:r>
              <a:rPr lang="en" altLang="zh-TW" dirty="0" err="1">
                <a:solidFill>
                  <a:srgbClr val="267F99"/>
                </a:solidFill>
                <a:latin typeface="Menlo" panose="020B0609030804020204" pitchFamily="49" charset="0"/>
              </a:rPr>
              <a:t>sem_t</a:t>
            </a:r>
            <a:r>
              <a:rPr lang="en" altLang="zh-TW" dirty="0">
                <a:solidFill>
                  <a:srgbClr val="000000"/>
                </a:solidFill>
                <a:latin typeface="Menlo" panose="020B0609030804020204" pitchFamily="49" charset="0"/>
              </a:rPr>
              <a:t> &amp;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numCPU</a:t>
            </a:r>
            <a:r>
              <a:rPr lang="en" altLang="zh-TW" dirty="0">
                <a:solidFill>
                  <a:srgbClr val="000000"/>
                </a:solidFill>
                <a:latin typeface="Menlo" panose="020B0609030804020204" pitchFamily="49" charset="0"/>
              </a:rPr>
              <a:t>) * -</a:t>
            </a:r>
            <a:r>
              <a:rPr lang="en" altLang="zh-TW" dirty="0">
                <a:solidFill>
                  <a:srgbClr val="09885A"/>
                </a:solidFill>
                <a:latin typeface="Menlo" panose="020B0609030804020204" pitchFamily="49" charset="0"/>
              </a:rPr>
              <a:t>1</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a:solidFill>
                  <a:srgbClr val="AF00DB"/>
                </a:solidFill>
                <a:latin typeface="Menlo" panose="020B0609030804020204" pitchFamily="49" charset="0"/>
              </a:rPr>
              <a:t>for</a:t>
            </a:r>
            <a:r>
              <a:rPr lang="en" altLang="zh-TW" dirty="0">
                <a:solidFill>
                  <a:srgbClr val="000000"/>
                </a:solidFill>
                <a:latin typeface="Menlo" panose="020B0609030804020204" pitchFamily="49" charset="0"/>
              </a:rPr>
              <a:t> (</a:t>
            </a:r>
            <a:r>
              <a:rPr lang="en" altLang="zh-TW" dirty="0">
                <a:solidFill>
                  <a:srgbClr val="0000FF"/>
                </a:solidFill>
                <a:latin typeface="Menlo" panose="020B0609030804020204" pitchFamily="49" charset="0"/>
              </a:rPr>
              <a:t>int</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a:t>
            </a:r>
            <a:r>
              <a:rPr lang="en" altLang="zh-TW" dirty="0">
                <a:solidFill>
                  <a:srgbClr val="09885A"/>
                </a:solidFill>
                <a:latin typeface="Menlo" panose="020B0609030804020204" pitchFamily="49" charset="0"/>
              </a:rPr>
              <a:t>0</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&lt; </a:t>
            </a:r>
            <a:r>
              <a:rPr lang="en" altLang="zh-TW" dirty="0" err="1">
                <a:solidFill>
                  <a:srgbClr val="000000"/>
                </a:solidFill>
                <a:latin typeface="Menlo" panose="020B0609030804020204" pitchFamily="49" charset="0"/>
              </a:rPr>
              <a:t>numCPU</a:t>
            </a:r>
            <a:r>
              <a:rPr lang="en" altLang="zh-TW" dirty="0">
                <a:solidFill>
                  <a:srgbClr val="000000"/>
                </a:solidFill>
                <a:latin typeface="Menlo" panose="020B0609030804020204" pitchFamily="49" charset="0"/>
              </a:rPr>
              <a:t>; </a:t>
            </a:r>
            <a:r>
              <a:rPr lang="en" altLang="zh-TW" dirty="0" err="1">
                <a:solidFill>
                  <a:srgbClr val="000000"/>
                </a:solidFill>
                <a:latin typeface="Menlo" panose="020B0609030804020204" pitchFamily="49" charset="0"/>
              </a:rPr>
              <a:t>i</a:t>
            </a: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pthread_create</a:t>
            </a:r>
            <a:r>
              <a:rPr lang="en" altLang="zh-TW" dirty="0">
                <a:solidFill>
                  <a:srgbClr val="000000"/>
                </a:solidFill>
                <a:latin typeface="Menlo" panose="020B0609030804020204" pitchFamily="49" charset="0"/>
              </a:rPr>
              <a:t>(</a:t>
            </a:r>
            <a:r>
              <a:rPr lang="en" altLang="zh-TW" dirty="0" err="1">
                <a:solidFill>
                  <a:srgbClr val="000000"/>
                </a:solidFill>
                <a:latin typeface="Menlo" panose="020B0609030804020204" pitchFamily="49" charset="0"/>
              </a:rPr>
              <a:t>quickSortthread</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sem_wait</a:t>
            </a:r>
            <a:r>
              <a:rPr lang="en" altLang="zh-TW" dirty="0">
                <a:solidFill>
                  <a:srgbClr val="000000"/>
                </a:solidFill>
                <a:latin typeface="Menlo" panose="020B0609030804020204" pitchFamily="49" charset="0"/>
              </a:rPr>
              <a:t>(&amp;</a:t>
            </a:r>
            <a:r>
              <a:rPr lang="en" altLang="zh-TW" dirty="0" err="1">
                <a:solidFill>
                  <a:srgbClr val="000000"/>
                </a:solidFill>
                <a:latin typeface="Menlo" panose="020B0609030804020204" pitchFamily="49" charset="0"/>
              </a:rPr>
              <a:t>sem</a:t>
            </a:r>
            <a:r>
              <a:rPr lang="en" altLang="zh-TW" dirty="0">
                <a:solidFill>
                  <a:srgbClr val="000000"/>
                </a:solidFill>
                <a:latin typeface="Menlo" panose="020B0609030804020204" pitchFamily="49" charset="0"/>
              </a:rPr>
              <a:t>); </a:t>
            </a:r>
            <a:r>
              <a:rPr lang="en"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等待所有人把事情完成，如果這裡使用</a:t>
            </a:r>
            <a:r>
              <a:rPr lang="en-US" altLang="zh-TW" dirty="0">
                <a:solidFill>
                  <a:srgbClr val="008000"/>
                </a:solidFill>
                <a:latin typeface="Menlo" panose="020B0609030804020204" pitchFamily="49" charset="0"/>
              </a:rPr>
              <a:t>spinlock</a:t>
            </a:r>
            <a:r>
              <a:rPr lang="zh-TW" altLang="en-US" dirty="0">
                <a:solidFill>
                  <a:srgbClr val="008000"/>
                </a:solidFill>
                <a:latin typeface="Menlo" panose="020B0609030804020204" pitchFamily="49" charset="0"/>
              </a:rPr>
              <a:t>，</a:t>
            </a:r>
            <a:r>
              <a:rPr lang="en-US" altLang="zh-TW" dirty="0">
                <a:solidFill>
                  <a:srgbClr val="008000"/>
                </a:solidFill>
                <a:latin typeface="Menlo" panose="020B0609030804020204" pitchFamily="49" charset="0"/>
              </a:rPr>
              <a:t>main thread</a:t>
            </a:r>
            <a:r>
              <a:rPr lang="zh-CN" altLang="en-US" dirty="0">
                <a:solidFill>
                  <a:srgbClr val="008000"/>
                </a:solidFill>
                <a:latin typeface="Menlo" panose="020B0609030804020204" pitchFamily="49" charset="0"/>
              </a:rPr>
              <a:t>會一直使用</a:t>
            </a:r>
            <a:r>
              <a:rPr lang="en-US" altLang="zh-CN" dirty="0">
                <a:solidFill>
                  <a:srgbClr val="008000"/>
                </a:solidFill>
                <a:latin typeface="Menlo" panose="020B0609030804020204" pitchFamily="49" charset="0"/>
              </a:rPr>
              <a:t>CPU</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US" altLang="zh-TW" dirty="0">
                <a:solidFill>
                  <a:srgbClr val="008000"/>
                </a:solidFill>
                <a:latin typeface="Menlo" panose="020B0609030804020204" pitchFamily="49" charset="0"/>
              </a:rPr>
              <a:t>//</a:t>
            </a:r>
            <a:r>
              <a:rPr lang="zh-TW" altLang="en-US" dirty="0">
                <a:solidFill>
                  <a:srgbClr val="008000"/>
                </a:solidFill>
                <a:latin typeface="Menlo" panose="020B0609030804020204" pitchFamily="49" charset="0"/>
              </a:rPr>
              <a:t>使用</a:t>
            </a:r>
            <a:r>
              <a:rPr lang="en" altLang="zh-TW" dirty="0" err="1">
                <a:solidFill>
                  <a:srgbClr val="008000"/>
                </a:solidFill>
                <a:latin typeface="Menlo" panose="020B0609030804020204" pitchFamily="49" charset="0"/>
              </a:rPr>
              <a:t>mergeSort</a:t>
            </a:r>
            <a:r>
              <a:rPr lang="zh-TW" altLang="en-US" dirty="0">
                <a:solidFill>
                  <a:srgbClr val="008000"/>
                </a:solidFill>
                <a:latin typeface="Menlo" panose="020B0609030804020204" pitchFamily="49" charset="0"/>
              </a:rPr>
              <a:t>將結果合併</a:t>
            </a:r>
            <a:endParaRPr lang="zh-TW" altLang="en-US" dirty="0">
              <a:solidFill>
                <a:srgbClr val="000000"/>
              </a:solidFill>
              <a:latin typeface="Menlo" panose="020B0609030804020204" pitchFamily="49" charset="0"/>
            </a:endParaRPr>
          </a:p>
          <a:p>
            <a:pPr marL="514350" indent="-514350">
              <a:buFont typeface="+mj-lt"/>
              <a:buAutoNum type="arabicPeriod"/>
            </a:pPr>
            <a:r>
              <a:rPr lang="zh-TW" altLang="en-US"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mergeSort</a:t>
            </a:r>
            <a:r>
              <a:rPr lang="en" altLang="zh-TW" dirty="0">
                <a:solidFill>
                  <a:srgbClr val="000000"/>
                </a:solidFill>
                <a:latin typeface="Menlo" panose="020B0609030804020204" pitchFamily="49" charset="0"/>
              </a:rPr>
              <a:t>();</a:t>
            </a:r>
          </a:p>
          <a:p>
            <a:pPr marL="514350" indent="-514350">
              <a:buFont typeface="+mj-lt"/>
              <a:buAutoNum type="arabicPeriod"/>
            </a:pPr>
            <a:r>
              <a:rPr lang="en" altLang="zh-TW" dirty="0">
                <a:solidFill>
                  <a:srgbClr val="000000"/>
                </a:solidFill>
                <a:latin typeface="Menlo" panose="020B0609030804020204" pitchFamily="49" charset="0"/>
              </a:rPr>
              <a:t>        </a:t>
            </a:r>
            <a:r>
              <a:rPr lang="en" altLang="zh-TW" dirty="0" err="1">
                <a:solidFill>
                  <a:srgbClr val="795E26"/>
                </a:solidFill>
                <a:latin typeface="Menlo" panose="020B0609030804020204" pitchFamily="49" charset="0"/>
              </a:rPr>
              <a:t>outputData</a:t>
            </a:r>
            <a:r>
              <a:rPr lang="en" altLang="zh-TW" dirty="0">
                <a:solidFill>
                  <a:srgbClr val="000000"/>
                </a:solidFill>
                <a:latin typeface="Menlo" panose="020B0609030804020204" pitchFamily="49" charset="0"/>
              </a:rPr>
              <a:t>(Array);</a:t>
            </a:r>
          </a:p>
          <a:p>
            <a:pPr marL="514350" indent="-514350">
              <a:buFont typeface="+mj-lt"/>
              <a:buAutoNum type="arabicPeriod"/>
            </a:pPr>
            <a:r>
              <a:rPr lang="en" altLang="zh-TW" dirty="0">
                <a:solidFill>
                  <a:srgbClr val="000000"/>
                </a:solidFill>
                <a:latin typeface="Menlo" panose="020B0609030804020204" pitchFamily="49" charset="0"/>
              </a:rPr>
              <a:t>    }</a:t>
            </a:r>
          </a:p>
          <a:p>
            <a:pPr marL="514350" indent="-514350">
              <a:buFont typeface="+mj-lt"/>
              <a:buAutoNum type="arabicPeriod"/>
            </a:pPr>
            <a:r>
              <a:rPr lang="en" altLang="zh-TW" dirty="0">
                <a:solidFill>
                  <a:srgbClr val="000000"/>
                </a:solidFill>
                <a:latin typeface="Menlo" panose="020B0609030804020204" pitchFamily="49" charset="0"/>
              </a:rPr>
              <a:t>}</a:t>
            </a: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EE1E5A47-1BF0-F34C-BB01-0B1A47FE6014}"/>
                  </a:ext>
                </a:extLst>
              </p14:cNvPr>
              <p14:cNvContentPartPr/>
              <p14:nvPr/>
            </p14:nvContentPartPr>
            <p14:xfrm>
              <a:off x="276120" y="294840"/>
              <a:ext cx="11349720" cy="6563160"/>
            </p14:xfrm>
          </p:contentPart>
        </mc:Choice>
        <mc:Fallback xmlns="">
          <p:pic>
            <p:nvPicPr>
              <p:cNvPr id="2" name="筆跡 1">
                <a:extLst>
                  <a:ext uri="{FF2B5EF4-FFF2-40B4-BE49-F238E27FC236}">
                    <a16:creationId xmlns:a16="http://schemas.microsoft.com/office/drawing/2014/main" id="{EE1E5A47-1BF0-F34C-BB01-0B1A47FE6014}"/>
                  </a:ext>
                </a:extLst>
              </p:cNvPr>
              <p:cNvPicPr/>
              <p:nvPr/>
            </p:nvPicPr>
            <p:blipFill>
              <a:blip r:embed="rId4"/>
              <a:stretch>
                <a:fillRect/>
              </a:stretch>
            </p:blipFill>
            <p:spPr>
              <a:xfrm>
                <a:off x="259920" y="278640"/>
                <a:ext cx="11382120" cy="6595560"/>
              </a:xfrm>
              <a:prstGeom prst="rect">
                <a:avLst/>
              </a:prstGeom>
            </p:spPr>
          </p:pic>
        </mc:Fallback>
      </mc:AlternateContent>
    </p:spTree>
    <p:extLst>
      <p:ext uri="{BB962C8B-B14F-4D97-AF65-F5344CB8AC3E}">
        <p14:creationId xmlns:p14="http://schemas.microsoft.com/office/powerpoint/2010/main" val="9424144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0372B12-E837-8B46-8B2B-9B8A30F4B2C0}"/>
              </a:ext>
            </a:extLst>
          </p:cNvPr>
          <p:cNvSpPr>
            <a:spLocks noGrp="1"/>
          </p:cNvSpPr>
          <p:nvPr>
            <p:ph idx="1"/>
          </p:nvPr>
        </p:nvSpPr>
        <p:spPr/>
        <p:txBody>
          <a:bodyPr/>
          <a:lstStyle/>
          <a:p>
            <a:r>
              <a:rPr kumimoji="1" lang="zh-TW" altLang="en-US" dirty="0"/>
              <a:t>說明</a:t>
            </a:r>
            <a:r>
              <a:rPr kumimoji="1" lang="en-US" altLang="zh-TW" dirty="0"/>
              <a:t>semaphore</a:t>
            </a:r>
            <a:r>
              <a:rPr kumimoji="1" lang="zh-CN" altLang="en-US" dirty="0"/>
              <a:t>的定義，在使用上的「語意」</a:t>
            </a:r>
            <a:endParaRPr kumimoji="1" lang="en-US" altLang="zh-CN" dirty="0"/>
          </a:p>
          <a:p>
            <a:r>
              <a:rPr kumimoji="1" lang="zh-TW" altLang="en-US" dirty="0"/>
              <a:t>在實作上，為什麼</a:t>
            </a:r>
            <a:r>
              <a:rPr kumimoji="1" lang="en-US" altLang="zh-TW" dirty="0"/>
              <a:t>semaphore</a:t>
            </a:r>
            <a:r>
              <a:rPr kumimoji="1" lang="zh-CN" altLang="en-US" dirty="0"/>
              <a:t>會有</a:t>
            </a:r>
            <a:r>
              <a:rPr kumimoji="1" lang="en-US" altLang="zh-CN" dirty="0"/>
              <a:t>queue</a:t>
            </a:r>
            <a:r>
              <a:rPr kumimoji="1" lang="zh-CN" altLang="en-US" dirty="0"/>
              <a:t>？</a:t>
            </a:r>
            <a:endParaRPr kumimoji="1" lang="en-US" altLang="zh-CN" dirty="0"/>
          </a:p>
          <a:p>
            <a:r>
              <a:rPr kumimoji="1" lang="en-US" altLang="zh-TW" dirty="0"/>
              <a:t>Semaphore</a:t>
            </a:r>
            <a:r>
              <a:rPr kumimoji="1" lang="zh-CN" altLang="en-US" dirty="0"/>
              <a:t>和</a:t>
            </a:r>
            <a:r>
              <a:rPr kumimoji="1" lang="en-US" altLang="zh-CN" dirty="0"/>
              <a:t>spinlock</a:t>
            </a:r>
            <a:r>
              <a:rPr kumimoji="1" lang="zh-CN" altLang="en-US" dirty="0"/>
              <a:t>的差異？</a:t>
            </a:r>
            <a:endParaRPr kumimoji="1" lang="zh-TW" altLang="en-US" dirty="0"/>
          </a:p>
        </p:txBody>
      </p:sp>
    </p:spTree>
    <p:extLst>
      <p:ext uri="{BB962C8B-B14F-4D97-AF65-F5344CB8AC3E}">
        <p14:creationId xmlns:p14="http://schemas.microsoft.com/office/powerpoint/2010/main" val="151398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6EC800-7DA0-DF45-862F-FB2BD2588700}"/>
              </a:ext>
            </a:extLst>
          </p:cNvPr>
          <p:cNvSpPr>
            <a:spLocks noGrp="1"/>
          </p:cNvSpPr>
          <p:nvPr>
            <p:ph type="ctrTitle"/>
          </p:nvPr>
        </p:nvSpPr>
        <p:spPr/>
        <p:txBody>
          <a:bodyPr/>
          <a:lstStyle/>
          <a:p>
            <a:r>
              <a:rPr kumimoji="1" lang="en-US" altLang="zh-TW"/>
              <a:t>Mutex</a:t>
            </a:r>
            <a:endParaRPr kumimoji="1" lang="zh-TW" altLang="en-US"/>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30664D3C-8AF2-7340-9801-E47357A7E69D}"/>
                  </a:ext>
                </a:extLst>
              </p14:cNvPr>
              <p14:cNvContentPartPr/>
              <p14:nvPr/>
            </p14:nvContentPartPr>
            <p14:xfrm>
              <a:off x="4275000" y="5121360"/>
              <a:ext cx="3717720" cy="192240"/>
            </p14:xfrm>
          </p:contentPart>
        </mc:Choice>
        <mc:Fallback xmlns="">
          <p:pic>
            <p:nvPicPr>
              <p:cNvPr id="3" name="筆跡 2">
                <a:extLst>
                  <a:ext uri="{FF2B5EF4-FFF2-40B4-BE49-F238E27FC236}">
                    <a16:creationId xmlns:a16="http://schemas.microsoft.com/office/drawing/2014/main" id="{30664D3C-8AF2-7340-9801-E47357A7E69D}"/>
                  </a:ext>
                </a:extLst>
              </p:cNvPr>
              <p:cNvPicPr/>
              <p:nvPr/>
            </p:nvPicPr>
            <p:blipFill>
              <a:blip r:embed="rId3"/>
              <a:stretch>
                <a:fillRect/>
              </a:stretch>
            </p:blipFill>
            <p:spPr>
              <a:xfrm>
                <a:off x="4258800" y="5105160"/>
                <a:ext cx="3750120" cy="224640"/>
              </a:xfrm>
              <a:prstGeom prst="rect">
                <a:avLst/>
              </a:prstGeom>
            </p:spPr>
          </p:pic>
        </mc:Fallback>
      </mc:AlternateContent>
    </p:spTree>
    <p:extLst>
      <p:ext uri="{BB962C8B-B14F-4D97-AF65-F5344CB8AC3E}">
        <p14:creationId xmlns:p14="http://schemas.microsoft.com/office/powerpoint/2010/main" val="2218076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FE92429-8B6D-7E49-A02B-736DADA23CBA}"/>
              </a:ext>
            </a:extLst>
          </p:cNvPr>
          <p:cNvSpPr>
            <a:spLocks noGrp="1"/>
          </p:cNvSpPr>
          <p:nvPr>
            <p:ph type="title"/>
          </p:nvPr>
        </p:nvSpPr>
        <p:spPr>
          <a:xfrm>
            <a:off x="838200" y="103868"/>
            <a:ext cx="10515600" cy="973363"/>
          </a:xfrm>
        </p:spPr>
        <p:txBody>
          <a:bodyPr/>
          <a:lstStyle/>
          <a:p>
            <a:r>
              <a:rPr kumimoji="1" lang="zh-TW" altLang="en-US"/>
              <a:t>關於「</a:t>
            </a:r>
            <a:r>
              <a:rPr kumimoji="1" lang="en-US" altLang="zh-TW"/>
              <a:t>mutex</a:t>
            </a:r>
            <a:r>
              <a:rPr kumimoji="1" lang="zh-TW" altLang="en-US"/>
              <a:t>」</a:t>
            </a:r>
          </a:p>
        </p:txBody>
      </p:sp>
      <p:sp>
        <p:nvSpPr>
          <p:cNvPr id="6" name="內容版面配置區 5">
            <a:extLst>
              <a:ext uri="{FF2B5EF4-FFF2-40B4-BE49-F238E27FC236}">
                <a16:creationId xmlns:a16="http://schemas.microsoft.com/office/drawing/2014/main" id="{F8D4A296-4DA1-C545-8B81-8DBAB4BE9E58}"/>
              </a:ext>
            </a:extLst>
          </p:cNvPr>
          <p:cNvSpPr>
            <a:spLocks noGrp="1"/>
          </p:cNvSpPr>
          <p:nvPr>
            <p:ph idx="4294967295"/>
          </p:nvPr>
        </p:nvSpPr>
        <p:spPr>
          <a:xfrm>
            <a:off x="838200" y="1077230"/>
            <a:ext cx="10515600" cy="5267125"/>
          </a:xfrm>
        </p:spPr>
        <p:txBody>
          <a:bodyPr>
            <a:normAutofit/>
          </a:bodyPr>
          <a:lstStyle/>
          <a:p>
            <a:pPr>
              <a:lnSpc>
                <a:spcPct val="150000"/>
              </a:lnSpc>
            </a:pPr>
            <a:r>
              <a:rPr kumimoji="1" lang="en-US" altLang="zh-TW"/>
              <a:t>mutex</a:t>
            </a:r>
            <a:r>
              <a:rPr kumimoji="1" lang="zh-CN" altLang="en-US"/>
              <a:t>可以當成</a:t>
            </a:r>
            <a:r>
              <a:rPr kumimoji="1" lang="en-US" altLang="zh-CN"/>
              <a:t>0-1 semaphore</a:t>
            </a:r>
          </a:p>
          <a:p>
            <a:pPr>
              <a:lnSpc>
                <a:spcPct val="150000"/>
              </a:lnSpc>
            </a:pPr>
            <a:r>
              <a:rPr kumimoji="1" lang="en-US" altLang="zh-CN"/>
              <a:t>mutex</a:t>
            </a:r>
            <a:r>
              <a:rPr kumimoji="1" lang="zh-CN" altLang="en-US"/>
              <a:t>「可以有」下列特色</a:t>
            </a:r>
            <a:endParaRPr kumimoji="1" lang="en-US" altLang="zh-CN"/>
          </a:p>
          <a:p>
            <a:pPr lvl="1">
              <a:lnSpc>
                <a:spcPct val="150000"/>
              </a:lnSpc>
            </a:pPr>
            <a:r>
              <a:rPr kumimoji="1" lang="zh-CN" altLang="en-US"/>
              <a:t>可以判斷是誰鎖住這個</a:t>
            </a:r>
            <a:r>
              <a:rPr kumimoji="1" lang="en-US" altLang="zh-CN"/>
              <a:t>mutex</a:t>
            </a:r>
            <a:r>
              <a:rPr kumimoji="1" lang="zh-CN" altLang="en-US"/>
              <a:t>（</a:t>
            </a:r>
            <a:r>
              <a:rPr kumimoji="1" lang="en-US" altLang="zh-CN"/>
              <a:t>owner</a:t>
            </a:r>
            <a:r>
              <a:rPr kumimoji="1" lang="zh-CN" altLang="en-US"/>
              <a:t>觀念）</a:t>
            </a:r>
            <a:endParaRPr kumimoji="1" lang="en-US" altLang="zh-CN"/>
          </a:p>
          <a:p>
            <a:pPr lvl="1">
              <a:lnSpc>
                <a:spcPct val="150000"/>
              </a:lnSpc>
            </a:pPr>
            <a:r>
              <a:rPr kumimoji="1" lang="zh-CN" altLang="en-US"/>
              <a:t>可能支援優先權繼承</a:t>
            </a:r>
            <a:endParaRPr kumimoji="1" lang="en-US" altLang="zh-CN"/>
          </a:p>
          <a:p>
            <a:pPr lvl="1">
              <a:lnSpc>
                <a:spcPct val="150000"/>
              </a:lnSpc>
            </a:pPr>
            <a:r>
              <a:rPr kumimoji="1" lang="zh-TW" altLang="en-US"/>
              <a:t>可以支援或者不支援「巢狀鎖定」</a:t>
            </a:r>
            <a:endParaRPr kumimoji="1" lang="en-US" altLang="zh-TW"/>
          </a:p>
          <a:p>
            <a:pPr lvl="1">
              <a:lnSpc>
                <a:spcPct val="150000"/>
              </a:lnSpc>
            </a:pPr>
            <a:r>
              <a:rPr kumimoji="1" lang="zh-TW" altLang="en-US"/>
              <a:t>可以支援「自適應鎖」</a:t>
            </a:r>
            <a:endParaRPr kumimoji="1" lang="en-US" altLang="zh-TW"/>
          </a:p>
          <a:p>
            <a:pPr>
              <a:lnSpc>
                <a:spcPct val="150000"/>
              </a:lnSpc>
            </a:pPr>
            <a:r>
              <a:rPr kumimoji="1" lang="zh-CN" altLang="en-US"/>
              <a:t>底下我們介紹「自適應鎖」（</a:t>
            </a:r>
            <a:r>
              <a:rPr kumimoji="1" lang="en-US" altLang="zh-TW"/>
              <a:t>adaptive mutex</a:t>
            </a:r>
            <a:r>
              <a:rPr kumimoji="1" lang="zh-CN" altLang="en-US"/>
              <a:t>）</a:t>
            </a:r>
            <a:endParaRPr kumimoji="1" lang="en-US" altLang="zh-CN"/>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C59D5427-A45C-5340-A85B-3DA88246AE77}"/>
                  </a:ext>
                </a:extLst>
              </p14:cNvPr>
              <p14:cNvContentPartPr/>
              <p14:nvPr/>
            </p14:nvContentPartPr>
            <p14:xfrm>
              <a:off x="1052640" y="221760"/>
              <a:ext cx="10478880" cy="5451120"/>
            </p14:xfrm>
          </p:contentPart>
        </mc:Choice>
        <mc:Fallback xmlns="">
          <p:pic>
            <p:nvPicPr>
              <p:cNvPr id="2" name="筆跡 1">
                <a:extLst>
                  <a:ext uri="{FF2B5EF4-FFF2-40B4-BE49-F238E27FC236}">
                    <a16:creationId xmlns:a16="http://schemas.microsoft.com/office/drawing/2014/main" id="{C59D5427-A45C-5340-A85B-3DA88246AE77}"/>
                  </a:ext>
                </a:extLst>
              </p:cNvPr>
              <p:cNvPicPr/>
              <p:nvPr/>
            </p:nvPicPr>
            <p:blipFill>
              <a:blip r:embed="rId3"/>
              <a:stretch>
                <a:fillRect/>
              </a:stretch>
            </p:blipFill>
            <p:spPr>
              <a:xfrm>
                <a:off x="1031040" y="205560"/>
                <a:ext cx="10516680" cy="548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D2409D13-8E68-324B-897A-899A60A8C7A1}"/>
                  </a:ext>
                </a:extLst>
              </p14:cNvPr>
              <p14:cNvContentPartPr/>
              <p14:nvPr/>
            </p14:nvContentPartPr>
            <p14:xfrm>
              <a:off x="2401920" y="660240"/>
              <a:ext cx="7444800" cy="6029640"/>
            </p14:xfrm>
          </p:contentPart>
        </mc:Choice>
        <mc:Fallback xmlns="">
          <p:pic>
            <p:nvPicPr>
              <p:cNvPr id="3" name="筆跡 2">
                <a:extLst>
                  <a:ext uri="{FF2B5EF4-FFF2-40B4-BE49-F238E27FC236}">
                    <a16:creationId xmlns:a16="http://schemas.microsoft.com/office/drawing/2014/main" id="{D2409D13-8E68-324B-897A-899A60A8C7A1}"/>
                  </a:ext>
                </a:extLst>
              </p:cNvPr>
              <p:cNvPicPr/>
              <p:nvPr/>
            </p:nvPicPr>
            <p:blipFill>
              <a:blip r:embed="rId5"/>
              <a:stretch>
                <a:fillRect/>
              </a:stretch>
            </p:blipFill>
            <p:spPr>
              <a:xfrm>
                <a:off x="2385720" y="644040"/>
                <a:ext cx="7477200" cy="6062040"/>
              </a:xfrm>
              <a:prstGeom prst="rect">
                <a:avLst/>
              </a:prstGeom>
            </p:spPr>
          </p:pic>
        </mc:Fallback>
      </mc:AlternateContent>
    </p:spTree>
    <p:extLst>
      <p:ext uri="{BB962C8B-B14F-4D97-AF65-F5344CB8AC3E}">
        <p14:creationId xmlns:p14="http://schemas.microsoft.com/office/powerpoint/2010/main" val="10402979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9C65B-6D72-4544-9E3B-98EA3788D36C}"/>
              </a:ext>
            </a:extLst>
          </p:cNvPr>
          <p:cNvSpPr>
            <a:spLocks noGrp="1"/>
          </p:cNvSpPr>
          <p:nvPr>
            <p:ph type="title"/>
          </p:nvPr>
        </p:nvSpPr>
        <p:spPr/>
        <p:txBody>
          <a:bodyPr/>
          <a:lstStyle/>
          <a:p>
            <a:r>
              <a:rPr kumimoji="1" lang="en-US" altLang="zh-TW"/>
              <a:t>adaptive mutex</a:t>
            </a:r>
            <a:endParaRPr kumimoji="1" lang="zh-TW" altLang="en-US"/>
          </a:p>
        </p:txBody>
      </p:sp>
      <p:sp>
        <p:nvSpPr>
          <p:cNvPr id="3" name="內容版面配置區 2">
            <a:extLst>
              <a:ext uri="{FF2B5EF4-FFF2-40B4-BE49-F238E27FC236}">
                <a16:creationId xmlns:a16="http://schemas.microsoft.com/office/drawing/2014/main" id="{FC52E1DB-7F90-C448-88AE-2291228BAF5A}"/>
              </a:ext>
            </a:extLst>
          </p:cNvPr>
          <p:cNvSpPr>
            <a:spLocks noGrp="1"/>
          </p:cNvSpPr>
          <p:nvPr>
            <p:ph idx="1"/>
          </p:nvPr>
        </p:nvSpPr>
        <p:spPr/>
        <p:txBody>
          <a:bodyPr>
            <a:normAutofit fontScale="92500" lnSpcReduction="10000"/>
          </a:bodyPr>
          <a:lstStyle/>
          <a:p>
            <a:pPr marL="0" indent="0">
              <a:lnSpc>
                <a:spcPct val="150000"/>
              </a:lnSpc>
              <a:buNone/>
            </a:pPr>
            <a:r>
              <a:rPr kumimoji="1" lang="en-US" altLang="zh-CN" sz="2400"/>
              <a:t>p</a:t>
            </a:r>
            <a:r>
              <a:rPr kumimoji="1" lang="zh-CN" altLang="en-US" sz="2400"/>
              <a:t>和</a:t>
            </a:r>
            <a:r>
              <a:rPr kumimoji="1" lang="en-US" altLang="zh-CN" sz="2400"/>
              <a:t>q</a:t>
            </a:r>
            <a:r>
              <a:rPr kumimoji="1" lang="zh-CN" altLang="en-US" sz="2400"/>
              <a:t>競爭</a:t>
            </a:r>
            <a:r>
              <a:rPr kumimoji="1" lang="en-US" altLang="zh-CN" sz="2400"/>
              <a:t>mutex</a:t>
            </a:r>
            <a:r>
              <a:rPr kumimoji="1" lang="zh-CN" altLang="en-US" sz="2400"/>
              <a:t>，</a:t>
            </a:r>
            <a:r>
              <a:rPr kumimoji="1" lang="en-US" altLang="zh-CN" sz="2400"/>
              <a:t>p</a:t>
            </a:r>
            <a:r>
              <a:rPr kumimoji="1" lang="zh-CN" altLang="en-US" sz="2400"/>
              <a:t>想要這個</a:t>
            </a:r>
            <a:r>
              <a:rPr kumimoji="1" lang="en-US" altLang="zh-CN" sz="2400"/>
              <a:t>mutex</a:t>
            </a:r>
            <a:r>
              <a:rPr kumimoji="1" lang="zh-CN" altLang="en-US" sz="2400"/>
              <a:t>（即</a:t>
            </a:r>
            <a:r>
              <a:rPr kumimoji="1" lang="en-US" altLang="zh-CN" sz="2400"/>
              <a:t>lock</a:t>
            </a:r>
            <a:r>
              <a:rPr kumimoji="1" lang="zh-CN" altLang="en-US" sz="2400"/>
              <a:t>），討論</a:t>
            </a:r>
            <a:r>
              <a:rPr kumimoji="1" lang="en-US" altLang="zh-CN" sz="2400"/>
              <a:t>p</a:t>
            </a:r>
            <a:r>
              <a:rPr kumimoji="1" lang="zh-CN" altLang="en-US" sz="2400"/>
              <a:t>的情況</a:t>
            </a:r>
            <a:endParaRPr kumimoji="1" lang="en-US" altLang="zh-CN" sz="2400"/>
          </a:p>
          <a:p>
            <a:pPr>
              <a:lnSpc>
                <a:spcPct val="150000"/>
              </a:lnSpc>
            </a:pPr>
            <a:r>
              <a:rPr kumimoji="1" lang="zh-CN" altLang="en-US" sz="2400"/>
              <a:t>如果</a:t>
            </a:r>
            <a:r>
              <a:rPr kumimoji="1" lang="en-US" altLang="zh-CN" sz="2400"/>
              <a:t>mutex</a:t>
            </a:r>
            <a:r>
              <a:rPr kumimoji="1" lang="zh-CN" altLang="en-US" sz="2400"/>
              <a:t>未上鎖，</a:t>
            </a:r>
            <a:r>
              <a:rPr kumimoji="1" lang="en-US" altLang="zh-CN" sz="2400"/>
              <a:t>p</a:t>
            </a:r>
            <a:r>
              <a:rPr kumimoji="1" lang="zh-CN" altLang="en-US" sz="2400"/>
              <a:t>獲得鎖</a:t>
            </a:r>
            <a:endParaRPr kumimoji="1" lang="en-US" altLang="zh-CN" sz="2400"/>
          </a:p>
          <a:p>
            <a:pPr>
              <a:lnSpc>
                <a:spcPct val="150000"/>
              </a:lnSpc>
            </a:pPr>
            <a:r>
              <a:rPr kumimoji="1" lang="zh-CN" altLang="en-US" sz="2400"/>
              <a:t>如果上鎖</a:t>
            </a:r>
            <a:endParaRPr kumimoji="1" lang="en-US" altLang="zh-CN" sz="2400"/>
          </a:p>
          <a:p>
            <a:pPr lvl="1">
              <a:lnSpc>
                <a:spcPct val="150000"/>
              </a:lnSpc>
            </a:pPr>
            <a:r>
              <a:rPr kumimoji="1" lang="en-US" altLang="zh-CN"/>
              <a:t>q</a:t>
            </a:r>
            <a:r>
              <a:rPr kumimoji="1" lang="zh-CN" altLang="en-US"/>
              <a:t>在另外一顆處理器，且</a:t>
            </a:r>
            <a:r>
              <a:rPr kumimoji="1" lang="en-US" altLang="zh-CN"/>
              <a:t>q</a:t>
            </a:r>
            <a:r>
              <a:rPr kumimoji="1" lang="zh-CN" altLang="en-US"/>
              <a:t>在</a:t>
            </a:r>
            <a:r>
              <a:rPr kumimoji="1" lang="en-US" altLang="zh-CN"/>
              <a:t>OS</a:t>
            </a:r>
            <a:r>
              <a:rPr kumimoji="1" lang="zh-CN" altLang="en-US"/>
              <a:t>的</a:t>
            </a:r>
            <a:r>
              <a:rPr kumimoji="1" lang="en-US" altLang="zh-CN"/>
              <a:t>waiting queue</a:t>
            </a:r>
            <a:r>
              <a:rPr kumimoji="1" lang="zh-CN" altLang="en-US"/>
              <a:t>（例如：正在讀資料），則</a:t>
            </a:r>
            <a:r>
              <a:rPr kumimoji="1" lang="en-US" altLang="zh-CN"/>
              <a:t>p</a:t>
            </a:r>
            <a:r>
              <a:rPr kumimoji="1" lang="zh-CN" altLang="en-US"/>
              <a:t>進入</a:t>
            </a:r>
            <a:r>
              <a:rPr kumimoji="1" lang="en-US" altLang="zh-CN"/>
              <a:t>sleep</a:t>
            </a:r>
            <a:r>
              <a:rPr kumimoji="1" lang="zh-CN" altLang="en-US"/>
              <a:t>的狀態等待</a:t>
            </a:r>
            <a:r>
              <a:rPr kumimoji="1" lang="en-US" altLang="zh-CN"/>
              <a:t>mutex</a:t>
            </a:r>
            <a:r>
              <a:rPr kumimoji="1" lang="zh-CN" altLang="en-US"/>
              <a:t>（即</a:t>
            </a:r>
            <a:r>
              <a:rPr kumimoji="1" lang="en-US" altLang="zh-CN"/>
              <a:t>context-switch</a:t>
            </a:r>
            <a:r>
              <a:rPr kumimoji="1" lang="zh-CN" altLang="en-US"/>
              <a:t>）</a:t>
            </a:r>
            <a:endParaRPr kumimoji="1" lang="en-US" altLang="zh-CN"/>
          </a:p>
          <a:p>
            <a:pPr lvl="1">
              <a:lnSpc>
                <a:spcPct val="150000"/>
              </a:lnSpc>
            </a:pPr>
            <a:r>
              <a:rPr kumimoji="1" lang="en-US" altLang="zh-CN"/>
              <a:t>q</a:t>
            </a:r>
            <a:r>
              <a:rPr kumimoji="1" lang="zh-CN" altLang="en-US"/>
              <a:t>在另外一顆處理器，且</a:t>
            </a:r>
            <a:r>
              <a:rPr kumimoji="1" lang="en-US" altLang="zh-CN"/>
              <a:t>q</a:t>
            </a:r>
            <a:r>
              <a:rPr kumimoji="1" lang="zh-CN" altLang="en-US"/>
              <a:t>不在</a:t>
            </a:r>
            <a:r>
              <a:rPr kumimoji="1" lang="en-US" altLang="zh-CN"/>
              <a:t>waiting queue</a:t>
            </a:r>
            <a:r>
              <a:rPr kumimoji="1" lang="zh-CN" altLang="en-US"/>
              <a:t>（表示</a:t>
            </a:r>
            <a:r>
              <a:rPr kumimoji="1" lang="en-US" altLang="zh-CN"/>
              <a:t>q</a:t>
            </a:r>
            <a:r>
              <a:rPr kumimoji="1" lang="zh-CN" altLang="en-US"/>
              <a:t>正在運算），則</a:t>
            </a:r>
            <a:r>
              <a:rPr kumimoji="1" lang="en-US" altLang="zh-CN"/>
              <a:t>p</a:t>
            </a:r>
            <a:r>
              <a:rPr kumimoji="1" lang="zh-CN" altLang="en-US"/>
              <a:t>採用</a:t>
            </a:r>
            <a:r>
              <a:rPr kumimoji="1" lang="en-US" altLang="zh-CN"/>
              <a:t>busy waiting</a:t>
            </a:r>
            <a:r>
              <a:rPr kumimoji="1" lang="zh-CN" altLang="en-US"/>
              <a:t>的方式等待</a:t>
            </a:r>
            <a:r>
              <a:rPr kumimoji="1" lang="en-US" altLang="zh-CN"/>
              <a:t>mutex</a:t>
            </a:r>
          </a:p>
          <a:p>
            <a:pPr lvl="1">
              <a:lnSpc>
                <a:spcPct val="150000"/>
              </a:lnSpc>
            </a:pPr>
            <a:r>
              <a:rPr kumimoji="1" lang="en-US" altLang="zh-CN"/>
              <a:t>q</a:t>
            </a:r>
            <a:r>
              <a:rPr kumimoji="1" lang="zh-CN" altLang="en-US"/>
              <a:t>和</a:t>
            </a:r>
            <a:r>
              <a:rPr kumimoji="1" lang="en-US" altLang="zh-CN"/>
              <a:t>p</a:t>
            </a:r>
            <a:r>
              <a:rPr kumimoji="1" lang="zh-TW" altLang="en-US"/>
              <a:t>在同一顆處理器上，則</a:t>
            </a:r>
            <a:r>
              <a:rPr kumimoji="1" lang="en-US" altLang="zh-TW"/>
              <a:t>p</a:t>
            </a:r>
            <a:r>
              <a:rPr kumimoji="1" lang="zh-CN" altLang="en-US"/>
              <a:t>進入</a:t>
            </a:r>
            <a:r>
              <a:rPr kumimoji="1" lang="en-US" altLang="zh-CN"/>
              <a:t>sleep</a:t>
            </a:r>
            <a:r>
              <a:rPr kumimoji="1" lang="zh-CN" altLang="en-US"/>
              <a:t>的狀態等待</a:t>
            </a:r>
            <a:r>
              <a:rPr kumimoji="1" lang="en-US" altLang="zh-CN"/>
              <a:t>mutex</a:t>
            </a:r>
            <a:r>
              <a:rPr kumimoji="1" lang="zh-CN" altLang="en-US"/>
              <a:t>（即</a:t>
            </a:r>
            <a:r>
              <a:rPr kumimoji="1" lang="en-US" altLang="zh-CN"/>
              <a:t>context-switch</a:t>
            </a:r>
            <a:r>
              <a:rPr kumimoji="1" lang="zh-CN" altLang="en-US"/>
              <a:t>）</a:t>
            </a:r>
            <a:endParaRPr kumimoji="1" lang="en-US" altLang="zh-CN"/>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DDAD7C0A-2609-E349-A488-FCD5CF16EECC}"/>
                  </a:ext>
                </a:extLst>
              </p14:cNvPr>
              <p14:cNvContentPartPr/>
              <p14:nvPr/>
            </p14:nvContentPartPr>
            <p14:xfrm>
              <a:off x="8861760" y="302760"/>
              <a:ext cx="7920" cy="501120"/>
            </p14:xfrm>
          </p:contentPart>
        </mc:Choice>
        <mc:Fallback xmlns="">
          <p:pic>
            <p:nvPicPr>
              <p:cNvPr id="4" name="筆跡 3">
                <a:extLst>
                  <a:ext uri="{FF2B5EF4-FFF2-40B4-BE49-F238E27FC236}">
                    <a16:creationId xmlns:a16="http://schemas.microsoft.com/office/drawing/2014/main" id="{DDAD7C0A-2609-E349-A488-FCD5CF16EECC}"/>
                  </a:ext>
                </a:extLst>
              </p:cNvPr>
              <p:cNvPicPr/>
              <p:nvPr/>
            </p:nvPicPr>
            <p:blipFill>
              <a:blip r:embed="rId3"/>
              <a:stretch>
                <a:fillRect/>
              </a:stretch>
            </p:blipFill>
            <p:spPr>
              <a:xfrm>
                <a:off x="8852400" y="293400"/>
                <a:ext cx="2664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85607DFF-7C10-7F47-A11A-E54DF50CE880}"/>
                  </a:ext>
                </a:extLst>
              </p14:cNvPr>
              <p14:cNvContentPartPr/>
              <p14:nvPr/>
            </p14:nvContentPartPr>
            <p14:xfrm>
              <a:off x="1057680" y="3917880"/>
              <a:ext cx="375480" cy="2107080"/>
            </p14:xfrm>
          </p:contentPart>
        </mc:Choice>
        <mc:Fallback xmlns="">
          <p:pic>
            <p:nvPicPr>
              <p:cNvPr id="5" name="筆跡 4">
                <a:extLst>
                  <a:ext uri="{FF2B5EF4-FFF2-40B4-BE49-F238E27FC236}">
                    <a16:creationId xmlns:a16="http://schemas.microsoft.com/office/drawing/2014/main" id="{85607DFF-7C10-7F47-A11A-E54DF50CE880}"/>
                  </a:ext>
                </a:extLst>
              </p:cNvPr>
              <p:cNvPicPr/>
              <p:nvPr/>
            </p:nvPicPr>
            <p:blipFill>
              <a:blip r:embed="rId5"/>
              <a:stretch>
                <a:fillRect/>
              </a:stretch>
            </p:blipFill>
            <p:spPr>
              <a:xfrm>
                <a:off x="1041480" y="3901680"/>
                <a:ext cx="407880" cy="2139480"/>
              </a:xfrm>
              <a:prstGeom prst="rect">
                <a:avLst/>
              </a:prstGeom>
            </p:spPr>
          </p:pic>
        </mc:Fallback>
      </mc:AlternateContent>
    </p:spTree>
    <p:extLst>
      <p:ext uri="{BB962C8B-B14F-4D97-AF65-F5344CB8AC3E}">
        <p14:creationId xmlns:p14="http://schemas.microsoft.com/office/powerpoint/2010/main" val="17056755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4E2BB-AF70-8B4E-B131-3B63E4278D39}"/>
              </a:ext>
            </a:extLst>
          </p:cNvPr>
          <p:cNvSpPr>
            <a:spLocks noGrp="1"/>
          </p:cNvSpPr>
          <p:nvPr>
            <p:ph type="title"/>
          </p:nvPr>
        </p:nvSpPr>
        <p:spPr>
          <a:xfrm>
            <a:off x="838200" y="103868"/>
            <a:ext cx="10515600" cy="973363"/>
          </a:xfrm>
        </p:spPr>
        <p:txBody>
          <a:bodyPr>
            <a:normAutofit fontScale="90000"/>
          </a:bodyPr>
          <a:lstStyle/>
          <a:p>
            <a:r>
              <a:rPr kumimoji="1" lang="en-US" altLang="zh-TW"/>
              <a:t>adaptive mutex</a:t>
            </a:r>
            <a:br>
              <a:rPr kumimoji="1" lang="en-US" altLang="zh-TW"/>
            </a:br>
            <a:r>
              <a:rPr kumimoji="1" lang="en-US" altLang="zh-TW"/>
              <a:t>	p</a:t>
            </a:r>
            <a:r>
              <a:rPr kumimoji="1" lang="zh-CN" altLang="en-US"/>
              <a:t>等</a:t>
            </a:r>
            <a:r>
              <a:rPr kumimoji="1" lang="en-US" altLang="zh-CN"/>
              <a:t>q</a:t>
            </a:r>
            <a:r>
              <a:rPr kumimoji="1" lang="zh-CN" altLang="en-US"/>
              <a:t>，但</a:t>
            </a:r>
            <a:r>
              <a:rPr kumimoji="1" lang="en-US" altLang="zh-CN"/>
              <a:t>q</a:t>
            </a:r>
            <a:r>
              <a:rPr kumimoji="1" lang="zh-CN" altLang="en-US"/>
              <a:t>在</a:t>
            </a:r>
            <a:r>
              <a:rPr kumimoji="1" lang="en-US" altLang="zh-CN"/>
              <a:t>waiting queue</a:t>
            </a:r>
            <a:endParaRPr kumimoji="1" lang="zh-TW" altLang="en-US"/>
          </a:p>
        </p:txBody>
      </p:sp>
      <p:sp>
        <p:nvSpPr>
          <p:cNvPr id="3" name="內容版面配置區 2">
            <a:extLst>
              <a:ext uri="{FF2B5EF4-FFF2-40B4-BE49-F238E27FC236}">
                <a16:creationId xmlns:a16="http://schemas.microsoft.com/office/drawing/2014/main" id="{259D7280-08AC-A749-9D8B-210B846609A6}"/>
              </a:ext>
            </a:extLst>
          </p:cNvPr>
          <p:cNvSpPr>
            <a:spLocks noGrp="1"/>
          </p:cNvSpPr>
          <p:nvPr>
            <p:ph idx="4294967295"/>
          </p:nvPr>
        </p:nvSpPr>
        <p:spPr>
          <a:xfrm>
            <a:off x="838200" y="1077230"/>
            <a:ext cx="10515600" cy="5267125"/>
          </a:xfrm>
        </p:spPr>
        <p:txBody>
          <a:bodyPr/>
          <a:lstStyle/>
          <a:p>
            <a:endParaRPr kumimoji="1" lang="zh-TW" altLang="en-US"/>
          </a:p>
        </p:txBody>
      </p:sp>
      <p:sp>
        <p:nvSpPr>
          <p:cNvPr id="4" name="矩形 3">
            <a:extLst>
              <a:ext uri="{FF2B5EF4-FFF2-40B4-BE49-F238E27FC236}">
                <a16:creationId xmlns:a16="http://schemas.microsoft.com/office/drawing/2014/main" id="{7495F9DC-1706-0A40-85CC-5DEEC2A2D5CB}"/>
              </a:ext>
            </a:extLst>
          </p:cNvPr>
          <p:cNvSpPr/>
          <p:nvPr/>
        </p:nvSpPr>
        <p:spPr>
          <a:xfrm>
            <a:off x="4584971" y="2185481"/>
            <a:ext cx="758757" cy="96628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zh-TW"/>
              <a:t>p</a:t>
            </a:r>
            <a:endParaRPr kumimoji="1" lang="zh-TW" altLang="en-US"/>
          </a:p>
        </p:txBody>
      </p:sp>
      <p:sp>
        <p:nvSpPr>
          <p:cNvPr id="5" name="矩形 4">
            <a:extLst>
              <a:ext uri="{FF2B5EF4-FFF2-40B4-BE49-F238E27FC236}">
                <a16:creationId xmlns:a16="http://schemas.microsoft.com/office/drawing/2014/main" id="{69E709E2-7C95-4F45-A4D1-6B25A00A6E7D}"/>
              </a:ext>
            </a:extLst>
          </p:cNvPr>
          <p:cNvSpPr/>
          <p:nvPr/>
        </p:nvSpPr>
        <p:spPr>
          <a:xfrm>
            <a:off x="6507805" y="2723744"/>
            <a:ext cx="758757" cy="3268490"/>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p:sp>
        <p:nvSpPr>
          <p:cNvPr id="7" name="向右箭號圖說文字 6">
            <a:extLst>
              <a:ext uri="{FF2B5EF4-FFF2-40B4-BE49-F238E27FC236}">
                <a16:creationId xmlns:a16="http://schemas.microsoft.com/office/drawing/2014/main" id="{A1B9E585-6B83-5F41-8A72-94C6A13E6041}"/>
              </a:ext>
            </a:extLst>
          </p:cNvPr>
          <p:cNvSpPr/>
          <p:nvPr/>
        </p:nvSpPr>
        <p:spPr>
          <a:xfrm>
            <a:off x="2315184" y="2668621"/>
            <a:ext cx="2269788" cy="538264"/>
          </a:xfrm>
          <a:prstGeom prst="rightArrowCallout">
            <a:avLst>
              <a:gd name="adj1" fmla="val 25000"/>
              <a:gd name="adj2" fmla="val 25000"/>
              <a:gd name="adj3" fmla="val 25000"/>
              <a:gd name="adj4" fmla="val 7674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a:t>lock(mutex)</a:t>
            </a:r>
            <a:endParaRPr kumimoji="1" lang="zh-TW" altLang="en-US"/>
          </a:p>
        </p:txBody>
      </p:sp>
      <p:sp>
        <p:nvSpPr>
          <p:cNvPr id="8" name="矩形 7">
            <a:extLst>
              <a:ext uri="{FF2B5EF4-FFF2-40B4-BE49-F238E27FC236}">
                <a16:creationId xmlns:a16="http://schemas.microsoft.com/office/drawing/2014/main" id="{882764B2-8CDC-464A-AE20-047745AF4239}"/>
              </a:ext>
            </a:extLst>
          </p:cNvPr>
          <p:cNvSpPr/>
          <p:nvPr/>
        </p:nvSpPr>
        <p:spPr>
          <a:xfrm>
            <a:off x="6507805" y="2185481"/>
            <a:ext cx="758757" cy="53826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TW"/>
              <a:t>q</a:t>
            </a:r>
            <a:endParaRPr kumimoji="1" lang="zh-TW" altLang="en-US"/>
          </a:p>
        </p:txBody>
      </p:sp>
      <p:cxnSp>
        <p:nvCxnSpPr>
          <p:cNvPr id="12" name="直線箭頭接點 11">
            <a:extLst>
              <a:ext uri="{FF2B5EF4-FFF2-40B4-BE49-F238E27FC236}">
                <a16:creationId xmlns:a16="http://schemas.microsoft.com/office/drawing/2014/main" id="{B2811BA0-6588-F349-A507-12557CB96729}"/>
              </a:ext>
            </a:extLst>
          </p:cNvPr>
          <p:cNvCxnSpPr/>
          <p:nvPr/>
        </p:nvCxnSpPr>
        <p:spPr>
          <a:xfrm>
            <a:off x="5343728" y="2937753"/>
            <a:ext cx="1164077"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40D2208A-70AB-D343-A3E4-BADA96F0EDED}"/>
              </a:ext>
            </a:extLst>
          </p:cNvPr>
          <p:cNvSpPr txBox="1"/>
          <p:nvPr/>
        </p:nvSpPr>
        <p:spPr>
          <a:xfrm>
            <a:off x="5421549" y="2956689"/>
            <a:ext cx="810638" cy="923330"/>
          </a:xfrm>
          <a:prstGeom prst="rect">
            <a:avLst/>
          </a:prstGeom>
          <a:noFill/>
        </p:spPr>
        <p:txBody>
          <a:bodyPr wrap="square" rtlCol="0">
            <a:spAutoFit/>
          </a:bodyPr>
          <a:lstStyle/>
          <a:p>
            <a:r>
              <a:rPr kumimoji="1" lang="zh-CN" altLang="en-US"/>
              <a:t>發現</a:t>
            </a:r>
            <a:r>
              <a:rPr kumimoji="1" lang="en-US" altLang="zh-CN"/>
              <a:t>q</a:t>
            </a:r>
            <a:r>
              <a:rPr kumimoji="1" lang="zh-CN" altLang="en-US"/>
              <a:t>沒在執行</a:t>
            </a:r>
            <a:endParaRPr kumimoji="1" lang="zh-TW" altLang="en-US"/>
          </a:p>
        </p:txBody>
      </p:sp>
      <p:sp>
        <p:nvSpPr>
          <p:cNvPr id="14" name="向左箭號圖說文字 13">
            <a:extLst>
              <a:ext uri="{FF2B5EF4-FFF2-40B4-BE49-F238E27FC236}">
                <a16:creationId xmlns:a16="http://schemas.microsoft.com/office/drawing/2014/main" id="{C3B6B80B-44AF-9F46-8E1B-801C9914F4CA}"/>
              </a:ext>
            </a:extLst>
          </p:cNvPr>
          <p:cNvSpPr/>
          <p:nvPr/>
        </p:nvSpPr>
        <p:spPr>
          <a:xfrm>
            <a:off x="7266562" y="2090485"/>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lock(mutex)</a:t>
            </a:r>
            <a:endParaRPr kumimoji="1" lang="zh-TW" altLang="en-US"/>
          </a:p>
        </p:txBody>
      </p:sp>
      <p:sp>
        <p:nvSpPr>
          <p:cNvPr id="15" name="向左箭號圖說文字 14">
            <a:extLst>
              <a:ext uri="{FF2B5EF4-FFF2-40B4-BE49-F238E27FC236}">
                <a16:creationId xmlns:a16="http://schemas.microsoft.com/office/drawing/2014/main" id="{9628D97E-DA4E-2943-AB06-979D6F1B044C}"/>
              </a:ext>
            </a:extLst>
          </p:cNvPr>
          <p:cNvSpPr/>
          <p:nvPr/>
        </p:nvSpPr>
        <p:spPr>
          <a:xfrm>
            <a:off x="7691336" y="2802269"/>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q</a:t>
            </a:r>
            <a:r>
              <a:rPr kumimoji="1" lang="zh-CN" altLang="en-US"/>
              <a:t>執行</a:t>
            </a:r>
            <a:r>
              <a:rPr kumimoji="1" lang="en-US" altLang="zh-CN"/>
              <a:t>read</a:t>
            </a:r>
            <a:r>
              <a:rPr kumimoji="1" lang="zh-CN" altLang="en-US"/>
              <a:t>，</a:t>
            </a:r>
            <a:r>
              <a:rPr kumimoji="1" lang="en-US" altLang="zh-CN"/>
              <a:t>kernel</a:t>
            </a:r>
            <a:r>
              <a:rPr kumimoji="1" lang="zh-CN" altLang="en-US"/>
              <a:t>做</a:t>
            </a:r>
            <a:r>
              <a:rPr kumimoji="1" lang="en-US" altLang="zh-CN" err="1"/>
              <a:t>ctx-sw</a:t>
            </a:r>
            <a:endParaRPr kumimoji="1" lang="zh-TW" altLang="en-US"/>
          </a:p>
        </p:txBody>
      </p:sp>
      <p:cxnSp>
        <p:nvCxnSpPr>
          <p:cNvPr id="17" name="肘形接點 16">
            <a:extLst>
              <a:ext uri="{FF2B5EF4-FFF2-40B4-BE49-F238E27FC236}">
                <a16:creationId xmlns:a16="http://schemas.microsoft.com/office/drawing/2014/main" id="{0E7740EF-562D-1F43-BF23-054B5B04027E}"/>
              </a:ext>
            </a:extLst>
          </p:cNvPr>
          <p:cNvCxnSpPr>
            <a:stCxn id="15" idx="1"/>
          </p:cNvCxnSpPr>
          <p:nvPr/>
        </p:nvCxnSpPr>
        <p:spPr>
          <a:xfrm rot="10800000">
            <a:off x="7266562" y="2723745"/>
            <a:ext cx="424774" cy="347656"/>
          </a:xfrm>
          <a:prstGeom prst="bentConnector3">
            <a:avLst/>
          </a:prstGeom>
          <a:ln w="38100">
            <a:solidFill>
              <a:srgbClr val="F57D2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2CCBDC7-0151-1F4B-B7AF-B6ED19AD2D02}"/>
              </a:ext>
            </a:extLst>
          </p:cNvPr>
          <p:cNvSpPr/>
          <p:nvPr/>
        </p:nvSpPr>
        <p:spPr>
          <a:xfrm>
            <a:off x="4584970" y="3151760"/>
            <a:ext cx="758757" cy="2840477"/>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p:sp>
        <p:nvSpPr>
          <p:cNvPr id="19" name="向右箭號圖說文字 18">
            <a:extLst>
              <a:ext uri="{FF2B5EF4-FFF2-40B4-BE49-F238E27FC236}">
                <a16:creationId xmlns:a16="http://schemas.microsoft.com/office/drawing/2014/main" id="{1E2D46EC-BFE1-FB48-9DC2-F5A36BC4BF0E}"/>
              </a:ext>
            </a:extLst>
          </p:cNvPr>
          <p:cNvSpPr/>
          <p:nvPr/>
        </p:nvSpPr>
        <p:spPr>
          <a:xfrm>
            <a:off x="596631" y="3348942"/>
            <a:ext cx="3107986" cy="937714"/>
          </a:xfrm>
          <a:prstGeom prst="rightArrowCallout">
            <a:avLst>
              <a:gd name="adj1" fmla="val 25000"/>
              <a:gd name="adj2" fmla="val 25000"/>
              <a:gd name="adj3" fmla="val 25000"/>
              <a:gd name="adj4" fmla="val 8341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a:t>q</a:t>
            </a:r>
            <a:r>
              <a:rPr kumimoji="1" lang="zh-CN" altLang="en-US"/>
              <a:t>沒在執行，換句話說，</a:t>
            </a:r>
            <a:r>
              <a:rPr kumimoji="1" lang="en-US" altLang="zh-CN"/>
              <a:t>q</a:t>
            </a:r>
            <a:r>
              <a:rPr kumimoji="1" lang="zh-CN" altLang="en-US"/>
              <a:t>不可能執行</a:t>
            </a:r>
            <a:r>
              <a:rPr kumimoji="1" lang="en-US" altLang="zh-CN"/>
              <a:t>unlock</a:t>
            </a:r>
            <a:r>
              <a:rPr kumimoji="1" lang="zh-CN" altLang="en-US"/>
              <a:t>，</a:t>
            </a:r>
            <a:r>
              <a:rPr kumimoji="1" lang="en-US" altLang="zh-CN"/>
              <a:t>p</a:t>
            </a:r>
            <a:r>
              <a:rPr kumimoji="1" lang="zh-CN" altLang="en-US"/>
              <a:t>也跑去睡覺</a:t>
            </a:r>
            <a:endParaRPr kumimoji="1" lang="zh-TW" altLang="en-US"/>
          </a:p>
        </p:txBody>
      </p:sp>
      <p:cxnSp>
        <p:nvCxnSpPr>
          <p:cNvPr id="20" name="肘形接點 19">
            <a:extLst>
              <a:ext uri="{FF2B5EF4-FFF2-40B4-BE49-F238E27FC236}">
                <a16:creationId xmlns:a16="http://schemas.microsoft.com/office/drawing/2014/main" id="{8C4CF834-E698-5544-A619-C4130A2F3BE3}"/>
              </a:ext>
            </a:extLst>
          </p:cNvPr>
          <p:cNvCxnSpPr>
            <a:cxnSpLocks/>
            <a:stCxn id="19" idx="3"/>
          </p:cNvCxnSpPr>
          <p:nvPr/>
        </p:nvCxnSpPr>
        <p:spPr>
          <a:xfrm flipV="1">
            <a:off x="3704617" y="3158247"/>
            <a:ext cx="880353" cy="659552"/>
          </a:xfrm>
          <a:prstGeom prst="bentConnector3">
            <a:avLst/>
          </a:prstGeom>
          <a:ln w="38100">
            <a:solidFill>
              <a:srgbClr val="F57D2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A9FB9499-DA6C-BE45-A795-2D1466C2BF54}"/>
                  </a:ext>
                </a:extLst>
              </p14:cNvPr>
              <p14:cNvContentPartPr/>
              <p14:nvPr/>
            </p14:nvContentPartPr>
            <p14:xfrm>
              <a:off x="1860840" y="2200320"/>
              <a:ext cx="5415480" cy="3431880"/>
            </p14:xfrm>
          </p:contentPart>
        </mc:Choice>
        <mc:Fallback xmlns="">
          <p:pic>
            <p:nvPicPr>
              <p:cNvPr id="6" name="筆跡 5">
                <a:extLst>
                  <a:ext uri="{FF2B5EF4-FFF2-40B4-BE49-F238E27FC236}">
                    <a16:creationId xmlns:a16="http://schemas.microsoft.com/office/drawing/2014/main" id="{A9FB9499-DA6C-BE45-A795-2D1466C2BF54}"/>
                  </a:ext>
                </a:extLst>
              </p:cNvPr>
              <p:cNvPicPr/>
              <p:nvPr/>
            </p:nvPicPr>
            <p:blipFill>
              <a:blip r:embed="rId3"/>
              <a:stretch>
                <a:fillRect/>
              </a:stretch>
            </p:blipFill>
            <p:spPr>
              <a:xfrm>
                <a:off x="1844640" y="2184120"/>
                <a:ext cx="5447880" cy="3464280"/>
              </a:xfrm>
              <a:prstGeom prst="rect">
                <a:avLst/>
              </a:prstGeom>
            </p:spPr>
          </p:pic>
        </mc:Fallback>
      </mc:AlternateContent>
    </p:spTree>
    <p:extLst>
      <p:ext uri="{BB962C8B-B14F-4D97-AF65-F5344CB8AC3E}">
        <p14:creationId xmlns:p14="http://schemas.microsoft.com/office/powerpoint/2010/main" val="25066248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1FCE5FD5-3331-DB45-896F-FB179296C56B}"/>
              </a:ext>
            </a:extLst>
          </p:cNvPr>
          <p:cNvPicPr>
            <a:picLocks noChangeAspect="1"/>
          </p:cNvPicPr>
          <p:nvPr/>
        </p:nvPicPr>
        <p:blipFill>
          <a:blip r:embed="rId2">
            <a:duotone>
              <a:schemeClr val="accent5">
                <a:shade val="45000"/>
                <a:satMod val="135000"/>
              </a:schemeClr>
              <a:prstClr val="white"/>
            </a:duotone>
          </a:blip>
          <a:stretch>
            <a:fillRect/>
          </a:stretch>
        </p:blipFill>
        <p:spPr>
          <a:xfrm rot="2700000">
            <a:off x="4193959" y="3061979"/>
            <a:ext cx="1540782" cy="1540782"/>
          </a:xfrm>
          <a:prstGeom prst="rect">
            <a:avLst/>
          </a:prstGeom>
        </p:spPr>
      </p:pic>
      <p:sp>
        <p:nvSpPr>
          <p:cNvPr id="2" name="標題 1">
            <a:extLst>
              <a:ext uri="{FF2B5EF4-FFF2-40B4-BE49-F238E27FC236}">
                <a16:creationId xmlns:a16="http://schemas.microsoft.com/office/drawing/2014/main" id="{6874E2BB-AF70-8B4E-B131-3B63E4278D39}"/>
              </a:ext>
            </a:extLst>
          </p:cNvPr>
          <p:cNvSpPr>
            <a:spLocks noGrp="1"/>
          </p:cNvSpPr>
          <p:nvPr>
            <p:ph type="title"/>
          </p:nvPr>
        </p:nvSpPr>
        <p:spPr>
          <a:xfrm>
            <a:off x="838200" y="103868"/>
            <a:ext cx="10515600" cy="973363"/>
          </a:xfrm>
        </p:spPr>
        <p:txBody>
          <a:bodyPr>
            <a:normAutofit fontScale="90000"/>
          </a:bodyPr>
          <a:lstStyle/>
          <a:p>
            <a:r>
              <a:rPr kumimoji="1" lang="en-US" altLang="zh-TW"/>
              <a:t>adaptive mutex</a:t>
            </a:r>
            <a:br>
              <a:rPr kumimoji="1" lang="en-US" altLang="zh-TW"/>
            </a:br>
            <a:r>
              <a:rPr kumimoji="1" lang="en-US" altLang="zh-TW"/>
              <a:t>	p</a:t>
            </a:r>
            <a:r>
              <a:rPr kumimoji="1" lang="zh-CN" altLang="en-US"/>
              <a:t>等</a:t>
            </a:r>
            <a:r>
              <a:rPr kumimoji="1" lang="en-US" altLang="zh-CN"/>
              <a:t>q</a:t>
            </a:r>
            <a:r>
              <a:rPr kumimoji="1" lang="zh-CN" altLang="en-US"/>
              <a:t>，但</a:t>
            </a:r>
            <a:r>
              <a:rPr kumimoji="1" lang="en-US" altLang="zh-CN"/>
              <a:t>q</a:t>
            </a:r>
            <a:r>
              <a:rPr kumimoji="1" lang="zh-CN" altLang="en-US"/>
              <a:t>在</a:t>
            </a:r>
            <a:r>
              <a:rPr kumimoji="1" lang="en-US" altLang="zh-CN"/>
              <a:t>waiting queue</a:t>
            </a:r>
            <a:endParaRPr kumimoji="1" lang="zh-TW" altLang="en-US"/>
          </a:p>
        </p:txBody>
      </p:sp>
      <p:sp>
        <p:nvSpPr>
          <p:cNvPr id="4" name="矩形 3">
            <a:extLst>
              <a:ext uri="{FF2B5EF4-FFF2-40B4-BE49-F238E27FC236}">
                <a16:creationId xmlns:a16="http://schemas.microsoft.com/office/drawing/2014/main" id="{7495F9DC-1706-0A40-85CC-5DEEC2A2D5CB}"/>
              </a:ext>
            </a:extLst>
          </p:cNvPr>
          <p:cNvSpPr/>
          <p:nvPr/>
        </p:nvSpPr>
        <p:spPr>
          <a:xfrm>
            <a:off x="4584971" y="2185481"/>
            <a:ext cx="758757" cy="96628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zh-TW"/>
              <a:t>p</a:t>
            </a:r>
            <a:endParaRPr kumimoji="1" lang="zh-TW" altLang="en-US"/>
          </a:p>
        </p:txBody>
      </p:sp>
      <p:sp>
        <p:nvSpPr>
          <p:cNvPr id="7" name="向右箭號圖說文字 6">
            <a:extLst>
              <a:ext uri="{FF2B5EF4-FFF2-40B4-BE49-F238E27FC236}">
                <a16:creationId xmlns:a16="http://schemas.microsoft.com/office/drawing/2014/main" id="{A1B9E585-6B83-5F41-8A72-94C6A13E6041}"/>
              </a:ext>
            </a:extLst>
          </p:cNvPr>
          <p:cNvSpPr/>
          <p:nvPr/>
        </p:nvSpPr>
        <p:spPr>
          <a:xfrm>
            <a:off x="2315184" y="2668621"/>
            <a:ext cx="2269788" cy="538264"/>
          </a:xfrm>
          <a:prstGeom prst="rightArrowCallout">
            <a:avLst>
              <a:gd name="adj1" fmla="val 25000"/>
              <a:gd name="adj2" fmla="val 25000"/>
              <a:gd name="adj3" fmla="val 25000"/>
              <a:gd name="adj4" fmla="val 7674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a:t>lock(mutex)</a:t>
            </a:r>
            <a:endParaRPr kumimoji="1" lang="zh-TW" altLang="en-US"/>
          </a:p>
        </p:txBody>
      </p:sp>
      <p:sp>
        <p:nvSpPr>
          <p:cNvPr id="8" name="矩形 7">
            <a:extLst>
              <a:ext uri="{FF2B5EF4-FFF2-40B4-BE49-F238E27FC236}">
                <a16:creationId xmlns:a16="http://schemas.microsoft.com/office/drawing/2014/main" id="{882764B2-8CDC-464A-AE20-047745AF4239}"/>
              </a:ext>
            </a:extLst>
          </p:cNvPr>
          <p:cNvSpPr/>
          <p:nvPr/>
        </p:nvSpPr>
        <p:spPr>
          <a:xfrm>
            <a:off x="6507805" y="2185481"/>
            <a:ext cx="758757" cy="3293776"/>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TW"/>
              <a:t>q</a:t>
            </a:r>
            <a:endParaRPr kumimoji="1" lang="zh-TW" altLang="en-US"/>
          </a:p>
        </p:txBody>
      </p:sp>
      <p:cxnSp>
        <p:nvCxnSpPr>
          <p:cNvPr id="12" name="直線箭頭接點 11">
            <a:extLst>
              <a:ext uri="{FF2B5EF4-FFF2-40B4-BE49-F238E27FC236}">
                <a16:creationId xmlns:a16="http://schemas.microsoft.com/office/drawing/2014/main" id="{B2811BA0-6588-F349-A507-12557CB96729}"/>
              </a:ext>
            </a:extLst>
          </p:cNvPr>
          <p:cNvCxnSpPr/>
          <p:nvPr/>
        </p:nvCxnSpPr>
        <p:spPr>
          <a:xfrm>
            <a:off x="5343728" y="2937753"/>
            <a:ext cx="1164077"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40D2208A-70AB-D343-A3E4-BADA96F0EDED}"/>
              </a:ext>
            </a:extLst>
          </p:cNvPr>
          <p:cNvSpPr txBox="1"/>
          <p:nvPr/>
        </p:nvSpPr>
        <p:spPr>
          <a:xfrm>
            <a:off x="5421549" y="2956689"/>
            <a:ext cx="810638" cy="923330"/>
          </a:xfrm>
          <a:prstGeom prst="rect">
            <a:avLst/>
          </a:prstGeom>
          <a:noFill/>
        </p:spPr>
        <p:txBody>
          <a:bodyPr wrap="square" rtlCol="0">
            <a:spAutoFit/>
          </a:bodyPr>
          <a:lstStyle/>
          <a:p>
            <a:r>
              <a:rPr kumimoji="1" lang="zh-CN" altLang="en-US"/>
              <a:t>發現</a:t>
            </a:r>
            <a:r>
              <a:rPr kumimoji="1" lang="en-US" altLang="zh-CN"/>
              <a:t>q</a:t>
            </a:r>
            <a:r>
              <a:rPr kumimoji="1" lang="zh-CN" altLang="en-US"/>
              <a:t>正在執行</a:t>
            </a:r>
            <a:endParaRPr kumimoji="1" lang="zh-TW" altLang="en-US"/>
          </a:p>
        </p:txBody>
      </p:sp>
      <p:sp>
        <p:nvSpPr>
          <p:cNvPr id="14" name="向左箭號圖說文字 13">
            <a:extLst>
              <a:ext uri="{FF2B5EF4-FFF2-40B4-BE49-F238E27FC236}">
                <a16:creationId xmlns:a16="http://schemas.microsoft.com/office/drawing/2014/main" id="{C3B6B80B-44AF-9F46-8E1B-801C9914F4CA}"/>
              </a:ext>
            </a:extLst>
          </p:cNvPr>
          <p:cNvSpPr/>
          <p:nvPr/>
        </p:nvSpPr>
        <p:spPr>
          <a:xfrm>
            <a:off x="7266562" y="2090485"/>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lock(mutex)</a:t>
            </a:r>
            <a:endParaRPr kumimoji="1" lang="zh-TW" altLang="en-US"/>
          </a:p>
        </p:txBody>
      </p:sp>
      <p:pic>
        <p:nvPicPr>
          <p:cNvPr id="3" name="圖片 2">
            <a:extLst>
              <a:ext uri="{FF2B5EF4-FFF2-40B4-BE49-F238E27FC236}">
                <a16:creationId xmlns:a16="http://schemas.microsoft.com/office/drawing/2014/main" id="{E26F7DE7-2683-964D-86D2-2A58C6002316}"/>
              </a:ext>
            </a:extLst>
          </p:cNvPr>
          <p:cNvPicPr>
            <a:picLocks noChangeAspect="1"/>
          </p:cNvPicPr>
          <p:nvPr/>
        </p:nvPicPr>
        <p:blipFill>
          <a:blip r:embed="rId3"/>
          <a:stretch>
            <a:fillRect/>
          </a:stretch>
        </p:blipFill>
        <p:spPr>
          <a:xfrm>
            <a:off x="6531585" y="5781679"/>
            <a:ext cx="711196" cy="711196"/>
          </a:xfrm>
          <a:prstGeom prst="rect">
            <a:avLst/>
          </a:prstGeom>
        </p:spPr>
      </p:pic>
      <p:cxnSp>
        <p:nvCxnSpPr>
          <p:cNvPr id="16" name="直線箭頭接點 15">
            <a:extLst>
              <a:ext uri="{FF2B5EF4-FFF2-40B4-BE49-F238E27FC236}">
                <a16:creationId xmlns:a16="http://schemas.microsoft.com/office/drawing/2014/main" id="{084A6913-F138-2C43-8CB9-10346134EFE3}"/>
              </a:ext>
            </a:extLst>
          </p:cNvPr>
          <p:cNvCxnSpPr>
            <a:cxnSpLocks/>
            <a:stCxn id="8" idx="2"/>
            <a:endCxn id="3" idx="0"/>
          </p:cNvCxnSpPr>
          <p:nvPr/>
        </p:nvCxnSpPr>
        <p:spPr>
          <a:xfrm flipH="1">
            <a:off x="6887183" y="5479257"/>
            <a:ext cx="1" cy="30242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A06AFD0-5466-F14D-9A22-4EC3789D3D8B}"/>
              </a:ext>
            </a:extLst>
          </p:cNvPr>
          <p:cNvSpPr/>
          <p:nvPr/>
        </p:nvSpPr>
        <p:spPr>
          <a:xfrm>
            <a:off x="4584971" y="4066695"/>
            <a:ext cx="758757" cy="141256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zh-TW"/>
              <a:t>p</a:t>
            </a:r>
            <a:endParaRPr kumimoji="1" lang="zh-TW" altLang="en-US"/>
          </a:p>
        </p:txBody>
      </p:sp>
      <p:sp>
        <p:nvSpPr>
          <p:cNvPr id="22" name="向左箭號圖說文字 21">
            <a:extLst>
              <a:ext uri="{FF2B5EF4-FFF2-40B4-BE49-F238E27FC236}">
                <a16:creationId xmlns:a16="http://schemas.microsoft.com/office/drawing/2014/main" id="{FE2DE30C-7C2B-924A-AC87-866B0B0596D6}"/>
              </a:ext>
            </a:extLst>
          </p:cNvPr>
          <p:cNvSpPr/>
          <p:nvPr/>
        </p:nvSpPr>
        <p:spPr>
          <a:xfrm>
            <a:off x="7266562" y="3762951"/>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unlock(mutex)</a:t>
            </a:r>
            <a:endParaRPr kumimoji="1" lang="zh-TW" altLang="en-US"/>
          </a:p>
        </p:txBody>
      </p:sp>
      <p:sp>
        <p:nvSpPr>
          <p:cNvPr id="11" name="矩形 10">
            <a:extLst>
              <a:ext uri="{FF2B5EF4-FFF2-40B4-BE49-F238E27FC236}">
                <a16:creationId xmlns:a16="http://schemas.microsoft.com/office/drawing/2014/main" id="{31BE320E-F3E5-4045-AFB2-08F43E3AB55D}"/>
              </a:ext>
            </a:extLst>
          </p:cNvPr>
          <p:cNvSpPr/>
          <p:nvPr/>
        </p:nvSpPr>
        <p:spPr>
          <a:xfrm>
            <a:off x="7266562" y="261185"/>
            <a:ext cx="4888967" cy="369332"/>
          </a:xfrm>
          <a:prstGeom prst="rect">
            <a:avLst/>
          </a:prstGeom>
        </p:spPr>
        <p:txBody>
          <a:bodyPr wrap="none">
            <a:spAutoFit/>
          </a:bodyPr>
          <a:lstStyle/>
          <a:p>
            <a:r>
              <a:rPr lang="zh-TW" altLang="en-US">
                <a:latin typeface="Microsoft YaHei UI Light" panose="020B0502040204020203" pitchFamily="34" charset="-122"/>
                <a:ea typeface="Microsoft YaHei UI Light" panose="020B0502040204020203" pitchFamily="34" charset="-122"/>
              </a:rPr>
              <a:t>https://clipground.com/wire-coils-clipart.html</a:t>
            </a:r>
          </a:p>
        </p:txBody>
      </p:sp>
      <p:sp>
        <p:nvSpPr>
          <p:cNvPr id="23" name="向右箭號圖說文字 22">
            <a:extLst>
              <a:ext uri="{FF2B5EF4-FFF2-40B4-BE49-F238E27FC236}">
                <a16:creationId xmlns:a16="http://schemas.microsoft.com/office/drawing/2014/main" id="{7B431A47-AAAD-214E-887E-5C0006F31C0A}"/>
              </a:ext>
            </a:extLst>
          </p:cNvPr>
          <p:cNvSpPr/>
          <p:nvPr/>
        </p:nvSpPr>
        <p:spPr>
          <a:xfrm>
            <a:off x="551233" y="3646553"/>
            <a:ext cx="2597286" cy="1136213"/>
          </a:xfrm>
          <a:prstGeom prst="rightArrowCallout">
            <a:avLst>
              <a:gd name="adj1" fmla="val 25000"/>
              <a:gd name="adj2" fmla="val 25000"/>
              <a:gd name="adj3" fmla="val 25000"/>
              <a:gd name="adj4" fmla="val 7674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a:t>因為</a:t>
            </a:r>
            <a:r>
              <a:rPr kumimoji="1" lang="en-US" altLang="zh-CN"/>
              <a:t>q</a:t>
            </a:r>
            <a:r>
              <a:rPr kumimoji="1" lang="zh-CN" altLang="en-US"/>
              <a:t>正在執行，照理說應該很快會離開</a:t>
            </a:r>
            <a:r>
              <a:rPr kumimoji="1" lang="en-US" altLang="zh-CN"/>
              <a:t>CS</a:t>
            </a:r>
            <a:r>
              <a:rPr kumimoji="1" lang="zh-CN" altLang="en-US"/>
              <a:t>，</a:t>
            </a:r>
            <a:r>
              <a:rPr kumimoji="1" lang="en-US" altLang="zh-CN"/>
              <a:t>p</a:t>
            </a:r>
            <a:r>
              <a:rPr kumimoji="1" lang="zh-CN" altLang="en-US"/>
              <a:t>做</a:t>
            </a:r>
            <a:r>
              <a:rPr kumimoji="1" lang="en-US" altLang="zh-CN"/>
              <a:t>spinlock</a:t>
            </a:r>
            <a:endParaRPr kumimoji="1" lang="zh-TW" altLang="en-US"/>
          </a:p>
        </p:txBody>
      </p:sp>
      <p:sp>
        <p:nvSpPr>
          <p:cNvPr id="24" name="左中括弧 23">
            <a:extLst>
              <a:ext uri="{FF2B5EF4-FFF2-40B4-BE49-F238E27FC236}">
                <a16:creationId xmlns:a16="http://schemas.microsoft.com/office/drawing/2014/main" id="{F38B8EB3-8BF6-A747-A678-70B713612FED}"/>
              </a:ext>
            </a:extLst>
          </p:cNvPr>
          <p:cNvSpPr/>
          <p:nvPr/>
        </p:nvSpPr>
        <p:spPr>
          <a:xfrm>
            <a:off x="4435812" y="3151761"/>
            <a:ext cx="160513" cy="914933"/>
          </a:xfrm>
          <a:prstGeom prst="leftBracket">
            <a:avLst/>
          </a:prstGeom>
          <a:ln w="38100">
            <a:solidFill>
              <a:srgbClr val="F57D2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cxnSp>
        <p:nvCxnSpPr>
          <p:cNvPr id="25" name="肘形接點 24">
            <a:extLst>
              <a:ext uri="{FF2B5EF4-FFF2-40B4-BE49-F238E27FC236}">
                <a16:creationId xmlns:a16="http://schemas.microsoft.com/office/drawing/2014/main" id="{404B8EA4-FCB8-EB49-810B-FA06B2CAD881}"/>
              </a:ext>
            </a:extLst>
          </p:cNvPr>
          <p:cNvCxnSpPr>
            <a:cxnSpLocks/>
            <a:stCxn id="23" idx="3"/>
          </p:cNvCxnSpPr>
          <p:nvPr/>
        </p:nvCxnSpPr>
        <p:spPr>
          <a:xfrm flipV="1">
            <a:off x="3148519" y="3800272"/>
            <a:ext cx="1287294" cy="414388"/>
          </a:xfrm>
          <a:prstGeom prst="bentConnector3">
            <a:avLst/>
          </a:prstGeom>
          <a:ln w="38100">
            <a:solidFill>
              <a:srgbClr val="F57D2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21C9A870-F10F-9042-B3D0-70952F871355}"/>
              </a:ext>
            </a:extLst>
          </p:cNvPr>
          <p:cNvPicPr>
            <a:picLocks noChangeAspect="1"/>
          </p:cNvPicPr>
          <p:nvPr/>
        </p:nvPicPr>
        <p:blipFill>
          <a:blip r:embed="rId3"/>
          <a:stretch>
            <a:fillRect/>
          </a:stretch>
        </p:blipFill>
        <p:spPr>
          <a:xfrm>
            <a:off x="4596326" y="5781678"/>
            <a:ext cx="711196" cy="711196"/>
          </a:xfrm>
          <a:prstGeom prst="rect">
            <a:avLst/>
          </a:prstGeom>
        </p:spPr>
      </p:pic>
      <p:cxnSp>
        <p:nvCxnSpPr>
          <p:cNvPr id="29" name="直線箭頭接點 28">
            <a:extLst>
              <a:ext uri="{FF2B5EF4-FFF2-40B4-BE49-F238E27FC236}">
                <a16:creationId xmlns:a16="http://schemas.microsoft.com/office/drawing/2014/main" id="{75808B0F-020A-3C4D-987E-8E2A9658BA78}"/>
              </a:ext>
            </a:extLst>
          </p:cNvPr>
          <p:cNvCxnSpPr>
            <a:cxnSpLocks/>
            <a:endCxn id="28" idx="0"/>
          </p:cNvCxnSpPr>
          <p:nvPr/>
        </p:nvCxnSpPr>
        <p:spPr>
          <a:xfrm flipH="1">
            <a:off x="4951924" y="5479256"/>
            <a:ext cx="1" cy="30242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38589C44-315F-5A41-A1A6-C68A4E0337E1}"/>
                  </a:ext>
                </a:extLst>
              </p14:cNvPr>
              <p14:cNvContentPartPr/>
              <p14:nvPr/>
            </p14:nvContentPartPr>
            <p14:xfrm>
              <a:off x="898920" y="395280"/>
              <a:ext cx="8915040" cy="6177600"/>
            </p14:xfrm>
          </p:contentPart>
        </mc:Choice>
        <mc:Fallback xmlns="">
          <p:pic>
            <p:nvPicPr>
              <p:cNvPr id="5" name="筆跡 4">
                <a:extLst>
                  <a:ext uri="{FF2B5EF4-FFF2-40B4-BE49-F238E27FC236}">
                    <a16:creationId xmlns:a16="http://schemas.microsoft.com/office/drawing/2014/main" id="{38589C44-315F-5A41-A1A6-C68A4E0337E1}"/>
                  </a:ext>
                </a:extLst>
              </p:cNvPr>
              <p:cNvPicPr/>
              <p:nvPr/>
            </p:nvPicPr>
            <p:blipFill>
              <a:blip r:embed="rId5"/>
              <a:stretch>
                <a:fillRect/>
              </a:stretch>
            </p:blipFill>
            <p:spPr>
              <a:xfrm>
                <a:off x="882720" y="379080"/>
                <a:ext cx="8947440" cy="6210000"/>
              </a:xfrm>
              <a:prstGeom prst="rect">
                <a:avLst/>
              </a:prstGeom>
            </p:spPr>
          </p:pic>
        </mc:Fallback>
      </mc:AlternateContent>
    </p:spTree>
    <p:extLst>
      <p:ext uri="{BB962C8B-B14F-4D97-AF65-F5344CB8AC3E}">
        <p14:creationId xmlns:p14="http://schemas.microsoft.com/office/powerpoint/2010/main" val="4140752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4E2BB-AF70-8B4E-B131-3B63E4278D39}"/>
              </a:ext>
            </a:extLst>
          </p:cNvPr>
          <p:cNvSpPr>
            <a:spLocks noGrp="1"/>
          </p:cNvSpPr>
          <p:nvPr>
            <p:ph type="title"/>
          </p:nvPr>
        </p:nvSpPr>
        <p:spPr>
          <a:xfrm>
            <a:off x="838200" y="103868"/>
            <a:ext cx="10515600" cy="973363"/>
          </a:xfrm>
        </p:spPr>
        <p:txBody>
          <a:bodyPr>
            <a:normAutofit fontScale="90000"/>
          </a:bodyPr>
          <a:lstStyle/>
          <a:p>
            <a:r>
              <a:rPr kumimoji="1" lang="en-US" altLang="zh-TW"/>
              <a:t>adaptive mutex</a:t>
            </a:r>
            <a:br>
              <a:rPr kumimoji="1" lang="en-US" altLang="zh-TW"/>
            </a:br>
            <a:r>
              <a:rPr kumimoji="1" lang="en-US" altLang="zh-TW"/>
              <a:t>	p</a:t>
            </a:r>
            <a:r>
              <a:rPr kumimoji="1" lang="zh-CN" altLang="en-US"/>
              <a:t>等</a:t>
            </a:r>
            <a:r>
              <a:rPr kumimoji="1" lang="en-US" altLang="zh-CN"/>
              <a:t>q</a:t>
            </a:r>
            <a:r>
              <a:rPr kumimoji="1" lang="zh-CN" altLang="en-US"/>
              <a:t>，但</a:t>
            </a:r>
            <a:r>
              <a:rPr kumimoji="1" lang="en-US" altLang="zh-CN"/>
              <a:t>q</a:t>
            </a:r>
            <a:r>
              <a:rPr kumimoji="1" lang="zh-CN" altLang="en-US"/>
              <a:t>在</a:t>
            </a:r>
            <a:r>
              <a:rPr kumimoji="1" lang="en-US" altLang="zh-CN"/>
              <a:t>waiting queue</a:t>
            </a:r>
            <a:endParaRPr kumimoji="1" lang="zh-TW" altLang="en-US"/>
          </a:p>
        </p:txBody>
      </p:sp>
      <p:sp>
        <p:nvSpPr>
          <p:cNvPr id="5" name="內容版面配置區 4">
            <a:extLst>
              <a:ext uri="{FF2B5EF4-FFF2-40B4-BE49-F238E27FC236}">
                <a16:creationId xmlns:a16="http://schemas.microsoft.com/office/drawing/2014/main" id="{AD885757-8A1B-9D49-84D9-F653FD00A161}"/>
              </a:ext>
            </a:extLst>
          </p:cNvPr>
          <p:cNvSpPr>
            <a:spLocks noGrp="1"/>
          </p:cNvSpPr>
          <p:nvPr>
            <p:ph idx="4294967295"/>
          </p:nvPr>
        </p:nvSpPr>
        <p:spPr>
          <a:xfrm>
            <a:off x="838200" y="1077230"/>
            <a:ext cx="10515600" cy="5267125"/>
          </a:xfrm>
        </p:spPr>
        <p:txBody>
          <a:bodyPr/>
          <a:lstStyle/>
          <a:p>
            <a:endParaRPr kumimoji="1" lang="zh-TW" altLang="en-US"/>
          </a:p>
        </p:txBody>
      </p:sp>
      <p:sp>
        <p:nvSpPr>
          <p:cNvPr id="4" name="矩形 3">
            <a:extLst>
              <a:ext uri="{FF2B5EF4-FFF2-40B4-BE49-F238E27FC236}">
                <a16:creationId xmlns:a16="http://schemas.microsoft.com/office/drawing/2014/main" id="{7495F9DC-1706-0A40-85CC-5DEEC2A2D5CB}"/>
              </a:ext>
            </a:extLst>
          </p:cNvPr>
          <p:cNvSpPr/>
          <p:nvPr/>
        </p:nvSpPr>
        <p:spPr>
          <a:xfrm>
            <a:off x="4584971" y="2723745"/>
            <a:ext cx="758757" cy="428015"/>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zh-TW"/>
              <a:t>p</a:t>
            </a:r>
            <a:endParaRPr kumimoji="1" lang="zh-TW" altLang="en-US"/>
          </a:p>
        </p:txBody>
      </p:sp>
      <p:sp>
        <p:nvSpPr>
          <p:cNvPr id="7" name="向右箭號圖說文字 6">
            <a:extLst>
              <a:ext uri="{FF2B5EF4-FFF2-40B4-BE49-F238E27FC236}">
                <a16:creationId xmlns:a16="http://schemas.microsoft.com/office/drawing/2014/main" id="{A1B9E585-6B83-5F41-8A72-94C6A13E6041}"/>
              </a:ext>
            </a:extLst>
          </p:cNvPr>
          <p:cNvSpPr/>
          <p:nvPr/>
        </p:nvSpPr>
        <p:spPr>
          <a:xfrm>
            <a:off x="2315184" y="2668621"/>
            <a:ext cx="2269788" cy="538264"/>
          </a:xfrm>
          <a:prstGeom prst="rightArrowCallout">
            <a:avLst>
              <a:gd name="adj1" fmla="val 25000"/>
              <a:gd name="adj2" fmla="val 25000"/>
              <a:gd name="adj3" fmla="val 25000"/>
              <a:gd name="adj4" fmla="val 7674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a:t>lock(mutex)</a:t>
            </a:r>
            <a:endParaRPr kumimoji="1" lang="zh-TW" altLang="en-US"/>
          </a:p>
        </p:txBody>
      </p:sp>
      <p:sp>
        <p:nvSpPr>
          <p:cNvPr id="8" name="矩形 7">
            <a:extLst>
              <a:ext uri="{FF2B5EF4-FFF2-40B4-BE49-F238E27FC236}">
                <a16:creationId xmlns:a16="http://schemas.microsoft.com/office/drawing/2014/main" id="{882764B2-8CDC-464A-AE20-047745AF4239}"/>
              </a:ext>
            </a:extLst>
          </p:cNvPr>
          <p:cNvSpPr/>
          <p:nvPr/>
        </p:nvSpPr>
        <p:spPr>
          <a:xfrm>
            <a:off x="6507805" y="2185482"/>
            <a:ext cx="758757" cy="538264"/>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TW"/>
              <a:t>q</a:t>
            </a:r>
            <a:endParaRPr kumimoji="1" lang="zh-TW" altLang="en-US"/>
          </a:p>
        </p:txBody>
      </p:sp>
      <p:cxnSp>
        <p:nvCxnSpPr>
          <p:cNvPr id="12" name="直線箭頭接點 11">
            <a:extLst>
              <a:ext uri="{FF2B5EF4-FFF2-40B4-BE49-F238E27FC236}">
                <a16:creationId xmlns:a16="http://schemas.microsoft.com/office/drawing/2014/main" id="{B2811BA0-6588-F349-A507-12557CB96729}"/>
              </a:ext>
            </a:extLst>
          </p:cNvPr>
          <p:cNvCxnSpPr/>
          <p:nvPr/>
        </p:nvCxnSpPr>
        <p:spPr>
          <a:xfrm>
            <a:off x="5343728" y="2937753"/>
            <a:ext cx="1164077"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40D2208A-70AB-D343-A3E4-BADA96F0EDED}"/>
              </a:ext>
            </a:extLst>
          </p:cNvPr>
          <p:cNvSpPr txBox="1"/>
          <p:nvPr/>
        </p:nvSpPr>
        <p:spPr>
          <a:xfrm>
            <a:off x="5395609" y="2962702"/>
            <a:ext cx="1044102" cy="1754326"/>
          </a:xfrm>
          <a:prstGeom prst="rect">
            <a:avLst/>
          </a:prstGeom>
          <a:noFill/>
        </p:spPr>
        <p:txBody>
          <a:bodyPr wrap="square" rtlCol="0">
            <a:spAutoFit/>
          </a:bodyPr>
          <a:lstStyle/>
          <a:p>
            <a:r>
              <a:rPr kumimoji="1" lang="zh-CN" altLang="en-US"/>
              <a:t>發現</a:t>
            </a:r>
            <a:r>
              <a:rPr kumimoji="1" lang="en-US" altLang="zh-CN"/>
              <a:t>q</a:t>
            </a:r>
            <a:r>
              <a:rPr kumimoji="1" lang="zh-CN" altLang="en-US"/>
              <a:t>正在執行而且</a:t>
            </a:r>
            <a:r>
              <a:rPr kumimoji="1" lang="en-US" altLang="zh-CN"/>
              <a:t>p</a:t>
            </a:r>
            <a:r>
              <a:rPr kumimoji="1" lang="zh-CN" altLang="en-US"/>
              <a:t>和</a:t>
            </a:r>
            <a:r>
              <a:rPr kumimoji="1" lang="en-US" altLang="zh-CN"/>
              <a:t>q</a:t>
            </a:r>
            <a:r>
              <a:rPr kumimoji="1" lang="zh-CN" altLang="en-US"/>
              <a:t>在同一顆處理器</a:t>
            </a:r>
            <a:endParaRPr kumimoji="1" lang="zh-TW" altLang="en-US"/>
          </a:p>
        </p:txBody>
      </p:sp>
      <p:sp>
        <p:nvSpPr>
          <p:cNvPr id="14" name="向左箭號圖說文字 13">
            <a:extLst>
              <a:ext uri="{FF2B5EF4-FFF2-40B4-BE49-F238E27FC236}">
                <a16:creationId xmlns:a16="http://schemas.microsoft.com/office/drawing/2014/main" id="{C3B6B80B-44AF-9F46-8E1B-801C9914F4CA}"/>
              </a:ext>
            </a:extLst>
          </p:cNvPr>
          <p:cNvSpPr/>
          <p:nvPr/>
        </p:nvSpPr>
        <p:spPr>
          <a:xfrm>
            <a:off x="7266562" y="2090485"/>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lock(mutex)</a:t>
            </a:r>
            <a:endParaRPr kumimoji="1" lang="zh-TW" altLang="en-US"/>
          </a:p>
        </p:txBody>
      </p:sp>
      <p:pic>
        <p:nvPicPr>
          <p:cNvPr id="3" name="圖片 2">
            <a:extLst>
              <a:ext uri="{FF2B5EF4-FFF2-40B4-BE49-F238E27FC236}">
                <a16:creationId xmlns:a16="http://schemas.microsoft.com/office/drawing/2014/main" id="{E26F7DE7-2683-964D-86D2-2A58C6002316}"/>
              </a:ext>
            </a:extLst>
          </p:cNvPr>
          <p:cNvPicPr>
            <a:picLocks noChangeAspect="1"/>
          </p:cNvPicPr>
          <p:nvPr/>
        </p:nvPicPr>
        <p:blipFill>
          <a:blip r:embed="rId2"/>
          <a:stretch>
            <a:fillRect/>
          </a:stretch>
        </p:blipFill>
        <p:spPr>
          <a:xfrm>
            <a:off x="5570168" y="6069590"/>
            <a:ext cx="711196" cy="711196"/>
          </a:xfrm>
          <a:prstGeom prst="rect">
            <a:avLst/>
          </a:prstGeom>
        </p:spPr>
      </p:pic>
      <p:cxnSp>
        <p:nvCxnSpPr>
          <p:cNvPr id="16" name="直線箭頭接點 15">
            <a:extLst>
              <a:ext uri="{FF2B5EF4-FFF2-40B4-BE49-F238E27FC236}">
                <a16:creationId xmlns:a16="http://schemas.microsoft.com/office/drawing/2014/main" id="{084A6913-F138-2C43-8CB9-10346134EFE3}"/>
              </a:ext>
            </a:extLst>
          </p:cNvPr>
          <p:cNvCxnSpPr>
            <a:cxnSpLocks/>
            <a:stCxn id="30" idx="2"/>
            <a:endCxn id="3" idx="0"/>
          </p:cNvCxnSpPr>
          <p:nvPr/>
        </p:nvCxnSpPr>
        <p:spPr>
          <a:xfrm flipH="1">
            <a:off x="5925766" y="5447897"/>
            <a:ext cx="981068" cy="62169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向左箭號圖說文字 21">
            <a:extLst>
              <a:ext uri="{FF2B5EF4-FFF2-40B4-BE49-F238E27FC236}">
                <a16:creationId xmlns:a16="http://schemas.microsoft.com/office/drawing/2014/main" id="{FE2DE30C-7C2B-924A-AC87-866B0B0596D6}"/>
              </a:ext>
            </a:extLst>
          </p:cNvPr>
          <p:cNvSpPr/>
          <p:nvPr/>
        </p:nvSpPr>
        <p:spPr>
          <a:xfrm>
            <a:off x="7293712" y="3865122"/>
            <a:ext cx="2733474" cy="538263"/>
          </a:xfrm>
          <a:prstGeom prst="leftArrowCallou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a:t>unlock(mutex)</a:t>
            </a:r>
            <a:endParaRPr kumimoji="1" lang="zh-TW" altLang="en-US"/>
          </a:p>
        </p:txBody>
      </p:sp>
      <p:sp>
        <p:nvSpPr>
          <p:cNvPr id="11" name="矩形 10">
            <a:extLst>
              <a:ext uri="{FF2B5EF4-FFF2-40B4-BE49-F238E27FC236}">
                <a16:creationId xmlns:a16="http://schemas.microsoft.com/office/drawing/2014/main" id="{31BE320E-F3E5-4045-AFB2-08F43E3AB55D}"/>
              </a:ext>
            </a:extLst>
          </p:cNvPr>
          <p:cNvSpPr/>
          <p:nvPr/>
        </p:nvSpPr>
        <p:spPr>
          <a:xfrm>
            <a:off x="7266562" y="261185"/>
            <a:ext cx="4888967" cy="369332"/>
          </a:xfrm>
          <a:prstGeom prst="rect">
            <a:avLst/>
          </a:prstGeom>
        </p:spPr>
        <p:txBody>
          <a:bodyPr wrap="none">
            <a:spAutoFit/>
          </a:bodyPr>
          <a:lstStyle/>
          <a:p>
            <a:r>
              <a:rPr lang="zh-TW" altLang="en-US">
                <a:latin typeface="Microsoft YaHei UI Light" panose="020B0502040204020203" pitchFamily="34" charset="-122"/>
                <a:ea typeface="Microsoft YaHei UI Light" panose="020B0502040204020203" pitchFamily="34" charset="-122"/>
              </a:rPr>
              <a:t>https://clipground.com/wire-coils-clipart.html</a:t>
            </a:r>
          </a:p>
        </p:txBody>
      </p:sp>
      <p:sp>
        <p:nvSpPr>
          <p:cNvPr id="23" name="向右箭號圖說文字 22">
            <a:extLst>
              <a:ext uri="{FF2B5EF4-FFF2-40B4-BE49-F238E27FC236}">
                <a16:creationId xmlns:a16="http://schemas.microsoft.com/office/drawing/2014/main" id="{7B431A47-AAAD-214E-887E-5C0006F31C0A}"/>
              </a:ext>
            </a:extLst>
          </p:cNvPr>
          <p:cNvSpPr/>
          <p:nvPr/>
        </p:nvSpPr>
        <p:spPr>
          <a:xfrm>
            <a:off x="551233" y="3646553"/>
            <a:ext cx="2597286" cy="1136213"/>
          </a:xfrm>
          <a:prstGeom prst="rightArrowCallout">
            <a:avLst>
              <a:gd name="adj1" fmla="val 25000"/>
              <a:gd name="adj2" fmla="val 25000"/>
              <a:gd name="adj3" fmla="val 25000"/>
              <a:gd name="adj4" fmla="val 7674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a:t>如果</a:t>
            </a:r>
            <a:r>
              <a:rPr kumimoji="1" lang="en-US" altLang="zh-CN"/>
              <a:t>p</a:t>
            </a:r>
            <a:r>
              <a:rPr kumimoji="1" lang="zh-CN" altLang="en-US"/>
              <a:t>執行</a:t>
            </a:r>
            <a:r>
              <a:rPr kumimoji="1" lang="en-US" altLang="zh-CN"/>
              <a:t>spinlock</a:t>
            </a:r>
            <a:r>
              <a:rPr kumimoji="1" lang="zh-CN" altLang="en-US"/>
              <a:t>，那麼</a:t>
            </a:r>
            <a:r>
              <a:rPr kumimoji="1" lang="en-US" altLang="zh-CN"/>
              <a:t>p</a:t>
            </a:r>
            <a:r>
              <a:rPr kumimoji="1" lang="zh-CN" altLang="en-US"/>
              <a:t>會和</a:t>
            </a:r>
            <a:r>
              <a:rPr kumimoji="1" lang="en-US" altLang="zh-CN"/>
              <a:t>q</a:t>
            </a:r>
            <a:r>
              <a:rPr kumimoji="1" lang="zh-CN" altLang="en-US"/>
              <a:t>搶奪</a:t>
            </a:r>
            <a:r>
              <a:rPr kumimoji="1" lang="en-US" altLang="zh-CN"/>
              <a:t>CPU</a:t>
            </a:r>
            <a:r>
              <a:rPr kumimoji="1" lang="zh-CN" altLang="en-US"/>
              <a:t>，造成</a:t>
            </a:r>
            <a:r>
              <a:rPr kumimoji="1" lang="en-US" altLang="zh-CN"/>
              <a:t>q</a:t>
            </a:r>
            <a:r>
              <a:rPr kumimoji="1" lang="zh-CN" altLang="en-US"/>
              <a:t>變慢</a:t>
            </a:r>
            <a:endParaRPr kumimoji="1" lang="zh-TW" altLang="en-US"/>
          </a:p>
        </p:txBody>
      </p:sp>
      <p:cxnSp>
        <p:nvCxnSpPr>
          <p:cNvPr id="25" name="肘形接點 24">
            <a:extLst>
              <a:ext uri="{FF2B5EF4-FFF2-40B4-BE49-F238E27FC236}">
                <a16:creationId xmlns:a16="http://schemas.microsoft.com/office/drawing/2014/main" id="{404B8EA4-FCB8-EB49-810B-FA06B2CAD881}"/>
              </a:ext>
            </a:extLst>
          </p:cNvPr>
          <p:cNvCxnSpPr>
            <a:cxnSpLocks/>
            <a:stCxn id="23" idx="3"/>
          </p:cNvCxnSpPr>
          <p:nvPr/>
        </p:nvCxnSpPr>
        <p:spPr>
          <a:xfrm flipV="1">
            <a:off x="3148519" y="3206885"/>
            <a:ext cx="1436451" cy="1007775"/>
          </a:xfrm>
          <a:prstGeom prst="bentConnector3">
            <a:avLst>
              <a:gd name="adj1" fmla="val 73476"/>
            </a:avLst>
          </a:prstGeom>
          <a:ln w="38100">
            <a:solidFill>
              <a:srgbClr val="F57D2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75808B0F-020A-3C4D-987E-8E2A9658BA78}"/>
              </a:ext>
            </a:extLst>
          </p:cNvPr>
          <p:cNvCxnSpPr>
            <a:cxnSpLocks/>
            <a:stCxn id="28" idx="2"/>
            <a:endCxn id="3" idx="0"/>
          </p:cNvCxnSpPr>
          <p:nvPr/>
        </p:nvCxnSpPr>
        <p:spPr>
          <a:xfrm>
            <a:off x="4964348" y="5447898"/>
            <a:ext cx="961418" cy="62169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6592195-2D8F-5F48-9A6D-1299C70FEC15}"/>
              </a:ext>
            </a:extLst>
          </p:cNvPr>
          <p:cNvSpPr/>
          <p:nvPr/>
        </p:nvSpPr>
        <p:spPr>
          <a:xfrm>
            <a:off x="4584970" y="3151761"/>
            <a:ext cx="758757" cy="1062900"/>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p:sp>
        <p:nvSpPr>
          <p:cNvPr id="26" name="向上箭號圖說文字 25">
            <a:extLst>
              <a:ext uri="{FF2B5EF4-FFF2-40B4-BE49-F238E27FC236}">
                <a16:creationId xmlns:a16="http://schemas.microsoft.com/office/drawing/2014/main" id="{3EA4894A-C138-2C45-8EAA-6A67C5A5D4E9}"/>
              </a:ext>
            </a:extLst>
          </p:cNvPr>
          <p:cNvSpPr/>
          <p:nvPr/>
        </p:nvSpPr>
        <p:spPr>
          <a:xfrm>
            <a:off x="538263" y="4717027"/>
            <a:ext cx="2036324" cy="2063759"/>
          </a:xfrm>
          <a:prstGeom prst="upArrowCallout">
            <a:avLst>
              <a:gd name="adj1" fmla="val 25000"/>
              <a:gd name="adj2" fmla="val 25000"/>
              <a:gd name="adj3" fmla="val 17104"/>
              <a:gd name="adj4" fmla="val 7287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a:t>q</a:t>
            </a:r>
            <a:r>
              <a:rPr kumimoji="1" lang="zh-CN" altLang="en-US"/>
              <a:t>變慢，就等於</a:t>
            </a:r>
            <a:r>
              <a:rPr kumimoji="1" lang="en-US" altLang="zh-CN"/>
              <a:t>q</a:t>
            </a:r>
            <a:r>
              <a:rPr kumimoji="1" lang="zh-CN" altLang="en-US"/>
              <a:t>要花比較久的時間離開</a:t>
            </a:r>
            <a:r>
              <a:rPr kumimoji="1" lang="en-US" altLang="zh-CN"/>
              <a:t>CS</a:t>
            </a:r>
            <a:r>
              <a:rPr kumimoji="1" lang="zh-CN" altLang="en-US"/>
              <a:t>，因此</a:t>
            </a:r>
            <a:r>
              <a:rPr kumimoji="1" lang="en-US" altLang="zh-CN"/>
              <a:t>p</a:t>
            </a:r>
            <a:r>
              <a:rPr kumimoji="1" lang="zh-CN" altLang="en-US"/>
              <a:t>放棄</a:t>
            </a:r>
            <a:r>
              <a:rPr kumimoji="1" lang="en-US" altLang="zh-CN"/>
              <a:t>CPU</a:t>
            </a:r>
            <a:r>
              <a:rPr kumimoji="1" lang="zh-CN" altLang="en-US"/>
              <a:t>讓</a:t>
            </a:r>
            <a:r>
              <a:rPr kumimoji="1" lang="en-US" altLang="zh-CN"/>
              <a:t>q</a:t>
            </a:r>
            <a:r>
              <a:rPr kumimoji="1" lang="zh-CN" altLang="en-US"/>
              <a:t>快點執行，快點離開</a:t>
            </a:r>
            <a:r>
              <a:rPr kumimoji="1" lang="en-US" altLang="zh-CN"/>
              <a:t>CS</a:t>
            </a:r>
            <a:endParaRPr kumimoji="1" lang="zh-TW" altLang="en-US"/>
          </a:p>
        </p:txBody>
      </p:sp>
      <p:sp>
        <p:nvSpPr>
          <p:cNvPr id="21" name="矩形 20">
            <a:extLst>
              <a:ext uri="{FF2B5EF4-FFF2-40B4-BE49-F238E27FC236}">
                <a16:creationId xmlns:a16="http://schemas.microsoft.com/office/drawing/2014/main" id="{BB9DE0CD-B081-9445-9717-8BB0E360DBB6}"/>
              </a:ext>
            </a:extLst>
          </p:cNvPr>
          <p:cNvSpPr/>
          <p:nvPr/>
        </p:nvSpPr>
        <p:spPr>
          <a:xfrm>
            <a:off x="6519956" y="3145467"/>
            <a:ext cx="758757" cy="98878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TW"/>
              <a:t>q</a:t>
            </a:r>
            <a:endParaRPr kumimoji="1" lang="zh-TW" altLang="en-US"/>
          </a:p>
        </p:txBody>
      </p:sp>
      <p:sp>
        <p:nvSpPr>
          <p:cNvPr id="24" name="矩形 23">
            <a:extLst>
              <a:ext uri="{FF2B5EF4-FFF2-40B4-BE49-F238E27FC236}">
                <a16:creationId xmlns:a16="http://schemas.microsoft.com/office/drawing/2014/main" id="{36404466-A4D6-634D-ABC0-0175E9133D78}"/>
              </a:ext>
            </a:extLst>
          </p:cNvPr>
          <p:cNvSpPr/>
          <p:nvPr/>
        </p:nvSpPr>
        <p:spPr>
          <a:xfrm>
            <a:off x="4584971" y="2185483"/>
            <a:ext cx="758756" cy="538262"/>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p:sp>
        <p:nvSpPr>
          <p:cNvPr id="28" name="矩形 27">
            <a:extLst>
              <a:ext uri="{FF2B5EF4-FFF2-40B4-BE49-F238E27FC236}">
                <a16:creationId xmlns:a16="http://schemas.microsoft.com/office/drawing/2014/main" id="{FE4EE418-9586-EA46-877C-0B1FD7813FA7}"/>
              </a:ext>
            </a:extLst>
          </p:cNvPr>
          <p:cNvSpPr/>
          <p:nvPr/>
        </p:nvSpPr>
        <p:spPr>
          <a:xfrm>
            <a:off x="4584969" y="4227607"/>
            <a:ext cx="758757" cy="122029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zh-TW"/>
              <a:t>p</a:t>
            </a:r>
            <a:endParaRPr kumimoji="1" lang="zh-TW" altLang="en-US"/>
          </a:p>
        </p:txBody>
      </p:sp>
      <p:sp>
        <p:nvSpPr>
          <p:cNvPr id="30" name="矩形 29">
            <a:extLst>
              <a:ext uri="{FF2B5EF4-FFF2-40B4-BE49-F238E27FC236}">
                <a16:creationId xmlns:a16="http://schemas.microsoft.com/office/drawing/2014/main" id="{E16D361F-BE7E-264F-A11A-93BD1C98FDCE}"/>
              </a:ext>
            </a:extLst>
          </p:cNvPr>
          <p:cNvSpPr/>
          <p:nvPr/>
        </p:nvSpPr>
        <p:spPr>
          <a:xfrm>
            <a:off x="6527455" y="4134252"/>
            <a:ext cx="758757" cy="1313645"/>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p:sp>
        <p:nvSpPr>
          <p:cNvPr id="31" name="矩形 30">
            <a:extLst>
              <a:ext uri="{FF2B5EF4-FFF2-40B4-BE49-F238E27FC236}">
                <a16:creationId xmlns:a16="http://schemas.microsoft.com/office/drawing/2014/main" id="{C48ADE88-1A92-AF4E-8F9C-9BF9FD7C0D14}"/>
              </a:ext>
            </a:extLst>
          </p:cNvPr>
          <p:cNvSpPr/>
          <p:nvPr/>
        </p:nvSpPr>
        <p:spPr>
          <a:xfrm>
            <a:off x="6515305" y="2723744"/>
            <a:ext cx="758757" cy="428015"/>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a:solidFill>
                <a:srgbClr val="C00000"/>
              </a:solidFill>
            </a:endParaRPr>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760EB4E6-754B-D841-9A2A-BF96CB79B1B1}"/>
                  </a:ext>
                </a:extLst>
              </p14:cNvPr>
              <p14:cNvContentPartPr/>
              <p14:nvPr/>
            </p14:nvContentPartPr>
            <p14:xfrm>
              <a:off x="177840" y="140400"/>
              <a:ext cx="10620360" cy="6713280"/>
            </p14:xfrm>
          </p:contentPart>
        </mc:Choice>
        <mc:Fallback xmlns="">
          <p:pic>
            <p:nvPicPr>
              <p:cNvPr id="6" name="筆跡 5">
                <a:extLst>
                  <a:ext uri="{FF2B5EF4-FFF2-40B4-BE49-F238E27FC236}">
                    <a16:creationId xmlns:a16="http://schemas.microsoft.com/office/drawing/2014/main" id="{760EB4E6-754B-D841-9A2A-BF96CB79B1B1}"/>
                  </a:ext>
                </a:extLst>
              </p:cNvPr>
              <p:cNvPicPr/>
              <p:nvPr/>
            </p:nvPicPr>
            <p:blipFill>
              <a:blip r:embed="rId4"/>
              <a:stretch>
                <a:fillRect/>
              </a:stretch>
            </p:blipFill>
            <p:spPr>
              <a:xfrm>
                <a:off x="161640" y="124200"/>
                <a:ext cx="10652760" cy="6745680"/>
              </a:xfrm>
              <a:prstGeom prst="rect">
                <a:avLst/>
              </a:prstGeom>
            </p:spPr>
          </p:pic>
        </mc:Fallback>
      </mc:AlternateContent>
    </p:spTree>
    <p:extLst>
      <p:ext uri="{BB962C8B-B14F-4D97-AF65-F5344CB8AC3E}">
        <p14:creationId xmlns:p14="http://schemas.microsoft.com/office/powerpoint/2010/main" val="26590378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67F6226-1970-874B-9745-4F0A4562AC51}"/>
              </a:ext>
            </a:extLst>
          </p:cNvPr>
          <p:cNvSpPr>
            <a:spLocks noGrp="1"/>
          </p:cNvSpPr>
          <p:nvPr>
            <p:ph idx="1"/>
          </p:nvPr>
        </p:nvSpPr>
        <p:spPr/>
        <p:txBody>
          <a:bodyPr/>
          <a:lstStyle/>
          <a:p>
            <a:r>
              <a:rPr kumimoji="1" lang="zh-TW" altLang="en-US" dirty="0"/>
              <a:t>反正</a:t>
            </a:r>
            <a:r>
              <a:rPr kumimoji="1" lang="en-US" altLang="zh-TW" dirty="0"/>
              <a:t>mutex</a:t>
            </a:r>
            <a:r>
              <a:rPr kumimoji="1" lang="zh-CN" altLang="en-US" dirty="0"/>
              <a:t>和</a:t>
            </a:r>
            <a:r>
              <a:rPr kumimoji="1" lang="en-US" altLang="zh-CN" dirty="0"/>
              <a:t>0-1 semaphore</a:t>
            </a:r>
            <a:r>
              <a:rPr kumimoji="1" lang="zh-CN" altLang="en-US" dirty="0"/>
              <a:t>的差別很大</a:t>
            </a:r>
            <a:endParaRPr kumimoji="1" lang="en-US" altLang="zh-CN" dirty="0"/>
          </a:p>
          <a:p>
            <a:r>
              <a:rPr kumimoji="1" lang="zh-CN" altLang="en-US" dirty="0"/>
              <a:t>能說明</a:t>
            </a:r>
            <a:r>
              <a:rPr kumimoji="1" lang="en-US" altLang="zh-CN" dirty="0"/>
              <a:t>mutex</a:t>
            </a:r>
            <a:r>
              <a:rPr kumimoji="1" lang="zh-CN" altLang="en-US" dirty="0"/>
              <a:t>基於</a:t>
            </a:r>
            <a:r>
              <a:rPr kumimoji="1" lang="en-US" altLang="zh-CN" dirty="0"/>
              <a:t>owner</a:t>
            </a:r>
            <a:r>
              <a:rPr kumimoji="1" lang="zh-CN" altLang="en-US" dirty="0"/>
              <a:t>觀念所延伸出的優化</a:t>
            </a:r>
            <a:endParaRPr kumimoji="1" lang="zh-TW" altLang="en-US" dirty="0"/>
          </a:p>
        </p:txBody>
      </p:sp>
    </p:spTree>
    <p:extLst>
      <p:ext uri="{BB962C8B-B14F-4D97-AF65-F5344CB8AC3E}">
        <p14:creationId xmlns:p14="http://schemas.microsoft.com/office/powerpoint/2010/main" val="70833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3728D-94CF-474D-956A-B88FC3C6030C}"/>
              </a:ext>
            </a:extLst>
          </p:cNvPr>
          <p:cNvSpPr>
            <a:spLocks noGrp="1"/>
          </p:cNvSpPr>
          <p:nvPr>
            <p:ph type="title"/>
          </p:nvPr>
        </p:nvSpPr>
        <p:spPr/>
        <p:txBody>
          <a:bodyPr/>
          <a:lstStyle/>
          <a:p>
            <a:r>
              <a:rPr kumimoji="1" lang="en-US" altLang="zh-TW" dirty="0"/>
              <a:t>Monolithic kernel</a:t>
            </a:r>
            <a:endParaRPr kumimoji="1" lang="zh-TW" altLang="en-US" dirty="0"/>
          </a:p>
        </p:txBody>
      </p:sp>
      <p:sp>
        <p:nvSpPr>
          <p:cNvPr id="3" name="內容版面配置區 2">
            <a:extLst>
              <a:ext uri="{FF2B5EF4-FFF2-40B4-BE49-F238E27FC236}">
                <a16:creationId xmlns:a16="http://schemas.microsoft.com/office/drawing/2014/main" id="{4DE4019E-EF73-6843-AE72-7A4DEF1D1D6A}"/>
              </a:ext>
            </a:extLst>
          </p:cNvPr>
          <p:cNvSpPr>
            <a:spLocks noGrp="1"/>
          </p:cNvSpPr>
          <p:nvPr>
            <p:ph idx="1"/>
          </p:nvPr>
        </p:nvSpPr>
        <p:spPr/>
        <p:txBody>
          <a:bodyPr>
            <a:normAutofit fontScale="92500"/>
          </a:bodyPr>
          <a:lstStyle/>
          <a:p>
            <a:pPr marL="0" indent="0">
              <a:lnSpc>
                <a:spcPct val="150000"/>
              </a:lnSpc>
              <a:buNone/>
            </a:pPr>
            <a:r>
              <a:rPr kumimoji="1" lang="zh-CN" altLang="en-US" sz="2400" dirty="0">
                <a:latin typeface="Microsoft YaHei Light" panose="020B0502040204020203" pitchFamily="34" charset="-122"/>
                <a:ea typeface="Microsoft YaHei Light" panose="020B0502040204020203" pitchFamily="34" charset="-122"/>
              </a:rPr>
              <a:t>橘色的部分頗多，需要這麼多的功能擺在</a:t>
            </a:r>
            <a:r>
              <a:rPr kumimoji="1" lang="en-US" altLang="zh-CN" sz="2400" dirty="0">
                <a:latin typeface="Microsoft YaHei Light" panose="020B0502040204020203" pitchFamily="34" charset="-122"/>
                <a:ea typeface="Microsoft YaHei Light" panose="020B0502040204020203" pitchFamily="34" charset="-122"/>
              </a:rPr>
              <a:t>kernel mode</a:t>
            </a:r>
            <a:r>
              <a:rPr kumimoji="1" lang="zh-CN" altLang="en-US" sz="2400" dirty="0">
                <a:latin typeface="Microsoft YaHei Light" panose="020B0502040204020203" pitchFamily="34" charset="-122"/>
                <a:ea typeface="Microsoft YaHei Light" panose="020B0502040204020203" pitchFamily="34" charset="-122"/>
              </a:rPr>
              <a:t>嗎？</a:t>
            </a:r>
            <a:endParaRPr kumimoji="1" lang="en-US" altLang="zh-TW" sz="2400" dirty="0"/>
          </a:p>
          <a:p>
            <a:pPr>
              <a:lnSpc>
                <a:spcPct val="150000"/>
              </a:lnSpc>
            </a:pPr>
            <a:r>
              <a:rPr kumimoji="1" lang="en-US" altLang="zh-TW" sz="2400" dirty="0"/>
              <a:t>Linux</a:t>
            </a:r>
            <a:r>
              <a:rPr kumimoji="1" lang="zh-CN" altLang="en-US" sz="2400" dirty="0">
                <a:latin typeface="Microsoft YaHei Light" panose="020B0502040204020203" pitchFamily="34" charset="-122"/>
                <a:ea typeface="Microsoft YaHei Light" panose="020B0502040204020203" pitchFamily="34" charset="-122"/>
              </a:rPr>
              <a:t>和</a:t>
            </a:r>
            <a:r>
              <a:rPr kumimoji="1" lang="en-US" altLang="zh-CN" sz="2400" dirty="0">
                <a:latin typeface="Microsoft YaHei Light" panose="020B0502040204020203" pitchFamily="34" charset="-122"/>
                <a:ea typeface="Microsoft YaHei Light" panose="020B0502040204020203" pitchFamily="34" charset="-122"/>
              </a:rPr>
              <a:t>BSD</a:t>
            </a:r>
            <a:r>
              <a:rPr kumimoji="1" lang="zh-CN" altLang="en-US" sz="2400" dirty="0">
                <a:latin typeface="Microsoft YaHei Light" panose="020B0502040204020203" pitchFamily="34" charset="-122"/>
                <a:ea typeface="Microsoft YaHei Light" panose="020B0502040204020203" pitchFamily="34" charset="-122"/>
              </a:rPr>
              <a:t>，在歸類上屬於</a:t>
            </a:r>
            <a:r>
              <a:rPr kumimoji="1" lang="en-US" altLang="zh-CN" sz="2400" dirty="0">
                <a:latin typeface="Microsoft YaHei Light" panose="020B0502040204020203" pitchFamily="34" charset="-122"/>
                <a:ea typeface="Microsoft YaHei Light" panose="020B0502040204020203" pitchFamily="34" charset="-122"/>
              </a:rPr>
              <a:t>monolithic kernel</a:t>
            </a:r>
            <a:r>
              <a:rPr kumimoji="1" lang="zh-CN" altLang="en-US" sz="2400" dirty="0">
                <a:latin typeface="Microsoft YaHei Light" panose="020B0502040204020203" pitchFamily="34" charset="-122"/>
                <a:ea typeface="Microsoft YaHei Light" panose="020B0502040204020203" pitchFamily="34" charset="-122"/>
              </a:rPr>
              <a:t>，在這種設計模式下，許多系統功能都設計於</a:t>
            </a:r>
            <a:r>
              <a:rPr kumimoji="1" lang="en-US" altLang="zh-CN" sz="2400" dirty="0">
                <a:latin typeface="Microsoft YaHei Light" panose="020B0502040204020203" pitchFamily="34" charset="-122"/>
                <a:ea typeface="Microsoft YaHei Light" panose="020B0502040204020203" pitchFamily="34" charset="-122"/>
              </a:rPr>
              <a:t>kernel mode</a:t>
            </a:r>
            <a:r>
              <a:rPr kumimoji="1" lang="zh-CN" altLang="en-US" sz="2400" dirty="0">
                <a:latin typeface="Microsoft YaHei Light" panose="020B0502040204020203" pitchFamily="34" charset="-122"/>
                <a:ea typeface="Microsoft YaHei Light" panose="020B0502040204020203" pitchFamily="34" charset="-122"/>
              </a:rPr>
              <a:t>中，這個方法的好處之一是執行效率，各個模組間的溝通的成本僅為</a:t>
            </a:r>
            <a:r>
              <a:rPr kumimoji="1" lang="en-US" altLang="zh-CN" sz="2400" dirty="0">
                <a:latin typeface="Microsoft YaHei Light" panose="020B0502040204020203" pitchFamily="34" charset="-122"/>
                <a:ea typeface="Microsoft YaHei Light" panose="020B0502040204020203" pitchFamily="34" charset="-122"/>
              </a:rPr>
              <a:t>function call</a:t>
            </a:r>
            <a:r>
              <a:rPr kumimoji="1" lang="zh-CN" altLang="en-US" sz="2400" dirty="0">
                <a:latin typeface="Microsoft YaHei Light" panose="020B0502040204020203" pitchFamily="34" charset="-122"/>
                <a:ea typeface="Microsoft YaHei Light" panose="020B0502040204020203" pitchFamily="34" charset="-122"/>
              </a:rPr>
              <a:t>的成本</a:t>
            </a:r>
            <a:endParaRPr kumimoji="1" lang="en-US" altLang="zh-CN" sz="2400" dirty="0">
              <a:latin typeface="Microsoft YaHei Light" panose="020B0502040204020203" pitchFamily="34" charset="-122"/>
              <a:ea typeface="Microsoft YaHei Light" panose="020B0502040204020203" pitchFamily="34" charset="-122"/>
            </a:endParaRPr>
          </a:p>
          <a:p>
            <a:pPr>
              <a:lnSpc>
                <a:spcPct val="150000"/>
              </a:lnSpc>
            </a:pPr>
            <a:r>
              <a:rPr kumimoji="1" lang="en-US" altLang="zh-TW" sz="2400" dirty="0" err="1"/>
              <a:t>Minix</a:t>
            </a:r>
            <a:r>
              <a:rPr kumimoji="1" lang="zh-CN" altLang="en-US" sz="2400" dirty="0">
                <a:latin typeface="Microsoft YaHei Light" panose="020B0502040204020203" pitchFamily="34" charset="-122"/>
                <a:ea typeface="Microsoft YaHei Light" panose="020B0502040204020203" pitchFamily="34" charset="-122"/>
              </a:rPr>
              <a:t>、</a:t>
            </a:r>
            <a:r>
              <a:rPr kumimoji="1" lang="en-US" altLang="zh-CN" sz="2400" dirty="0">
                <a:latin typeface="Microsoft YaHei Light" panose="020B0502040204020203" pitchFamily="34" charset="-122"/>
                <a:ea typeface="Microsoft YaHei Light" panose="020B0502040204020203" pitchFamily="34" charset="-122"/>
              </a:rPr>
              <a:t>L4</a:t>
            </a:r>
            <a:r>
              <a:rPr kumimoji="1" lang="zh-CN" altLang="en-US" sz="2400" dirty="0">
                <a:latin typeface="Microsoft YaHei Light" panose="020B0502040204020203" pitchFamily="34" charset="-122"/>
                <a:ea typeface="Microsoft YaHei Light" panose="020B0502040204020203" pitchFamily="34" charset="-122"/>
              </a:rPr>
              <a:t>屬於</a:t>
            </a:r>
            <a:r>
              <a:rPr kumimoji="1" lang="en-US" altLang="zh-CN" sz="2400" dirty="0">
                <a:latin typeface="Microsoft YaHei Light" panose="020B0502040204020203" pitchFamily="34" charset="-122"/>
                <a:ea typeface="Microsoft YaHei Light" panose="020B0502040204020203" pitchFamily="34" charset="-122"/>
              </a:rPr>
              <a:t>micro-kernel</a:t>
            </a:r>
            <a:r>
              <a:rPr kumimoji="1" lang="zh-CN" altLang="en-US" sz="2400" dirty="0">
                <a:latin typeface="Microsoft YaHei Light" panose="020B0502040204020203" pitchFamily="34" charset="-122"/>
                <a:ea typeface="Microsoft YaHei Light" panose="020B0502040204020203" pitchFamily="34" charset="-122"/>
              </a:rPr>
              <a:t>，設計哲學上盡可能的將所有作業系統的服務執行於</a:t>
            </a:r>
            <a:r>
              <a:rPr kumimoji="1" lang="en-US" altLang="zh-CN" sz="2400" dirty="0">
                <a:latin typeface="Microsoft YaHei Light" panose="020B0502040204020203" pitchFamily="34" charset="-122"/>
                <a:ea typeface="Microsoft YaHei Light" panose="020B0502040204020203" pitchFamily="34" charset="-122"/>
              </a:rPr>
              <a:t>user mode</a:t>
            </a:r>
            <a:r>
              <a:rPr kumimoji="1" lang="zh-CN" altLang="en-US" sz="2400" dirty="0">
                <a:latin typeface="Microsoft YaHei Light" panose="020B0502040204020203" pitchFamily="34" charset="-122"/>
                <a:ea typeface="Microsoft YaHei Light" panose="020B0502040204020203" pitchFamily="34" charset="-122"/>
              </a:rPr>
              <a:t>，這讓系統變得較為穩定，但執行於</a:t>
            </a:r>
            <a:r>
              <a:rPr kumimoji="1" lang="en-US" altLang="zh-CN" sz="2400" dirty="0">
                <a:latin typeface="Microsoft YaHei Light" panose="020B0502040204020203" pitchFamily="34" charset="-122"/>
                <a:ea typeface="Microsoft YaHei Light" panose="020B0502040204020203" pitchFamily="34" charset="-122"/>
              </a:rPr>
              <a:t>user mode</a:t>
            </a:r>
            <a:r>
              <a:rPr kumimoji="1" lang="zh-CN" altLang="en-US" sz="2400" dirty="0">
                <a:latin typeface="Microsoft YaHei Light" panose="020B0502040204020203" pitchFamily="34" charset="-122"/>
                <a:ea typeface="Microsoft YaHei Light" panose="020B0502040204020203" pitchFamily="34" charset="-122"/>
              </a:rPr>
              <a:t>間的系統服務需要透過「行程間的通訊」交換訊息，行程間的通訊將觸發</a:t>
            </a:r>
            <a:r>
              <a:rPr kumimoji="1" lang="en-US" altLang="zh-CN" sz="2400" dirty="0">
                <a:latin typeface="Microsoft YaHei Light" panose="020B0502040204020203" pitchFamily="34" charset="-122"/>
                <a:ea typeface="Microsoft YaHei Light" panose="020B0502040204020203" pitchFamily="34" charset="-122"/>
              </a:rPr>
              <a:t>context switch</a:t>
            </a:r>
            <a:r>
              <a:rPr kumimoji="1" lang="zh-CN" altLang="en-US" sz="2400" dirty="0">
                <a:latin typeface="Microsoft YaHei Light" panose="020B0502040204020203" pitchFamily="34" charset="-122"/>
                <a:ea typeface="Microsoft YaHei Light" panose="020B0502040204020203" pitchFamily="34" charset="-122"/>
              </a:rPr>
              <a:t>及</a:t>
            </a:r>
            <a:r>
              <a:rPr kumimoji="1" lang="en-US" altLang="zh-CN" sz="2400" dirty="0">
                <a:latin typeface="Microsoft YaHei Light" panose="020B0502040204020203" pitchFamily="34" charset="-122"/>
                <a:ea typeface="Microsoft YaHei Light" panose="020B0502040204020203" pitchFamily="34" charset="-122"/>
              </a:rPr>
              <a:t>mode change</a:t>
            </a:r>
            <a:r>
              <a:rPr kumimoji="1" lang="zh-CN" altLang="en-US" sz="2400" dirty="0">
                <a:latin typeface="Microsoft YaHei Light" panose="020B0502040204020203" pitchFamily="34" charset="-122"/>
                <a:ea typeface="Microsoft YaHei Light" panose="020B0502040204020203" pitchFamily="34" charset="-122"/>
              </a:rPr>
              <a:t>，效能較為低落</a:t>
            </a:r>
            <a:endParaRPr kumimoji="1" lang="zh-TW" altLang="en-US" sz="2400" dirty="0"/>
          </a:p>
        </p:txBody>
      </p:sp>
      <p:pic>
        <p:nvPicPr>
          <p:cNvPr id="5" name="圖片 4">
            <a:extLst>
              <a:ext uri="{FF2B5EF4-FFF2-40B4-BE49-F238E27FC236}">
                <a16:creationId xmlns:a16="http://schemas.microsoft.com/office/drawing/2014/main" id="{7FA4E8CB-DF4A-8749-B712-423269FB6D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36897" y="176423"/>
            <a:ext cx="3523197" cy="1789836"/>
          </a:xfrm>
          <a:prstGeom prst="rect">
            <a:avLst/>
          </a:prstGeom>
        </p:spPr>
      </p:pic>
    </p:spTree>
    <p:extLst>
      <p:ext uri="{BB962C8B-B14F-4D97-AF65-F5344CB8AC3E}">
        <p14:creationId xmlns:p14="http://schemas.microsoft.com/office/powerpoint/2010/main" val="947627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7E4AB-1B0F-3042-89AC-2FF4BE52C096}"/>
              </a:ext>
            </a:extLst>
          </p:cNvPr>
          <p:cNvSpPr>
            <a:spLocks noGrp="1"/>
          </p:cNvSpPr>
          <p:nvPr>
            <p:ph type="title"/>
          </p:nvPr>
        </p:nvSpPr>
        <p:spPr/>
        <p:txBody>
          <a:bodyPr/>
          <a:lstStyle/>
          <a:p>
            <a:r>
              <a:rPr lang="en-US" altLang="zh-TW"/>
              <a:t>Cache coherence</a:t>
            </a:r>
            <a:br>
              <a:rPr lang="en-US" altLang="zh-TW"/>
            </a:br>
            <a:r>
              <a:rPr lang="en-US" altLang="zh-TW"/>
              <a:t>	</a:t>
            </a:r>
            <a:r>
              <a:rPr lang="zh-TW" altLang="en-US"/>
              <a:t>保證快取內容的</a:t>
            </a:r>
            <a:r>
              <a:rPr kumimoji="1" lang="zh-CN" altLang="en-US"/>
              <a:t>一致</a:t>
            </a:r>
            <a:r>
              <a:rPr lang="zh-TW" altLang="en-US"/>
              <a:t>性</a:t>
            </a:r>
            <a:endParaRPr kumimoji="1" lang="zh-TW" altLang="en-US"/>
          </a:p>
        </p:txBody>
      </p:sp>
      <p:sp>
        <p:nvSpPr>
          <p:cNvPr id="4" name="內容版面配置區 3">
            <a:extLst>
              <a:ext uri="{FF2B5EF4-FFF2-40B4-BE49-F238E27FC236}">
                <a16:creationId xmlns:a16="http://schemas.microsoft.com/office/drawing/2014/main" id="{A0523C6C-9B9C-664C-A940-D98FEFB41D3B}"/>
              </a:ext>
            </a:extLst>
          </p:cNvPr>
          <p:cNvSpPr>
            <a:spLocks noGrp="1"/>
          </p:cNvSpPr>
          <p:nvPr>
            <p:ph idx="1"/>
          </p:nvPr>
        </p:nvSpPr>
        <p:spPr/>
        <p:txBody>
          <a:bodyPr>
            <a:normAutofit fontScale="92500" lnSpcReduction="10000"/>
          </a:bodyPr>
          <a:lstStyle/>
          <a:p>
            <a:pPr>
              <a:lnSpc>
                <a:spcPct val="150000"/>
              </a:lnSpc>
            </a:pPr>
            <a:r>
              <a:rPr kumimoji="1" lang="zh-TW" altLang="en-US" dirty="0"/>
              <a:t>以上頁的架構而言，四個核心只有在</a:t>
            </a:r>
            <a:r>
              <a:rPr kumimoji="1" lang="en-US" altLang="zh-TW" dirty="0"/>
              <a:t>L3 cache</a:t>
            </a:r>
            <a:r>
              <a:rPr kumimoji="1" lang="zh-CN" altLang="en-US" dirty="0"/>
              <a:t>底下才是真正的共享記憶體</a:t>
            </a:r>
            <a:endParaRPr kumimoji="1" lang="en-US" altLang="zh-CN" dirty="0"/>
          </a:p>
          <a:p>
            <a:pPr>
              <a:lnSpc>
                <a:spcPct val="150000"/>
              </a:lnSpc>
            </a:pPr>
            <a:r>
              <a:rPr kumimoji="1" lang="en-US" altLang="zh-TW" dirty="0"/>
              <a:t>L2</a:t>
            </a:r>
            <a:r>
              <a:rPr kumimoji="1" lang="zh-CN" altLang="en-US" dirty="0"/>
              <a:t>以上（包含</a:t>
            </a:r>
            <a:r>
              <a:rPr kumimoji="1" lang="en-US" altLang="zh-CN" dirty="0"/>
              <a:t>L2</a:t>
            </a:r>
            <a:r>
              <a:rPr kumimoji="1" lang="zh-CN" altLang="en-US" dirty="0"/>
              <a:t>）必須使用一些特別的方法保證所有</a:t>
            </a:r>
            <a:r>
              <a:rPr kumimoji="1" lang="en-US" altLang="zh-CN" dirty="0"/>
              <a:t>core</a:t>
            </a:r>
            <a:r>
              <a:rPr kumimoji="1" lang="zh-CN" altLang="en-US" dirty="0"/>
              <a:t>看到的資料是一樣的，否則「共享記憶體」的假設就不成立</a:t>
            </a:r>
            <a:endParaRPr kumimoji="1" lang="en-US" altLang="zh-CN" dirty="0"/>
          </a:p>
          <a:p>
            <a:pPr>
              <a:lnSpc>
                <a:spcPct val="150000"/>
              </a:lnSpc>
            </a:pPr>
            <a:r>
              <a:rPr kumimoji="1" lang="en-US" altLang="zh-CN" dirty="0"/>
              <a:t>Cache coherence</a:t>
            </a:r>
            <a:r>
              <a:rPr kumimoji="1" lang="zh-TW" altLang="en-US" dirty="0"/>
              <a:t>常用的方法是：</a:t>
            </a:r>
            <a:r>
              <a:rPr kumimoji="1" lang="en-US" altLang="zh-TW" dirty="0"/>
              <a:t>SNOOP</a:t>
            </a:r>
            <a:r>
              <a:rPr kumimoji="1" lang="zh-CN" altLang="en-US" dirty="0"/>
              <a:t>方法，其方法對這門課「暫時」不重要，重點是</a:t>
            </a:r>
            <a:r>
              <a:rPr kumimoji="1" lang="en-US" altLang="zh-CN" dirty="0"/>
              <a:t>SNOOP</a:t>
            </a:r>
            <a:r>
              <a:rPr kumimoji="1" lang="zh-CN" altLang="en-US" dirty="0"/>
              <a:t>保證所有的</a:t>
            </a:r>
            <a:r>
              <a:rPr kumimoji="1" lang="en-US" altLang="zh-CN" dirty="0"/>
              <a:t>core</a:t>
            </a:r>
            <a:r>
              <a:rPr kumimoji="1" lang="zh-CN" altLang="en-US" dirty="0">
                <a:solidFill>
                  <a:srgbClr val="FF0000"/>
                </a:solidFill>
              </a:rPr>
              <a:t>最後會</a:t>
            </a:r>
            <a:r>
              <a:rPr kumimoji="1" lang="zh-CN" altLang="en-US" dirty="0"/>
              <a:t>看到一致性的資料</a:t>
            </a:r>
            <a:r>
              <a:rPr kumimoji="1" lang="en-US" altLang="zh-CN" dirty="0"/>
              <a:t>&lt;</a:t>
            </a: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8960DE2F-BAC9-7047-83E9-9976B9BB5931}"/>
                  </a:ext>
                </a:extLst>
              </p14:cNvPr>
              <p14:cNvContentPartPr/>
              <p14:nvPr/>
            </p14:nvContentPartPr>
            <p14:xfrm>
              <a:off x="1284480" y="998280"/>
              <a:ext cx="8372520" cy="4681800"/>
            </p14:xfrm>
          </p:contentPart>
        </mc:Choice>
        <mc:Fallback xmlns="">
          <p:pic>
            <p:nvPicPr>
              <p:cNvPr id="3" name="筆跡 2">
                <a:extLst>
                  <a:ext uri="{FF2B5EF4-FFF2-40B4-BE49-F238E27FC236}">
                    <a16:creationId xmlns:a16="http://schemas.microsoft.com/office/drawing/2014/main" id="{8960DE2F-BAC9-7047-83E9-9976B9BB5931}"/>
                  </a:ext>
                </a:extLst>
              </p:cNvPr>
              <p:cNvPicPr/>
              <p:nvPr/>
            </p:nvPicPr>
            <p:blipFill>
              <a:blip r:embed="rId3"/>
              <a:stretch>
                <a:fillRect/>
              </a:stretch>
            </p:blipFill>
            <p:spPr>
              <a:xfrm>
                <a:off x="1268280" y="982080"/>
                <a:ext cx="8404920" cy="4714200"/>
              </a:xfrm>
              <a:prstGeom prst="rect">
                <a:avLst/>
              </a:prstGeom>
            </p:spPr>
          </p:pic>
        </mc:Fallback>
      </mc:AlternateContent>
    </p:spTree>
    <p:extLst>
      <p:ext uri="{BB962C8B-B14F-4D97-AF65-F5344CB8AC3E}">
        <p14:creationId xmlns:p14="http://schemas.microsoft.com/office/powerpoint/2010/main" val="37087467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7E4AB-1B0F-3042-89AC-2FF4BE52C096}"/>
              </a:ext>
            </a:extLst>
          </p:cNvPr>
          <p:cNvSpPr>
            <a:spLocks noGrp="1"/>
          </p:cNvSpPr>
          <p:nvPr>
            <p:ph type="title"/>
          </p:nvPr>
        </p:nvSpPr>
        <p:spPr/>
        <p:txBody>
          <a:bodyPr/>
          <a:lstStyle/>
          <a:p>
            <a:r>
              <a:rPr lang="en-US" altLang="zh-TW"/>
              <a:t>Cache coherence</a:t>
            </a:r>
            <a:br>
              <a:rPr lang="en-US" altLang="zh-TW"/>
            </a:br>
            <a:r>
              <a:rPr lang="en-US" altLang="zh-TW"/>
              <a:t>	</a:t>
            </a:r>
            <a:r>
              <a:rPr lang="zh-TW" altLang="en-US"/>
              <a:t>保證快取內容的</a:t>
            </a:r>
            <a:r>
              <a:rPr kumimoji="1" lang="zh-CN" altLang="en-US"/>
              <a:t>一致</a:t>
            </a:r>
            <a:r>
              <a:rPr lang="zh-TW" altLang="en-US"/>
              <a:t>性</a:t>
            </a:r>
            <a:endParaRPr kumimoji="1" lang="zh-TW" altLang="en-US"/>
          </a:p>
        </p:txBody>
      </p:sp>
      <p:sp>
        <p:nvSpPr>
          <p:cNvPr id="4" name="內容版面配置區 3">
            <a:extLst>
              <a:ext uri="{FF2B5EF4-FFF2-40B4-BE49-F238E27FC236}">
                <a16:creationId xmlns:a16="http://schemas.microsoft.com/office/drawing/2014/main" id="{A0523C6C-9B9C-664C-A940-D98FEFB41D3B}"/>
              </a:ext>
            </a:extLst>
          </p:cNvPr>
          <p:cNvSpPr>
            <a:spLocks noGrp="1"/>
          </p:cNvSpPr>
          <p:nvPr>
            <p:ph idx="1"/>
          </p:nvPr>
        </p:nvSpPr>
        <p:spPr/>
        <p:txBody>
          <a:bodyPr>
            <a:normAutofit/>
          </a:bodyPr>
          <a:lstStyle/>
          <a:p>
            <a:pPr>
              <a:lnSpc>
                <a:spcPct val="150000"/>
              </a:lnSpc>
            </a:pPr>
            <a:r>
              <a:rPr kumimoji="1" lang="zh-CN" altLang="en-US"/>
              <a:t>如果要保證所有</a:t>
            </a:r>
            <a:r>
              <a:rPr kumimoji="1" lang="en-US" altLang="zh-CN"/>
              <a:t>core</a:t>
            </a:r>
            <a:r>
              <a:rPr kumimoji="1" lang="zh-CN" altLang="en-US"/>
              <a:t>在</a:t>
            </a:r>
            <a:r>
              <a:rPr kumimoji="1" lang="en-US" altLang="zh-CN"/>
              <a:t>L2 cache</a:t>
            </a:r>
            <a:r>
              <a:rPr kumimoji="1" lang="zh-CN" altLang="en-US"/>
              <a:t>中所使用的資料都是一致，其成本太大，任何人對</a:t>
            </a:r>
            <a:r>
              <a:rPr kumimoji="1" lang="en-US" altLang="zh-CN"/>
              <a:t>L2 cache</a:t>
            </a:r>
            <a:r>
              <a:rPr kumimoji="1" lang="zh-CN" altLang="en-US"/>
              <a:t>上</a:t>
            </a:r>
            <a:r>
              <a:rPr kumimoji="1" lang="zh-CN" altLang="en-US">
                <a:solidFill>
                  <a:srgbClr val="FF0000"/>
                </a:solidFill>
              </a:rPr>
              <a:t>「可能共享的」變數進行更新</a:t>
            </a:r>
            <a:r>
              <a:rPr kumimoji="1" lang="zh-CN" altLang="en-US"/>
              <a:t>，必須</a:t>
            </a:r>
            <a:r>
              <a:rPr kumimoji="1" lang="zh-CN" altLang="en-US">
                <a:solidFill>
                  <a:srgbClr val="FF0000"/>
                </a:solidFill>
              </a:rPr>
              <a:t>將這個「更新」在</a:t>
            </a:r>
            <a:r>
              <a:rPr kumimoji="1" lang="en-US" altLang="zh-CN">
                <a:solidFill>
                  <a:srgbClr val="FF0000"/>
                </a:solidFill>
              </a:rPr>
              <a:t>SNOOP</a:t>
            </a:r>
            <a:r>
              <a:rPr kumimoji="1" lang="zh-CN" altLang="en-US">
                <a:solidFill>
                  <a:srgbClr val="FF0000"/>
                </a:solidFill>
              </a:rPr>
              <a:t>上「廣播」</a:t>
            </a:r>
            <a:r>
              <a:rPr kumimoji="1" lang="zh-CN" altLang="en-US"/>
              <a:t>，讓所有人進行「更新、同步」</a:t>
            </a:r>
            <a:endParaRPr kumimoji="1" lang="en-US" altLang="zh-CN"/>
          </a:p>
          <a:p>
            <a:pPr>
              <a:lnSpc>
                <a:spcPct val="150000"/>
              </a:lnSpc>
            </a:pPr>
            <a:r>
              <a:rPr kumimoji="1" lang="zh-CN" altLang="en-US"/>
              <a:t>現在的許多處理器，僅僅確保「某些指令」對「記憶體」的存取是</a:t>
            </a:r>
            <a:r>
              <a:rPr kumimoji="1" lang="en-US" altLang="zh-CN"/>
              <a:t>atomic operation</a:t>
            </a: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9F492D71-B7AE-9447-B7E6-68CBDFAA88D6}"/>
                  </a:ext>
                </a:extLst>
              </p14:cNvPr>
              <p14:cNvContentPartPr/>
              <p14:nvPr/>
            </p14:nvContentPartPr>
            <p14:xfrm>
              <a:off x="633960" y="764640"/>
              <a:ext cx="8990640" cy="2654640"/>
            </p14:xfrm>
          </p:contentPart>
        </mc:Choice>
        <mc:Fallback xmlns="">
          <p:pic>
            <p:nvPicPr>
              <p:cNvPr id="3" name="筆跡 2">
                <a:extLst>
                  <a:ext uri="{FF2B5EF4-FFF2-40B4-BE49-F238E27FC236}">
                    <a16:creationId xmlns:a16="http://schemas.microsoft.com/office/drawing/2014/main" id="{9F492D71-B7AE-9447-B7E6-68CBDFAA88D6}"/>
                  </a:ext>
                </a:extLst>
              </p:cNvPr>
              <p:cNvPicPr/>
              <p:nvPr/>
            </p:nvPicPr>
            <p:blipFill>
              <a:blip r:embed="rId3"/>
              <a:stretch>
                <a:fillRect/>
              </a:stretch>
            </p:blipFill>
            <p:spPr>
              <a:xfrm>
                <a:off x="617760" y="748440"/>
                <a:ext cx="9023040" cy="2687040"/>
              </a:xfrm>
              <a:prstGeom prst="rect">
                <a:avLst/>
              </a:prstGeom>
            </p:spPr>
          </p:pic>
        </mc:Fallback>
      </mc:AlternateContent>
    </p:spTree>
    <p:extLst>
      <p:ext uri="{BB962C8B-B14F-4D97-AF65-F5344CB8AC3E}">
        <p14:creationId xmlns:p14="http://schemas.microsoft.com/office/powerpoint/2010/main" val="13475693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13496D3-79D0-AE43-86B4-A30479CB1EDD}"/>
              </a:ext>
            </a:extLst>
          </p:cNvPr>
          <p:cNvSpPr>
            <a:spLocks noGrp="1"/>
          </p:cNvSpPr>
          <p:nvPr>
            <p:ph type="ctrTitle"/>
          </p:nvPr>
        </p:nvSpPr>
        <p:spPr/>
        <p:txBody>
          <a:bodyPr/>
          <a:lstStyle/>
          <a:p>
            <a:r>
              <a:rPr kumimoji="1" lang="en-US" altLang="zh-TW"/>
              <a:t>DMA</a:t>
            </a:r>
            <a:r>
              <a:rPr kumimoji="1" lang="zh-CN" altLang="en-US"/>
              <a:t>與</a:t>
            </a:r>
            <a:r>
              <a:rPr kumimoji="1" lang="en-US" altLang="zh-CN"/>
              <a:t>coherence</a:t>
            </a:r>
            <a:endParaRPr kumimoji="1" lang="zh-TW" altLang="en-US"/>
          </a:p>
        </p:txBody>
      </p:sp>
    </p:spTree>
    <p:extLst>
      <p:ext uri="{BB962C8B-B14F-4D97-AF65-F5344CB8AC3E}">
        <p14:creationId xmlns:p14="http://schemas.microsoft.com/office/powerpoint/2010/main" val="10572690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497B94-808C-914D-91F8-032BDDBA8B89}"/>
              </a:ext>
            </a:extLst>
          </p:cNvPr>
          <p:cNvSpPr>
            <a:spLocks noGrp="1"/>
          </p:cNvSpPr>
          <p:nvPr>
            <p:ph type="title"/>
          </p:nvPr>
        </p:nvSpPr>
        <p:spPr/>
        <p:txBody>
          <a:bodyPr/>
          <a:lstStyle/>
          <a:p>
            <a:r>
              <a:rPr kumimoji="1" lang="en-US" altLang="zh-TW"/>
              <a:t>DMA on x86</a:t>
            </a:r>
            <a:r>
              <a:rPr kumimoji="1" lang="zh-TW" altLang="en-US"/>
              <a:t>（</a:t>
            </a:r>
            <a:r>
              <a:rPr kumimoji="1" lang="en-US" altLang="zh-TW"/>
              <a:t>SNOOP</a:t>
            </a:r>
            <a:r>
              <a:rPr kumimoji="1" lang="zh-TW" altLang="en-US"/>
              <a:t>）</a:t>
            </a:r>
          </a:p>
        </p:txBody>
      </p:sp>
      <p:sp>
        <p:nvSpPr>
          <p:cNvPr id="3" name="內容版面配置區 2">
            <a:extLst>
              <a:ext uri="{FF2B5EF4-FFF2-40B4-BE49-F238E27FC236}">
                <a16:creationId xmlns:a16="http://schemas.microsoft.com/office/drawing/2014/main" id="{38A08D7C-FB6A-5D4D-A99C-5D939604840E}"/>
              </a:ext>
            </a:extLst>
          </p:cNvPr>
          <p:cNvSpPr>
            <a:spLocks noGrp="1"/>
          </p:cNvSpPr>
          <p:nvPr>
            <p:ph idx="1"/>
          </p:nvPr>
        </p:nvSpPr>
        <p:spPr/>
        <p:txBody>
          <a:bodyPr/>
          <a:lstStyle/>
          <a:p>
            <a:r>
              <a:rPr lang="en" altLang="zh-TW"/>
              <a:t>It's true that x86 and x64 processors have always ensured cache coherency (that is DMA are snooped on x86/64 system) for DMA operations, while most other processors do not.</a:t>
            </a:r>
          </a:p>
          <a:p>
            <a:endParaRPr kumimoji="1"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EB40F603-CDC6-664C-8B4C-0A05777DB4B8}"/>
                  </a:ext>
                </a:extLst>
              </p14:cNvPr>
              <p14:cNvContentPartPr/>
              <p14:nvPr/>
            </p14:nvContentPartPr>
            <p14:xfrm>
              <a:off x="3333600" y="1300680"/>
              <a:ext cx="2477160" cy="3718440"/>
            </p14:xfrm>
          </p:contentPart>
        </mc:Choice>
        <mc:Fallback xmlns="">
          <p:pic>
            <p:nvPicPr>
              <p:cNvPr id="4" name="筆跡 3">
                <a:extLst>
                  <a:ext uri="{FF2B5EF4-FFF2-40B4-BE49-F238E27FC236}">
                    <a16:creationId xmlns:a16="http://schemas.microsoft.com/office/drawing/2014/main" id="{EB40F603-CDC6-664C-8B4C-0A05777DB4B8}"/>
                  </a:ext>
                </a:extLst>
              </p:cNvPr>
              <p:cNvPicPr/>
              <p:nvPr/>
            </p:nvPicPr>
            <p:blipFill>
              <a:blip r:embed="rId3"/>
              <a:stretch>
                <a:fillRect/>
              </a:stretch>
            </p:blipFill>
            <p:spPr>
              <a:xfrm>
                <a:off x="3317400" y="1284480"/>
                <a:ext cx="2509560" cy="3750840"/>
              </a:xfrm>
              <a:prstGeom prst="rect">
                <a:avLst/>
              </a:prstGeom>
            </p:spPr>
          </p:pic>
        </mc:Fallback>
      </mc:AlternateContent>
    </p:spTree>
    <p:extLst>
      <p:ext uri="{BB962C8B-B14F-4D97-AF65-F5344CB8AC3E}">
        <p14:creationId xmlns:p14="http://schemas.microsoft.com/office/powerpoint/2010/main" val="32110228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1FBCF5-3BA3-234F-AD9F-7463EC4EEC8F}"/>
              </a:ext>
            </a:extLst>
          </p:cNvPr>
          <p:cNvSpPr>
            <a:spLocks noGrp="1"/>
          </p:cNvSpPr>
          <p:nvPr>
            <p:ph type="title"/>
          </p:nvPr>
        </p:nvSpPr>
        <p:spPr/>
        <p:txBody>
          <a:bodyPr/>
          <a:lstStyle/>
          <a:p>
            <a:r>
              <a:rPr kumimoji="1" lang="zh-CN" altLang="en-US"/>
              <a:t>小結論</a:t>
            </a:r>
            <a:endParaRPr kumimoji="1" lang="zh-TW" altLang="en-US"/>
          </a:p>
        </p:txBody>
      </p:sp>
      <p:sp>
        <p:nvSpPr>
          <p:cNvPr id="3" name="內容版面配置區 2">
            <a:extLst>
              <a:ext uri="{FF2B5EF4-FFF2-40B4-BE49-F238E27FC236}">
                <a16:creationId xmlns:a16="http://schemas.microsoft.com/office/drawing/2014/main" id="{70521C47-9F11-5B42-B483-43AA3D366B1D}"/>
              </a:ext>
            </a:extLst>
          </p:cNvPr>
          <p:cNvSpPr>
            <a:spLocks noGrp="1"/>
          </p:cNvSpPr>
          <p:nvPr>
            <p:ph idx="1"/>
          </p:nvPr>
        </p:nvSpPr>
        <p:spPr/>
        <p:txBody>
          <a:bodyPr/>
          <a:lstStyle/>
          <a:p>
            <a:r>
              <a:rPr kumimoji="1" lang="zh-TW" altLang="en-US"/>
              <a:t>目前的</a:t>
            </a:r>
            <a:r>
              <a:rPr kumimoji="1" lang="en-US" altLang="zh-TW"/>
              <a:t>x86</a:t>
            </a:r>
            <a:r>
              <a:rPr kumimoji="1" lang="zh-CN" altLang="en-US"/>
              <a:t>處理器，和</a:t>
            </a:r>
            <a:r>
              <a:rPr kumimoji="1" lang="en-US" altLang="zh-CN"/>
              <a:t>ARM</a:t>
            </a:r>
            <a:r>
              <a:rPr kumimoji="1" lang="zh-CN" altLang="en-US"/>
              <a:t>處理器都使用</a:t>
            </a:r>
            <a:r>
              <a:rPr kumimoji="1" lang="en-US" altLang="zh-CN"/>
              <a:t>SNOOP</a:t>
            </a:r>
            <a:r>
              <a:rPr kumimoji="1" lang="zh-CN" altLang="en-US"/>
              <a:t>方法解決</a:t>
            </a:r>
            <a:r>
              <a:rPr kumimoji="1" lang="en-US" altLang="zh-CN"/>
              <a:t>core-core</a:t>
            </a:r>
            <a:r>
              <a:rPr kumimoji="1" lang="zh-CN" altLang="en-US"/>
              <a:t>間的資料交換的一致性問題</a:t>
            </a:r>
            <a:endParaRPr kumimoji="1" lang="en-US" altLang="zh-CN"/>
          </a:p>
          <a:p>
            <a:r>
              <a:rPr kumimoji="1" lang="zh-CN" altLang="en-US"/>
              <a:t>也使用</a:t>
            </a:r>
            <a:r>
              <a:rPr kumimoji="1" lang="en-US" altLang="zh-CN"/>
              <a:t>SNOOP</a:t>
            </a:r>
            <a:r>
              <a:rPr kumimoji="1" lang="zh-CN" altLang="en-US"/>
              <a:t>方法，解決</a:t>
            </a:r>
            <a:r>
              <a:rPr kumimoji="1" lang="en-US" altLang="zh-CN"/>
              <a:t>core-peripheral</a:t>
            </a:r>
            <a:r>
              <a:rPr kumimoji="1" lang="zh-CN" altLang="en-US"/>
              <a:t>間的資料一致性問題（尤其是</a:t>
            </a:r>
            <a:r>
              <a:rPr kumimoji="1" lang="en-US" altLang="zh-CN"/>
              <a:t>DMA</a:t>
            </a:r>
            <a:r>
              <a:rPr kumimoji="1" lang="zh-CN" altLang="en-US"/>
              <a:t>的部分）</a:t>
            </a:r>
            <a:endParaRPr kumimoji="1" lang="en-US" altLang="zh-CN"/>
          </a:p>
          <a:p>
            <a:r>
              <a:rPr kumimoji="1" lang="zh-CN" altLang="en-US"/>
              <a:t>如果將</a:t>
            </a:r>
            <a:r>
              <a:rPr kumimoji="1" lang="en-US" altLang="zh-CN"/>
              <a:t>GPU</a:t>
            </a:r>
            <a:r>
              <a:rPr kumimoji="1" lang="zh-CN" altLang="en-US"/>
              <a:t>視為「特殊化</a:t>
            </a:r>
            <a:r>
              <a:rPr kumimoji="1" lang="en-US" altLang="zh-CN"/>
              <a:t>CPU</a:t>
            </a:r>
            <a:r>
              <a:rPr kumimoji="1" lang="zh-CN" altLang="en-US"/>
              <a:t>」，那麼</a:t>
            </a:r>
            <a:r>
              <a:rPr kumimoji="1" lang="en-US" altLang="zh-CN"/>
              <a:t>GPU</a:t>
            </a:r>
            <a:r>
              <a:rPr kumimoji="1" lang="zh-CN" altLang="en-US"/>
              <a:t>和</a:t>
            </a:r>
            <a:r>
              <a:rPr kumimoji="1" lang="en-US" altLang="zh-CN"/>
              <a:t>CPU</a:t>
            </a:r>
            <a:r>
              <a:rPr kumimoji="1" lang="zh-CN" altLang="en-US"/>
              <a:t>之間的通訊要透過？</a:t>
            </a:r>
            <a:endParaRPr kumimoji="1" lang="en-US" altLang="zh-CN"/>
          </a:p>
          <a:p>
            <a:pPr lvl="1"/>
            <a:r>
              <a:rPr kumimoji="1" lang="en-US" altLang="zh-TW"/>
              <a:t>DMA</a:t>
            </a:r>
            <a:r>
              <a:rPr kumimoji="1" lang="zh-CN" altLang="en-US"/>
              <a:t>？</a:t>
            </a:r>
            <a:endParaRPr kumimoji="1" lang="en-US" altLang="zh-CN"/>
          </a:p>
          <a:p>
            <a:pPr lvl="1"/>
            <a:r>
              <a:rPr kumimoji="1" lang="en-US" altLang="zh-TW"/>
              <a:t>share memory</a:t>
            </a:r>
            <a:r>
              <a:rPr kumimoji="1" lang="zh-CN" altLang="en-US"/>
              <a:t>？</a:t>
            </a:r>
            <a:endParaRPr kumimoji="1" lang="zh-TW" altLang="en-US"/>
          </a:p>
        </p:txBody>
      </p:sp>
    </p:spTree>
    <p:extLst>
      <p:ext uri="{BB962C8B-B14F-4D97-AF65-F5344CB8AC3E}">
        <p14:creationId xmlns:p14="http://schemas.microsoft.com/office/powerpoint/2010/main" val="3500059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B09BEA70-1398-7C4E-A72A-4EC3E80315E6}"/>
              </a:ext>
            </a:extLst>
          </p:cNvPr>
          <p:cNvSpPr>
            <a:spLocks noGrp="1"/>
          </p:cNvSpPr>
          <p:nvPr>
            <p:ph idx="1"/>
          </p:nvPr>
        </p:nvSpPr>
        <p:spPr/>
        <p:txBody>
          <a:bodyPr/>
          <a:lstStyle/>
          <a:p>
            <a:r>
              <a:rPr kumimoji="1" lang="zh-TW" altLang="en-US" dirty="0"/>
              <a:t>所有存取記憶體的「執行體」必須做「一致性」</a:t>
            </a:r>
            <a:endParaRPr kumimoji="1" lang="en-US" altLang="zh-TW" dirty="0"/>
          </a:p>
          <a:p>
            <a:r>
              <a:rPr kumimoji="1" lang="zh-TW" altLang="en-US" dirty="0"/>
              <a:t>「一致性」是有等級的，稱之為</a:t>
            </a:r>
            <a:r>
              <a:rPr kumimoji="1" lang="en-US" altLang="zh-TW" dirty="0"/>
              <a:t>memory order</a:t>
            </a:r>
            <a:r>
              <a:rPr kumimoji="1" lang="zh-TW" altLang="en-US" dirty="0"/>
              <a:t>，但還沒教，所以不能考，。。。。殘念</a:t>
            </a:r>
            <a:endParaRPr kumimoji="1" lang="en-US" altLang="zh-TW" dirty="0"/>
          </a:p>
        </p:txBody>
      </p:sp>
    </p:spTree>
    <p:extLst>
      <p:ext uri="{BB962C8B-B14F-4D97-AF65-F5344CB8AC3E}">
        <p14:creationId xmlns:p14="http://schemas.microsoft.com/office/powerpoint/2010/main" val="12268760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2C47767-455F-5741-86CF-850EF427D0B3}"/>
              </a:ext>
            </a:extLst>
          </p:cNvPr>
          <p:cNvSpPr>
            <a:spLocks noGrp="1"/>
          </p:cNvSpPr>
          <p:nvPr>
            <p:ph type="ctrTitle"/>
          </p:nvPr>
        </p:nvSpPr>
        <p:spPr/>
        <p:txBody>
          <a:bodyPr/>
          <a:lstStyle/>
          <a:p>
            <a:r>
              <a:rPr kumimoji="1" lang="en-US" altLang="zh-TW"/>
              <a:t>spinlock</a:t>
            </a:r>
            <a:br>
              <a:rPr kumimoji="1" lang="en-US" altLang="zh-TW"/>
            </a:br>
            <a:r>
              <a:rPr kumimoji="1" lang="zh-CN" altLang="en-US"/>
              <a:t>概念與進階</a:t>
            </a:r>
            <a:endParaRPr kumimoji="1" lang="zh-TW" altLang="en-US"/>
          </a:p>
        </p:txBody>
      </p:sp>
    </p:spTree>
    <p:extLst>
      <p:ext uri="{BB962C8B-B14F-4D97-AF65-F5344CB8AC3E}">
        <p14:creationId xmlns:p14="http://schemas.microsoft.com/office/powerpoint/2010/main" val="31401902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5B19068-17F0-454D-953C-052C6830C672}"/>
              </a:ext>
            </a:extLst>
          </p:cNvPr>
          <p:cNvSpPr>
            <a:spLocks noGrp="1"/>
          </p:cNvSpPr>
          <p:nvPr>
            <p:ph type="title"/>
          </p:nvPr>
        </p:nvSpPr>
        <p:spPr/>
        <p:txBody>
          <a:bodyPr/>
          <a:lstStyle/>
          <a:p>
            <a:r>
              <a:rPr kumimoji="1" lang="en-US" altLang="zh-TW">
                <a:solidFill>
                  <a:srgbClr val="C00000"/>
                </a:solidFill>
              </a:rPr>
              <a:t>spin-lock</a:t>
            </a:r>
            <a:r>
              <a:rPr kumimoji="1" lang="zh-CN" altLang="en-US">
                <a:solidFill>
                  <a:srgbClr val="C00000"/>
                </a:solidFill>
              </a:rPr>
              <a:t>設計的基本技巧（重要）</a:t>
            </a:r>
            <a:endParaRPr kumimoji="1" lang="zh-TW" altLang="en-US">
              <a:solidFill>
                <a:srgbClr val="C00000"/>
              </a:solidFill>
            </a:endParaRPr>
          </a:p>
        </p:txBody>
      </p:sp>
      <p:sp>
        <p:nvSpPr>
          <p:cNvPr id="5" name="內容版面配置區 4">
            <a:extLst>
              <a:ext uri="{FF2B5EF4-FFF2-40B4-BE49-F238E27FC236}">
                <a16:creationId xmlns:a16="http://schemas.microsoft.com/office/drawing/2014/main" id="{86CF78D8-15C8-D343-A3DB-A51F3A970FEF}"/>
              </a:ext>
            </a:extLst>
          </p:cNvPr>
          <p:cNvSpPr>
            <a:spLocks noGrp="1"/>
          </p:cNvSpPr>
          <p:nvPr>
            <p:ph idx="1"/>
          </p:nvPr>
        </p:nvSpPr>
        <p:spPr/>
        <p:txBody>
          <a:bodyPr>
            <a:normAutofit fontScale="92500"/>
          </a:bodyPr>
          <a:lstStyle/>
          <a:p>
            <a:pPr>
              <a:lnSpc>
                <a:spcPct val="150000"/>
              </a:lnSpc>
            </a:pPr>
            <a:r>
              <a:rPr kumimoji="1" lang="zh-TW" altLang="en-US"/>
              <a:t>「檢查</a:t>
            </a:r>
            <a:r>
              <a:rPr kumimoji="1" lang="en-US" altLang="zh-TW"/>
              <a:t>-</a:t>
            </a:r>
            <a:r>
              <a:rPr kumimoji="1" lang="zh-CN" altLang="en-US"/>
              <a:t>進入」這樣的方式是不對的，因為在檢查和進入之間可能會有其他</a:t>
            </a:r>
            <a:r>
              <a:rPr kumimoji="1" lang="en-US" altLang="zh-CN"/>
              <a:t>thread</a:t>
            </a:r>
            <a:r>
              <a:rPr kumimoji="1" lang="zh-CN" altLang="en-US"/>
              <a:t>同時做「檢查」，其結果是可能多個</a:t>
            </a:r>
            <a:r>
              <a:rPr kumimoji="1" lang="en-US" altLang="zh-CN"/>
              <a:t>thread</a:t>
            </a:r>
            <a:r>
              <a:rPr kumimoji="1" lang="zh-CN" altLang="en-US"/>
              <a:t>同時進入</a:t>
            </a:r>
            <a:endParaRPr kumimoji="1" lang="en-US" altLang="zh-CN"/>
          </a:p>
          <a:p>
            <a:pPr>
              <a:lnSpc>
                <a:spcPct val="150000"/>
              </a:lnSpc>
            </a:pPr>
            <a:r>
              <a:rPr kumimoji="1" lang="zh-CN" altLang="en-US"/>
              <a:t>常見的</a:t>
            </a:r>
            <a:r>
              <a:rPr kumimoji="1" lang="en-US" altLang="zh-CN"/>
              <a:t>spin-lock</a:t>
            </a:r>
            <a:r>
              <a:rPr kumimoji="1" lang="zh-CN" altLang="en-US"/>
              <a:t>的寫法是「</a:t>
            </a:r>
            <a:r>
              <a:rPr kumimoji="1" lang="zh-CN" altLang="en-US">
                <a:solidFill>
                  <a:srgbClr val="C00000"/>
                </a:solidFill>
              </a:rPr>
              <a:t>改變</a:t>
            </a:r>
            <a:r>
              <a:rPr kumimoji="1" lang="en-US" altLang="zh-CN">
                <a:solidFill>
                  <a:srgbClr val="C00000"/>
                </a:solidFill>
              </a:rPr>
              <a:t>lock </a:t>
            </a:r>
            <a:r>
              <a:rPr kumimoji="1" lang="zh-CN" altLang="en-US">
                <a:solidFill>
                  <a:srgbClr val="C00000"/>
                </a:solidFill>
              </a:rPr>
              <a:t>的狀態</a:t>
            </a:r>
            <a:r>
              <a:rPr kumimoji="1" lang="en-US" altLang="zh-CN">
                <a:solidFill>
                  <a:srgbClr val="C00000"/>
                </a:solidFill>
              </a:rPr>
              <a:t>-</a:t>
            </a:r>
            <a:r>
              <a:rPr kumimoji="1" lang="zh-CN" altLang="en-US">
                <a:solidFill>
                  <a:srgbClr val="C00000"/>
                </a:solidFill>
              </a:rPr>
              <a:t>檢查</a:t>
            </a:r>
            <a:r>
              <a:rPr kumimoji="1" lang="en-US" altLang="zh-CN">
                <a:solidFill>
                  <a:srgbClr val="C00000"/>
                </a:solidFill>
              </a:rPr>
              <a:t>-</a:t>
            </a:r>
            <a:r>
              <a:rPr kumimoji="1" lang="zh-CN" altLang="en-US">
                <a:solidFill>
                  <a:srgbClr val="C00000"/>
                </a:solidFill>
              </a:rPr>
              <a:t>確認是否</a:t>
            </a:r>
            <a:r>
              <a:rPr kumimoji="1" lang="en-US" altLang="zh-CN">
                <a:solidFill>
                  <a:srgbClr val="C00000"/>
                </a:solidFill>
              </a:rPr>
              <a:t>lock</a:t>
            </a:r>
            <a:r>
              <a:rPr kumimoji="1" lang="zh-CN" altLang="en-US">
                <a:solidFill>
                  <a:srgbClr val="C00000"/>
                </a:solidFill>
              </a:rPr>
              <a:t>成功</a:t>
            </a:r>
            <a:r>
              <a:rPr kumimoji="1" lang="zh-CN" altLang="en-US"/>
              <a:t>」</a:t>
            </a:r>
            <a:endParaRPr kumimoji="1" lang="en-US" altLang="zh-CN"/>
          </a:p>
          <a:p>
            <a:pPr lvl="1">
              <a:lnSpc>
                <a:spcPct val="150000"/>
              </a:lnSpc>
            </a:pPr>
            <a:r>
              <a:rPr kumimoji="1" lang="zh-CN" altLang="en-US"/>
              <a:t>因為先改變</a:t>
            </a:r>
            <a:r>
              <a:rPr kumimoji="1" lang="en-US" altLang="zh-CN"/>
              <a:t>lock</a:t>
            </a:r>
            <a:r>
              <a:rPr kumimoji="1" lang="zh-CN" altLang="en-US"/>
              <a:t>的狀態，因此其他</a:t>
            </a:r>
            <a:r>
              <a:rPr kumimoji="1" lang="en-US" altLang="zh-CN"/>
              <a:t>thread</a:t>
            </a:r>
            <a:r>
              <a:rPr kumimoji="1" lang="zh-CN" altLang="en-US"/>
              <a:t>就算同時要進入</a:t>
            </a:r>
            <a:r>
              <a:rPr kumimoji="1" lang="en-US" altLang="zh-CN"/>
              <a:t>critical section</a:t>
            </a:r>
            <a:r>
              <a:rPr kumimoji="1" lang="zh-CN" altLang="en-US"/>
              <a:t>也都會先做這個動作</a:t>
            </a:r>
            <a:endParaRPr kumimoji="1" lang="en-US" altLang="zh-CN"/>
          </a:p>
          <a:p>
            <a:pPr lvl="1">
              <a:lnSpc>
                <a:spcPct val="150000"/>
              </a:lnSpc>
            </a:pPr>
            <a:r>
              <a:rPr kumimoji="1" lang="zh-CN" altLang="en-US"/>
              <a:t>如果</a:t>
            </a:r>
            <a:r>
              <a:rPr kumimoji="1" lang="en-US" altLang="zh-CN"/>
              <a:t>lock</a:t>
            </a:r>
            <a:r>
              <a:rPr kumimoji="1" lang="zh-CN" altLang="en-US"/>
              <a:t>失敗，所有</a:t>
            </a:r>
            <a:r>
              <a:rPr kumimoji="1" lang="en-US" altLang="zh-CN"/>
              <a:t>thread</a:t>
            </a:r>
            <a:r>
              <a:rPr kumimoji="1" lang="zh-CN" altLang="en-US"/>
              <a:t>都重做一次（即：</a:t>
            </a:r>
            <a:r>
              <a:rPr kumimoji="1" lang="en-US" altLang="zh-CN"/>
              <a:t>spin</a:t>
            </a:r>
            <a:r>
              <a:rPr kumimoji="1" lang="zh-CN" altLang="en-US"/>
              <a:t>），總有一個可以成功</a:t>
            </a:r>
            <a:endParaRPr kumimoji="1" lang="en-US" altLang="zh-CN"/>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0B67D395-A87B-5947-B069-CEA711134068}"/>
                  </a:ext>
                </a:extLst>
              </p14:cNvPr>
              <p14:cNvContentPartPr/>
              <p14:nvPr/>
            </p14:nvContentPartPr>
            <p14:xfrm>
              <a:off x="1830600" y="1485720"/>
              <a:ext cx="6804000" cy="2862720"/>
            </p14:xfrm>
          </p:contentPart>
        </mc:Choice>
        <mc:Fallback xmlns="">
          <p:pic>
            <p:nvPicPr>
              <p:cNvPr id="2" name="筆跡 1">
                <a:extLst>
                  <a:ext uri="{FF2B5EF4-FFF2-40B4-BE49-F238E27FC236}">
                    <a16:creationId xmlns:a16="http://schemas.microsoft.com/office/drawing/2014/main" id="{0B67D395-A87B-5947-B069-CEA711134068}"/>
                  </a:ext>
                </a:extLst>
              </p:cNvPr>
              <p:cNvPicPr/>
              <p:nvPr/>
            </p:nvPicPr>
            <p:blipFill>
              <a:blip r:embed="rId3"/>
              <a:stretch>
                <a:fillRect/>
              </a:stretch>
            </p:blipFill>
            <p:spPr>
              <a:xfrm>
                <a:off x="1814400" y="1469520"/>
                <a:ext cx="6836400" cy="2895120"/>
              </a:xfrm>
              <a:prstGeom prst="rect">
                <a:avLst/>
              </a:prstGeom>
            </p:spPr>
          </p:pic>
        </mc:Fallback>
      </mc:AlternateContent>
    </p:spTree>
    <p:extLst>
      <p:ext uri="{BB962C8B-B14F-4D97-AF65-F5344CB8AC3E}">
        <p14:creationId xmlns:p14="http://schemas.microsoft.com/office/powerpoint/2010/main" val="6382517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490E91-1EAC-AC46-A4FD-8342BCA2C440}"/>
              </a:ext>
            </a:extLst>
          </p:cNvPr>
          <p:cNvSpPr>
            <a:spLocks noGrp="1"/>
          </p:cNvSpPr>
          <p:nvPr>
            <p:ph type="title"/>
          </p:nvPr>
        </p:nvSpPr>
        <p:spPr/>
        <p:txBody>
          <a:bodyPr/>
          <a:lstStyle/>
          <a:p>
            <a:r>
              <a:rPr kumimoji="1" lang="en-US" altLang="zh-TW">
                <a:solidFill>
                  <a:srgbClr val="C00000"/>
                </a:solidFill>
              </a:rPr>
              <a:t>spin-lock</a:t>
            </a:r>
            <a:r>
              <a:rPr kumimoji="1" lang="zh-CN" altLang="en-US">
                <a:solidFill>
                  <a:srgbClr val="C00000"/>
                </a:solidFill>
              </a:rPr>
              <a:t>設計的基本技巧（重要）</a:t>
            </a:r>
            <a:endParaRPr kumimoji="1" lang="zh-TW" altLang="en-US"/>
          </a:p>
        </p:txBody>
      </p:sp>
      <p:sp>
        <p:nvSpPr>
          <p:cNvPr id="3" name="內容版面配置區 2">
            <a:extLst>
              <a:ext uri="{FF2B5EF4-FFF2-40B4-BE49-F238E27FC236}">
                <a16:creationId xmlns:a16="http://schemas.microsoft.com/office/drawing/2014/main" id="{A498AA56-35CB-F34A-8084-C5E4E9E0BD8D}"/>
              </a:ext>
            </a:extLst>
          </p:cNvPr>
          <p:cNvSpPr>
            <a:spLocks noGrp="1"/>
          </p:cNvSpPr>
          <p:nvPr>
            <p:ph idx="1"/>
          </p:nvPr>
        </p:nvSpPr>
        <p:spPr/>
        <p:txBody>
          <a:bodyPr>
            <a:normAutofit lnSpcReduction="10000"/>
          </a:bodyPr>
          <a:lstStyle/>
          <a:p>
            <a:pPr>
              <a:lnSpc>
                <a:spcPct val="150000"/>
              </a:lnSpc>
            </a:pPr>
            <a:r>
              <a:rPr kumimoji="1" lang="zh-CN" altLang="en-US"/>
              <a:t>另一個常見的做法是</a:t>
            </a:r>
            <a:r>
              <a:rPr kumimoji="1" lang="zh-CN" altLang="en-US">
                <a:solidFill>
                  <a:srgbClr val="C00000"/>
                </a:solidFill>
              </a:rPr>
              <a:t>「檢查和鎖住」用一個</a:t>
            </a:r>
            <a:r>
              <a:rPr kumimoji="1" lang="en-US" altLang="zh-CN">
                <a:solidFill>
                  <a:srgbClr val="C00000"/>
                </a:solidFill>
              </a:rPr>
              <a:t>atomic operation</a:t>
            </a:r>
            <a:r>
              <a:rPr kumimoji="1" lang="zh-CN" altLang="en-US">
                <a:solidFill>
                  <a:srgbClr val="C00000"/>
                </a:solidFill>
              </a:rPr>
              <a:t>同時做「檢查和鎖住」 </a:t>
            </a:r>
            <a:r>
              <a:rPr kumimoji="1" lang="zh-CN" altLang="en-US"/>
              <a:t>，如：</a:t>
            </a:r>
            <a:r>
              <a:rPr kumimoji="1" lang="en" altLang="zh-TW"/>
              <a:t> </a:t>
            </a:r>
            <a:r>
              <a:rPr kumimoji="1" lang="en" altLang="zh-TW" err="1"/>
              <a:t>compare_exchange_weak</a:t>
            </a:r>
            <a:r>
              <a:rPr kumimoji="1" lang="zh-TW" altLang="en-US"/>
              <a:t>、</a:t>
            </a:r>
            <a:r>
              <a:rPr kumimoji="1" lang="en" altLang="zh-TW"/>
              <a:t> </a:t>
            </a:r>
            <a:r>
              <a:rPr kumimoji="1" lang="en" altLang="zh-TW" err="1"/>
              <a:t>compare_exchange_strong</a:t>
            </a:r>
            <a:r>
              <a:rPr kumimoji="1" lang="zh-TW" altLang="en-US"/>
              <a:t>、</a:t>
            </a:r>
            <a:r>
              <a:rPr kumimoji="1" lang="en-US" altLang="zh-TW"/>
              <a:t>swap</a:t>
            </a:r>
            <a:r>
              <a:rPr kumimoji="1" lang="zh-TW" altLang="en-US"/>
              <a:t>、</a:t>
            </a:r>
            <a:r>
              <a:rPr kumimoji="1" lang="en-US" altLang="zh-TW" err="1"/>
              <a:t>test_n_set</a:t>
            </a:r>
            <a:endParaRPr kumimoji="1" lang="en-US" altLang="zh-TW"/>
          </a:p>
          <a:p>
            <a:pPr>
              <a:lnSpc>
                <a:spcPct val="150000"/>
              </a:lnSpc>
            </a:pPr>
            <a:r>
              <a:rPr kumimoji="1" lang="zh-CN" altLang="en-US"/>
              <a:t>效率：</a:t>
            </a:r>
            <a:endParaRPr kumimoji="1" lang="en-US" altLang="zh-TW"/>
          </a:p>
          <a:p>
            <a:pPr lvl="1">
              <a:lnSpc>
                <a:spcPct val="150000"/>
              </a:lnSpc>
            </a:pPr>
            <a:r>
              <a:rPr kumimoji="1" lang="en" altLang="zh-TW" err="1"/>
              <a:t>compare_exchange_weak</a:t>
            </a:r>
            <a:r>
              <a:rPr kumimoji="1" lang="zh-TW" altLang="en-US"/>
              <a:t>、</a:t>
            </a:r>
            <a:r>
              <a:rPr kumimoji="1" lang="en" altLang="zh-TW"/>
              <a:t> </a:t>
            </a:r>
            <a:r>
              <a:rPr kumimoji="1" lang="en" altLang="zh-TW" err="1"/>
              <a:t>compare_exchange_strong</a:t>
            </a:r>
            <a:r>
              <a:rPr kumimoji="1" lang="zh-CN" altLang="en-US"/>
              <a:t>較有效率</a:t>
            </a:r>
            <a:endParaRPr kumimoji="1" lang="en" altLang="zh-TW"/>
          </a:p>
          <a:p>
            <a:pPr lvl="1">
              <a:lnSpc>
                <a:spcPct val="150000"/>
              </a:lnSpc>
            </a:pPr>
            <a:r>
              <a:rPr kumimoji="1" lang="en-US" altLang="zh-TW"/>
              <a:t>swap</a:t>
            </a:r>
            <a:r>
              <a:rPr kumimoji="1" lang="zh-TW" altLang="en-US"/>
              <a:t>、</a:t>
            </a:r>
            <a:r>
              <a:rPr kumimoji="1" lang="en-US" altLang="zh-TW" err="1"/>
              <a:t>test_n_set</a:t>
            </a:r>
            <a:r>
              <a:rPr kumimoji="1" lang="zh-CN" altLang="en-US"/>
              <a:t>在硬體上較沒有效率</a:t>
            </a:r>
            <a:endParaRPr kumimoji="1" lang="en-US" altLang="zh-CN"/>
          </a:p>
          <a:p>
            <a:pPr lvl="1">
              <a:lnSpc>
                <a:spcPct val="150000"/>
              </a:lnSpc>
            </a:pPr>
            <a:r>
              <a:rPr kumimoji="1" lang="zh-CN" altLang="en-US"/>
              <a:t>原因如下幾頁投影片所述</a:t>
            </a:r>
            <a:endParaRPr kumimoji="1" lang="en" altLang="zh-TW"/>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A8F48937-7CD7-B04F-8187-263B51AF388C}"/>
                  </a:ext>
                </a:extLst>
              </p14:cNvPr>
              <p14:cNvContentPartPr/>
              <p14:nvPr/>
            </p14:nvContentPartPr>
            <p14:xfrm>
              <a:off x="4730040" y="1705320"/>
              <a:ext cx="6277680" cy="2453040"/>
            </p14:xfrm>
          </p:contentPart>
        </mc:Choice>
        <mc:Fallback xmlns="">
          <p:pic>
            <p:nvPicPr>
              <p:cNvPr id="4" name="筆跡 3">
                <a:extLst>
                  <a:ext uri="{FF2B5EF4-FFF2-40B4-BE49-F238E27FC236}">
                    <a16:creationId xmlns:a16="http://schemas.microsoft.com/office/drawing/2014/main" id="{A8F48937-7CD7-B04F-8187-263B51AF388C}"/>
                  </a:ext>
                </a:extLst>
              </p:cNvPr>
              <p:cNvPicPr/>
              <p:nvPr/>
            </p:nvPicPr>
            <p:blipFill>
              <a:blip r:embed="rId3"/>
              <a:stretch>
                <a:fillRect/>
              </a:stretch>
            </p:blipFill>
            <p:spPr>
              <a:xfrm>
                <a:off x="4713840" y="1689120"/>
                <a:ext cx="6310080" cy="2485440"/>
              </a:xfrm>
              <a:prstGeom prst="rect">
                <a:avLst/>
              </a:prstGeom>
            </p:spPr>
          </p:pic>
        </mc:Fallback>
      </mc:AlternateContent>
    </p:spTree>
    <p:extLst>
      <p:ext uri="{BB962C8B-B14F-4D97-AF65-F5344CB8AC3E}">
        <p14:creationId xmlns:p14="http://schemas.microsoft.com/office/powerpoint/2010/main" val="21733211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B09BEA70-1398-7C4E-A72A-4EC3E80315E6}"/>
              </a:ext>
            </a:extLst>
          </p:cNvPr>
          <p:cNvSpPr>
            <a:spLocks noGrp="1"/>
          </p:cNvSpPr>
          <p:nvPr>
            <p:ph idx="1"/>
          </p:nvPr>
        </p:nvSpPr>
        <p:spPr/>
        <p:txBody>
          <a:bodyPr/>
          <a:lstStyle/>
          <a:p>
            <a:r>
              <a:rPr kumimoji="1" lang="zh-CN" altLang="en-US" dirty="0"/>
              <a:t>設計</a:t>
            </a:r>
            <a:r>
              <a:rPr kumimoji="1" lang="en-US" altLang="zh-TW" dirty="0"/>
              <a:t>spinlock</a:t>
            </a:r>
            <a:r>
              <a:rPr kumimoji="1" lang="zh-CN" altLang="en-US" dirty="0"/>
              <a:t>的基本心法為何？</a:t>
            </a:r>
            <a:endParaRPr kumimoji="1" lang="en-US" altLang="zh-CN" dirty="0"/>
          </a:p>
          <a:p>
            <a:r>
              <a:rPr kumimoji="1" lang="zh-CN" altLang="en-US" dirty="0"/>
              <a:t>說明「禮義廉恥」的定義？為何此為國小之共同校訓？</a:t>
            </a:r>
            <a:endParaRPr kumimoji="1" lang="en-US" altLang="zh-CN" dirty="0"/>
          </a:p>
        </p:txBody>
      </p:sp>
    </p:spTree>
    <p:extLst>
      <p:ext uri="{BB962C8B-B14F-4D97-AF65-F5344CB8AC3E}">
        <p14:creationId xmlns:p14="http://schemas.microsoft.com/office/powerpoint/2010/main" val="379103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D5185-914B-124A-9399-C3FA9AB6E34F}"/>
              </a:ext>
            </a:extLst>
          </p:cNvPr>
          <p:cNvSpPr>
            <a:spLocks noGrp="1"/>
          </p:cNvSpPr>
          <p:nvPr>
            <p:ph type="title"/>
          </p:nvPr>
        </p:nvSpPr>
        <p:spPr/>
        <p:txBody>
          <a:bodyPr/>
          <a:lstStyle/>
          <a:p>
            <a:r>
              <a:rPr kumimoji="1" lang="en-US" altLang="zh-TW" dirty="0"/>
              <a:t>Context switch &amp; mode change</a:t>
            </a:r>
            <a:endParaRPr kumimoji="1" lang="zh-TW" altLang="en-US" dirty="0"/>
          </a:p>
        </p:txBody>
      </p:sp>
      <p:sp>
        <p:nvSpPr>
          <p:cNvPr id="3" name="內容版面配置區 2">
            <a:extLst>
              <a:ext uri="{FF2B5EF4-FFF2-40B4-BE49-F238E27FC236}">
                <a16:creationId xmlns:a16="http://schemas.microsoft.com/office/drawing/2014/main" id="{F79D3DF6-F035-3F4F-97A6-4DF4B68C7534}"/>
              </a:ext>
            </a:extLst>
          </p:cNvPr>
          <p:cNvSpPr>
            <a:spLocks noGrp="1"/>
          </p:cNvSpPr>
          <p:nvPr>
            <p:ph idx="1"/>
          </p:nvPr>
        </p:nvSpPr>
        <p:spPr/>
        <p:txBody>
          <a:bodyPr/>
          <a:lstStyle/>
          <a:p>
            <a:pPr>
              <a:lnSpc>
                <a:spcPct val="150000"/>
              </a:lnSpc>
            </a:pPr>
            <a:r>
              <a:rPr kumimoji="1" lang="en-US" altLang="zh-TW" dirty="0"/>
              <a:t>Context switch</a:t>
            </a: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本來在執行</a:t>
            </a:r>
            <a:r>
              <a:rPr kumimoji="1" lang="en-US" altLang="zh-CN" dirty="0">
                <a:latin typeface="Microsoft YaHei Light" panose="020B0502040204020203" pitchFamily="34" charset="-122"/>
                <a:ea typeface="Microsoft YaHei Light" panose="020B0502040204020203" pitchFamily="34" charset="-122"/>
              </a:rPr>
              <a:t>process A</a:t>
            </a:r>
            <a:r>
              <a:rPr kumimoji="1" lang="zh-CN" altLang="en-US" dirty="0">
                <a:latin typeface="Microsoft YaHei Light" panose="020B0502040204020203" pitchFamily="34" charset="-122"/>
                <a:ea typeface="Microsoft YaHei Light" panose="020B0502040204020203" pitchFamily="34" charset="-122"/>
              </a:rPr>
              <a:t>，改成執行</a:t>
            </a:r>
            <a:r>
              <a:rPr kumimoji="1" lang="en-US" altLang="zh-CN" dirty="0">
                <a:latin typeface="Microsoft YaHei Light" panose="020B0502040204020203" pitchFamily="34" charset="-122"/>
                <a:ea typeface="Microsoft YaHei Light" panose="020B0502040204020203" pitchFamily="34" charset="-122"/>
              </a:rPr>
              <a:t>process B</a:t>
            </a:r>
          </a:p>
          <a:p>
            <a:pPr>
              <a:lnSpc>
                <a:spcPct val="150000"/>
              </a:lnSpc>
            </a:pPr>
            <a:r>
              <a:rPr kumimoji="1" lang="en-US" altLang="zh-TW" dirty="0"/>
              <a:t>Mode change</a:t>
            </a:r>
          </a:p>
          <a:p>
            <a:pPr lvl="1">
              <a:lnSpc>
                <a:spcPct val="150000"/>
              </a:lnSpc>
            </a:pPr>
            <a:r>
              <a:rPr kumimoji="1" lang="en-US" altLang="zh-TW" dirty="0"/>
              <a:t>Process A</a:t>
            </a:r>
            <a:r>
              <a:rPr kumimoji="1" lang="zh-CN" altLang="en-US" dirty="0">
                <a:latin typeface="Microsoft YaHei Light" panose="020B0502040204020203" pitchFamily="34" charset="-122"/>
                <a:ea typeface="Microsoft YaHei Light" panose="020B0502040204020203" pitchFamily="34" charset="-122"/>
              </a:rPr>
              <a:t>原本執行於</a:t>
            </a:r>
            <a:r>
              <a:rPr kumimoji="1" lang="en-US" altLang="zh-CN" dirty="0">
                <a:latin typeface="Microsoft YaHei Light" panose="020B0502040204020203" pitchFamily="34" charset="-122"/>
                <a:ea typeface="Microsoft YaHei Light" panose="020B0502040204020203" pitchFamily="34" charset="-122"/>
              </a:rPr>
              <a:t>user mode</a:t>
            </a:r>
            <a:r>
              <a:rPr kumimoji="1" lang="zh-CN" altLang="en-US" dirty="0">
                <a:latin typeface="Microsoft YaHei Light" panose="020B0502040204020203" pitchFamily="34" charset="-122"/>
                <a:ea typeface="Microsoft YaHei Light" panose="020B0502040204020203" pitchFamily="34" charset="-122"/>
              </a:rPr>
              <a:t>，因為呼叫</a:t>
            </a:r>
            <a:r>
              <a:rPr kumimoji="1" lang="en-US" altLang="zh-CN" dirty="0">
                <a:latin typeface="Microsoft YaHei Light" panose="020B0502040204020203" pitchFamily="34" charset="-122"/>
                <a:ea typeface="Microsoft YaHei Light" panose="020B0502040204020203" pitchFamily="34" charset="-122"/>
              </a:rPr>
              <a:t>system call</a:t>
            </a:r>
            <a:r>
              <a:rPr kumimoji="1" lang="zh-CN" altLang="en-US" dirty="0">
                <a:latin typeface="Microsoft YaHei Light" panose="020B0502040204020203" pitchFamily="34" charset="-122"/>
                <a:ea typeface="Microsoft YaHei Light" panose="020B0502040204020203" pitchFamily="34" charset="-122"/>
              </a:rPr>
              <a:t>，而轉為執行於</a:t>
            </a:r>
            <a:r>
              <a:rPr kumimoji="1" lang="en-US" altLang="zh-CN" dirty="0">
                <a:latin typeface="Microsoft YaHei Light" panose="020B0502040204020203" pitchFamily="34" charset="-122"/>
                <a:ea typeface="Microsoft YaHei Light" panose="020B0502040204020203" pitchFamily="34" charset="-122"/>
              </a:rPr>
              <a:t>kernel mode</a:t>
            </a: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有時候稱之為：</a:t>
            </a:r>
            <a:r>
              <a:rPr kumimoji="1" lang="en-US" altLang="zh-CN" dirty="0">
                <a:latin typeface="Microsoft YaHei Light" panose="020B0502040204020203" pitchFamily="34" charset="-122"/>
                <a:ea typeface="Microsoft YaHei Light" panose="020B0502040204020203" pitchFamily="34" charset="-122"/>
              </a:rPr>
              <a:t>process A</a:t>
            </a:r>
            <a:r>
              <a:rPr kumimoji="1" lang="zh-CN" altLang="en-US" dirty="0">
                <a:latin typeface="Microsoft YaHei Light" panose="020B0502040204020203" pitchFamily="34" charset="-122"/>
                <a:ea typeface="Microsoft YaHei Light" panose="020B0502040204020203" pitchFamily="34" charset="-122"/>
              </a:rPr>
              <a:t>執行於</a:t>
            </a:r>
            <a:r>
              <a:rPr kumimoji="1" lang="en-US" altLang="zh-CN" dirty="0">
                <a:latin typeface="Microsoft YaHei Light" panose="020B0502040204020203" pitchFamily="34" charset="-122"/>
                <a:ea typeface="Microsoft YaHei Light" panose="020B0502040204020203" pitchFamily="34" charset="-122"/>
              </a:rPr>
              <a:t>kernel mode</a:t>
            </a:r>
          </a:p>
        </p:txBody>
      </p:sp>
    </p:spTree>
    <p:extLst>
      <p:ext uri="{BB962C8B-B14F-4D97-AF65-F5344CB8AC3E}">
        <p14:creationId xmlns:p14="http://schemas.microsoft.com/office/powerpoint/2010/main" val="35398195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004F3C-2CDA-9B4C-89F4-C9A3BD4D3BC8}"/>
              </a:ext>
            </a:extLst>
          </p:cNvPr>
          <p:cNvSpPr>
            <a:spLocks noGrp="1"/>
          </p:cNvSpPr>
          <p:nvPr>
            <p:ph type="title"/>
          </p:nvPr>
        </p:nvSpPr>
        <p:spPr>
          <a:xfrm>
            <a:off x="838200" y="365125"/>
            <a:ext cx="11353800" cy="1325563"/>
          </a:xfrm>
        </p:spPr>
        <p:txBody>
          <a:bodyPr/>
          <a:lstStyle/>
          <a:p>
            <a:r>
              <a:rPr kumimoji="1" lang="en" altLang="zh-TW"/>
              <a:t>Listing of Spin Lock Methods</a:t>
            </a:r>
            <a:endParaRPr kumimoji="1" lang="zh-TW" altLang="en-US"/>
          </a:p>
        </p:txBody>
      </p:sp>
      <p:pic>
        <p:nvPicPr>
          <p:cNvPr id="10" name="內容版面配置區 9" descr="一張含有 螢幕擷取畫面 的圖片&#10;&#10;&#10;&#10;自動產生的描述">
            <a:extLst>
              <a:ext uri="{FF2B5EF4-FFF2-40B4-BE49-F238E27FC236}">
                <a16:creationId xmlns:a16="http://schemas.microsoft.com/office/drawing/2014/main" id="{6A056B05-70C6-AF43-B4DD-D6CF5D8267CC}"/>
              </a:ext>
            </a:extLst>
          </p:cNvPr>
          <p:cNvPicPr>
            <a:picLocks noGrp="1" noChangeAspect="1"/>
          </p:cNvPicPr>
          <p:nvPr>
            <p:ph idx="1"/>
          </p:nvPr>
        </p:nvPicPr>
        <p:blipFill>
          <a:blip r:embed="rId2"/>
          <a:stretch>
            <a:fillRect/>
          </a:stretch>
        </p:blipFill>
        <p:spPr>
          <a:xfrm>
            <a:off x="1543756" y="1825625"/>
            <a:ext cx="9104488" cy="4351338"/>
          </a:xfrm>
        </p:spPr>
      </p:pic>
      <p:sp>
        <p:nvSpPr>
          <p:cNvPr id="11" name="矩形 10">
            <a:extLst>
              <a:ext uri="{FF2B5EF4-FFF2-40B4-BE49-F238E27FC236}">
                <a16:creationId xmlns:a16="http://schemas.microsoft.com/office/drawing/2014/main" id="{3539EAE2-29E3-994A-9B29-968C54A210F9}"/>
              </a:ext>
            </a:extLst>
          </p:cNvPr>
          <p:cNvSpPr/>
          <p:nvPr/>
        </p:nvSpPr>
        <p:spPr>
          <a:xfrm>
            <a:off x="5384800" y="6211669"/>
            <a:ext cx="6096000" cy="646331"/>
          </a:xfrm>
          <a:prstGeom prst="rect">
            <a:avLst/>
          </a:prstGeom>
          <a:solidFill>
            <a:srgbClr val="FFFFFF">
              <a:alpha val="69020"/>
            </a:srgbClr>
          </a:solidFill>
        </p:spPr>
        <p:txBody>
          <a:bodyPr>
            <a:spAutoFit/>
          </a:bodyPr>
          <a:lstStyle/>
          <a:p>
            <a:r>
              <a:rPr lang="zh-TW" altLang="en-US">
                <a:latin typeface="Microsoft YaHei Light" panose="020B0502040204020203" pitchFamily="34" charset="-122"/>
                <a:ea typeface="Microsoft YaHei Light" panose="020B0502040204020203" pitchFamily="34" charset="-122"/>
              </a:rPr>
              <a:t>http://books.gigatux.nl/mirror/kerneldevelopment/0672327201/ch09lev1sec2.html</a:t>
            </a: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0429EF2-86FA-D54A-8053-46467EA5FE4C}"/>
                  </a:ext>
                </a:extLst>
              </p14:cNvPr>
              <p14:cNvContentPartPr/>
              <p14:nvPr/>
            </p14:nvContentPartPr>
            <p14:xfrm>
              <a:off x="1371600" y="174240"/>
              <a:ext cx="9505440" cy="5519520"/>
            </p14:xfrm>
          </p:contentPart>
        </mc:Choice>
        <mc:Fallback xmlns="">
          <p:pic>
            <p:nvPicPr>
              <p:cNvPr id="3" name="筆跡 2">
                <a:extLst>
                  <a:ext uri="{FF2B5EF4-FFF2-40B4-BE49-F238E27FC236}">
                    <a16:creationId xmlns:a16="http://schemas.microsoft.com/office/drawing/2014/main" id="{30429EF2-86FA-D54A-8053-46467EA5FE4C}"/>
                  </a:ext>
                </a:extLst>
              </p:cNvPr>
              <p:cNvPicPr/>
              <p:nvPr/>
            </p:nvPicPr>
            <p:blipFill>
              <a:blip r:embed="rId4"/>
              <a:stretch>
                <a:fillRect/>
              </a:stretch>
            </p:blipFill>
            <p:spPr>
              <a:xfrm>
                <a:off x="1355400" y="164880"/>
                <a:ext cx="9537840" cy="5545080"/>
              </a:xfrm>
              <a:prstGeom prst="rect">
                <a:avLst/>
              </a:prstGeom>
            </p:spPr>
          </p:pic>
        </mc:Fallback>
      </mc:AlternateContent>
    </p:spTree>
    <p:extLst>
      <p:ext uri="{BB962C8B-B14F-4D97-AF65-F5344CB8AC3E}">
        <p14:creationId xmlns:p14="http://schemas.microsoft.com/office/powerpoint/2010/main" val="38075475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B09BEA70-1398-7C4E-A72A-4EC3E80315E6}"/>
              </a:ext>
            </a:extLst>
          </p:cNvPr>
          <p:cNvSpPr>
            <a:spLocks noGrp="1"/>
          </p:cNvSpPr>
          <p:nvPr>
            <p:ph idx="1"/>
          </p:nvPr>
        </p:nvSpPr>
        <p:spPr/>
        <p:txBody>
          <a:bodyPr/>
          <a:lstStyle/>
          <a:p>
            <a:r>
              <a:rPr kumimoji="1" lang="zh-CN" altLang="en-US" dirty="0"/>
              <a:t>當只有「</a:t>
            </a:r>
            <a:r>
              <a:rPr kumimoji="1" lang="en-US" altLang="zh-CN" dirty="0"/>
              <a:t>X</a:t>
            </a:r>
            <a:r>
              <a:rPr kumimoji="1" lang="zh-CN" altLang="en-US" dirty="0"/>
              <a:t>」可以</a:t>
            </a:r>
            <a:r>
              <a:rPr kumimoji="1" lang="en-US" altLang="zh-CN" dirty="0"/>
              <a:t>preempt</a:t>
            </a:r>
            <a:r>
              <a:rPr kumimoji="1" lang="zh-TW" altLang="en-US" dirty="0"/>
              <a:t> 「</a:t>
            </a:r>
            <a:r>
              <a:rPr kumimoji="1" lang="en-US" altLang="zh-CN" dirty="0"/>
              <a:t>Y</a:t>
            </a:r>
            <a:r>
              <a:rPr kumimoji="1" lang="zh-CN" altLang="en-US" dirty="0"/>
              <a:t>」</a:t>
            </a:r>
            <a:endParaRPr kumimoji="1" lang="en-US" altLang="zh-CN" dirty="0"/>
          </a:p>
          <a:p>
            <a:r>
              <a:rPr kumimoji="1" lang="zh-CN" altLang="en-US" dirty="0"/>
              <a:t>要製造「平價」的</a:t>
            </a:r>
            <a:r>
              <a:rPr kumimoji="1" lang="en-US" altLang="zh-CN" dirty="0"/>
              <a:t>critical section</a:t>
            </a:r>
            <a:r>
              <a:rPr kumimoji="1" lang="zh-CN" altLang="en-US" dirty="0"/>
              <a:t>，請問要怎樣做？</a:t>
            </a:r>
            <a:endParaRPr kumimoji="1" lang="en-US" altLang="zh-CN" dirty="0"/>
          </a:p>
        </p:txBody>
      </p:sp>
    </p:spTree>
    <p:extLst>
      <p:ext uri="{BB962C8B-B14F-4D97-AF65-F5344CB8AC3E}">
        <p14:creationId xmlns:p14="http://schemas.microsoft.com/office/powerpoint/2010/main" val="401958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16EEC-508C-734A-8FAE-DFE76878CBA0}"/>
              </a:ext>
            </a:extLst>
          </p:cNvPr>
          <p:cNvSpPr>
            <a:spLocks noGrp="1"/>
          </p:cNvSpPr>
          <p:nvPr>
            <p:ph type="ctrTitle"/>
          </p:nvPr>
        </p:nvSpPr>
        <p:spPr>
          <a:xfrm>
            <a:off x="1073426" y="1703672"/>
            <a:ext cx="11118574" cy="3385163"/>
          </a:xfrm>
        </p:spPr>
        <p:txBody>
          <a:bodyPr/>
          <a:lstStyle/>
          <a:p>
            <a:r>
              <a:rPr kumimoji="1" lang="zh-TW" altLang="en-US" dirty="0"/>
              <a:t>上機考</a:t>
            </a:r>
          </a:p>
        </p:txBody>
      </p:sp>
    </p:spTree>
    <p:extLst>
      <p:ext uri="{BB962C8B-B14F-4D97-AF65-F5344CB8AC3E}">
        <p14:creationId xmlns:p14="http://schemas.microsoft.com/office/powerpoint/2010/main" val="22247118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F031DC8-1F59-B041-A625-01E7839122BC}"/>
              </a:ext>
            </a:extLst>
          </p:cNvPr>
          <p:cNvSpPr>
            <a:spLocks noGrp="1"/>
          </p:cNvSpPr>
          <p:nvPr>
            <p:ph idx="1"/>
          </p:nvPr>
        </p:nvSpPr>
        <p:spPr/>
        <p:txBody>
          <a:bodyPr/>
          <a:lstStyle/>
          <a:p>
            <a:pPr>
              <a:lnSpc>
                <a:spcPct val="150000"/>
              </a:lnSpc>
            </a:pPr>
            <a:r>
              <a:rPr kumimoji="1" lang="zh-TW" altLang="en-US" dirty="0"/>
              <a:t>關於上機考</a:t>
            </a:r>
            <a:endParaRPr kumimoji="1" lang="en-US" altLang="zh-TW" dirty="0"/>
          </a:p>
          <a:p>
            <a:pPr lvl="1">
              <a:lnSpc>
                <a:spcPct val="150000"/>
              </a:lnSpc>
            </a:pPr>
            <a:r>
              <a:rPr kumimoji="1" lang="zh-TW" altLang="en-US" dirty="0"/>
              <a:t>個人認為</a:t>
            </a:r>
            <a:r>
              <a:rPr kumimoji="1" lang="en-US" altLang="zh-TW" dirty="0"/>
              <a:t>synchronization</a:t>
            </a:r>
            <a:r>
              <a:rPr kumimoji="1" lang="zh-CN" altLang="en-US" dirty="0"/>
              <a:t>較為重要</a:t>
            </a:r>
            <a:endParaRPr kumimoji="1" lang="en-US" altLang="zh-CN" dirty="0"/>
          </a:p>
          <a:p>
            <a:pPr lvl="1">
              <a:lnSpc>
                <a:spcPct val="150000"/>
              </a:lnSpc>
            </a:pPr>
            <a:r>
              <a:rPr kumimoji="1" lang="zh-CN" altLang="en-US" dirty="0"/>
              <a:t>其他也很重要，我還沒出題。但如果叫我猜題，我會猜</a:t>
            </a:r>
            <a:r>
              <a:rPr kumimoji="1" lang="en-US" altLang="zh-TW" dirty="0"/>
              <a:t>synchronization</a:t>
            </a:r>
            <a:endParaRPr kumimoji="1" lang="zh-TW" altLang="en-US" dirty="0"/>
          </a:p>
        </p:txBody>
      </p:sp>
    </p:spTree>
    <p:extLst>
      <p:ext uri="{BB962C8B-B14F-4D97-AF65-F5344CB8AC3E}">
        <p14:creationId xmlns:p14="http://schemas.microsoft.com/office/powerpoint/2010/main" val="134125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FE02B16D-D555-BC4B-BC0A-CADCC60F909C}"/>
              </a:ext>
            </a:extLst>
          </p:cNvPr>
          <p:cNvSpPr>
            <a:spLocks noGrp="1"/>
          </p:cNvSpPr>
          <p:nvPr>
            <p:ph idx="1"/>
          </p:nvPr>
        </p:nvSpPr>
        <p:spPr/>
        <p:txBody>
          <a:bodyPr/>
          <a:lstStyle/>
          <a:p>
            <a:r>
              <a:rPr kumimoji="1" lang="zh-TW" altLang="en-US" dirty="0"/>
              <a:t>能否從</a:t>
            </a:r>
            <a:r>
              <a:rPr kumimoji="1" lang="en-US" altLang="zh-TW" dirty="0"/>
              <a:t>context-switch</a:t>
            </a:r>
            <a:r>
              <a:rPr kumimoji="1" lang="zh-CN" altLang="en-US" dirty="0"/>
              <a:t>和</a:t>
            </a:r>
            <a:r>
              <a:rPr kumimoji="1" lang="en-US" altLang="zh-CN" dirty="0"/>
              <a:t>mode change</a:t>
            </a:r>
            <a:r>
              <a:rPr kumimoji="1" lang="zh-CN" altLang="en-US" dirty="0"/>
              <a:t>說明</a:t>
            </a:r>
            <a:r>
              <a:rPr kumimoji="1" lang="en-US" altLang="zh-CN" dirty="0"/>
              <a:t>monolithic kernel</a:t>
            </a:r>
            <a:r>
              <a:rPr kumimoji="1" lang="zh-CN" altLang="en-US" dirty="0"/>
              <a:t>的優點</a:t>
            </a:r>
            <a:endParaRPr kumimoji="1" lang="zh-TW" altLang="en-US" dirty="0"/>
          </a:p>
        </p:txBody>
      </p:sp>
    </p:spTree>
    <p:extLst>
      <p:ext uri="{BB962C8B-B14F-4D97-AF65-F5344CB8AC3E}">
        <p14:creationId xmlns:p14="http://schemas.microsoft.com/office/powerpoint/2010/main" val="361639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CA8826-712A-2A4D-BB71-CB2D780B52C0}"/>
              </a:ext>
            </a:extLst>
          </p:cNvPr>
          <p:cNvSpPr>
            <a:spLocks noGrp="1"/>
          </p:cNvSpPr>
          <p:nvPr>
            <p:ph type="title"/>
          </p:nvPr>
        </p:nvSpPr>
        <p:spPr/>
        <p:txBody>
          <a:bodyPr/>
          <a:lstStyle/>
          <a:p>
            <a:r>
              <a:rPr kumimoji="1" lang="zh-CN" altLang="en-US" dirty="0">
                <a:latin typeface="Microsoft YaHei Light" panose="020B0502040204020203" pitchFamily="34" charset="-122"/>
                <a:ea typeface="Microsoft YaHei Light" panose="020B0502040204020203" pitchFamily="34" charset="-122"/>
              </a:rPr>
              <a:t>主</a:t>
            </a:r>
            <a:r>
              <a:rPr kumimoji="1" lang="zh-TW" altLang="en-US" dirty="0"/>
              <a:t>記憶體的使用</a:t>
            </a:r>
          </a:p>
        </p:txBody>
      </p:sp>
      <p:sp>
        <p:nvSpPr>
          <p:cNvPr id="3" name="內容版面配置區 2">
            <a:extLst>
              <a:ext uri="{FF2B5EF4-FFF2-40B4-BE49-F238E27FC236}">
                <a16:creationId xmlns:a16="http://schemas.microsoft.com/office/drawing/2014/main" id="{BC96A787-93F5-0F40-A1BE-1A1A91E14FC1}"/>
              </a:ext>
            </a:extLst>
          </p:cNvPr>
          <p:cNvSpPr>
            <a:spLocks noGrp="1"/>
          </p:cNvSpPr>
          <p:nvPr>
            <p:ph idx="1"/>
          </p:nvPr>
        </p:nvSpPr>
        <p:spPr/>
        <p:txBody>
          <a:bodyPr>
            <a:normAutofit fontScale="92500" lnSpcReduction="10000"/>
          </a:bodyPr>
          <a:lstStyle/>
          <a:p>
            <a:pPr marL="0" indent="0">
              <a:buNone/>
            </a:pPr>
            <a:r>
              <a:rPr kumimoji="1" lang="en-US" altLang="zh-CN" sz="2400" dirty="0">
                <a:latin typeface="Microsoft YaHei Light" panose="020B0502040204020203" pitchFamily="34" charset="-122"/>
                <a:ea typeface="Microsoft YaHei Light" panose="020B0502040204020203" pitchFamily="34" charset="-122"/>
              </a:rPr>
              <a:t>Linux</a:t>
            </a:r>
            <a:r>
              <a:rPr kumimoji="1" lang="zh-CN" altLang="en-US" sz="2400" dirty="0">
                <a:latin typeface="Microsoft YaHei Light" panose="020B0502040204020203" pitchFamily="34" charset="-122"/>
                <a:ea typeface="Microsoft YaHei Light" panose="020B0502040204020203" pitchFamily="34" charset="-122"/>
              </a:rPr>
              <a:t>作業系統將主記憶體分為三類主要用途</a:t>
            </a:r>
            <a:endParaRPr kumimoji="1" lang="en-US" altLang="zh-TW" sz="2400" dirty="0"/>
          </a:p>
          <a:p>
            <a:r>
              <a:rPr kumimoji="1" lang="en-US" altLang="zh-TW" sz="2400" dirty="0"/>
              <a:t>Cache memory </a:t>
            </a:r>
            <a:r>
              <a:rPr kumimoji="1" lang="zh-TW" altLang="en-US" sz="2400" dirty="0"/>
              <a:t>（也稱之為</a:t>
            </a:r>
            <a:r>
              <a:rPr kumimoji="1" lang="en-US" altLang="zh-TW" sz="2400" dirty="0"/>
              <a:t>page cache</a:t>
            </a:r>
            <a:r>
              <a:rPr kumimoji="1" lang="zh-TW" altLang="en-US" sz="2400" dirty="0"/>
              <a:t>）</a:t>
            </a:r>
            <a:endParaRPr kumimoji="1" lang="en-US" altLang="zh-TW" sz="2400" dirty="0"/>
          </a:p>
          <a:p>
            <a:pPr lvl="1"/>
            <a:r>
              <a:rPr kumimoji="1" lang="zh-CN" altLang="en-US" sz="2000" dirty="0">
                <a:latin typeface="Microsoft YaHei Light" panose="020B0502040204020203" pitchFamily="34" charset="-122"/>
                <a:ea typeface="Microsoft YaHei Light" panose="020B0502040204020203" pitchFamily="34" charset="-122"/>
              </a:rPr>
              <a:t>將</a:t>
            </a:r>
            <a:r>
              <a:rPr kumimoji="1" lang="en-US" altLang="zh-CN" sz="2000" dirty="0">
                <a:latin typeface="Microsoft YaHei Light" panose="020B0502040204020203" pitchFamily="34" charset="-122"/>
                <a:ea typeface="Microsoft YaHei Light" panose="020B0502040204020203" pitchFamily="34" charset="-122"/>
              </a:rPr>
              <a:t>disk</a:t>
            </a:r>
            <a:r>
              <a:rPr kumimoji="1" lang="zh-CN" altLang="en-US" sz="2000" dirty="0">
                <a:latin typeface="Microsoft YaHei Light" panose="020B0502040204020203" pitchFamily="34" charset="-122"/>
                <a:ea typeface="Microsoft YaHei Light" panose="020B0502040204020203" pitchFamily="34" charset="-122"/>
              </a:rPr>
              <a:t>或</a:t>
            </a:r>
            <a:r>
              <a:rPr kumimoji="1" lang="en-US" altLang="zh-CN" sz="2000" dirty="0">
                <a:latin typeface="Microsoft YaHei Light" panose="020B0502040204020203" pitchFamily="34" charset="-122"/>
                <a:ea typeface="Microsoft YaHei Light" panose="020B0502040204020203" pitchFamily="34" charset="-122"/>
              </a:rPr>
              <a:t>SSD</a:t>
            </a:r>
            <a:r>
              <a:rPr kumimoji="1" lang="zh-CN" altLang="en-US" sz="2000" dirty="0">
                <a:latin typeface="Microsoft YaHei Light" panose="020B0502040204020203" pitchFamily="34" charset="-122"/>
                <a:ea typeface="Microsoft YaHei Light" panose="020B0502040204020203" pitchFamily="34" charset="-122"/>
              </a:rPr>
              <a:t>等儲存裝置上的內容暫存於記憶體中，以提高存取速度</a:t>
            </a:r>
            <a:endParaRPr kumimoji="1" lang="en-US" altLang="zh-CN" sz="2000" dirty="0">
              <a:latin typeface="Microsoft YaHei Light" panose="020B0502040204020203" pitchFamily="34" charset="-122"/>
              <a:ea typeface="Microsoft YaHei Light" panose="020B0502040204020203" pitchFamily="34" charset="-122"/>
            </a:endParaRPr>
          </a:p>
          <a:p>
            <a:pPr lvl="1"/>
            <a:r>
              <a:rPr kumimoji="1" lang="zh-CN" altLang="en-US" sz="2000" dirty="0">
                <a:latin typeface="Microsoft YaHei Light" panose="020B0502040204020203" pitchFamily="34" charset="-122"/>
                <a:ea typeface="Microsoft YaHei Light" panose="020B0502040204020203" pitchFamily="34" charset="-122"/>
              </a:rPr>
              <a:t>檔案系統的</a:t>
            </a:r>
            <a:r>
              <a:rPr kumimoji="1" lang="en-US" altLang="zh-CN" sz="2000" dirty="0">
                <a:latin typeface="Microsoft YaHei Light" panose="020B0502040204020203" pitchFamily="34" charset="-122"/>
                <a:ea typeface="Microsoft YaHei Light" panose="020B0502040204020203" pitchFamily="34" charset="-122"/>
              </a:rPr>
              <a:t>metadata</a:t>
            </a:r>
            <a:r>
              <a:rPr kumimoji="1" lang="zh-CN" altLang="en-US" sz="2000" dirty="0">
                <a:latin typeface="Microsoft YaHei Light" panose="020B0502040204020203" pitchFamily="34" charset="-122"/>
                <a:ea typeface="Microsoft YaHei Light" panose="020B0502040204020203" pitchFamily="34" charset="-122"/>
              </a:rPr>
              <a:t>！？</a:t>
            </a:r>
            <a:endParaRPr kumimoji="1" lang="en-US" altLang="zh-CN" sz="2000" dirty="0">
              <a:latin typeface="Microsoft YaHei Light" panose="020B0502040204020203" pitchFamily="34" charset="-122"/>
              <a:ea typeface="Microsoft YaHei Light" panose="020B0502040204020203" pitchFamily="34" charset="-122"/>
            </a:endParaRPr>
          </a:p>
          <a:p>
            <a:r>
              <a:rPr kumimoji="1" lang="en-US" altLang="zh-CN" sz="2400" dirty="0">
                <a:latin typeface="Microsoft YaHei Light" panose="020B0502040204020203" pitchFamily="34" charset="-122"/>
                <a:ea typeface="Microsoft YaHei Light" panose="020B0502040204020203" pitchFamily="34" charset="-122"/>
              </a:rPr>
              <a:t>Buffer memory</a:t>
            </a:r>
          </a:p>
          <a:p>
            <a:pPr lvl="1"/>
            <a:r>
              <a:rPr kumimoji="1" lang="zh-CN" altLang="en-US" sz="2000" dirty="0">
                <a:latin typeface="Microsoft YaHei Light" panose="020B0502040204020203" pitchFamily="34" charset="-122"/>
                <a:ea typeface="Microsoft YaHei Light" panose="020B0502040204020203" pitchFamily="34" charset="-122"/>
              </a:rPr>
              <a:t>與</a:t>
            </a:r>
            <a:r>
              <a:rPr kumimoji="1" lang="en-US" altLang="zh-CN" sz="2000" dirty="0">
                <a:latin typeface="Microsoft YaHei Light" panose="020B0502040204020203" pitchFamily="34" charset="-122"/>
                <a:ea typeface="Microsoft YaHei Light" panose="020B0502040204020203" pitchFamily="34" charset="-122"/>
              </a:rPr>
              <a:t>I/O</a:t>
            </a:r>
            <a:r>
              <a:rPr kumimoji="1" lang="zh-CN" altLang="en-US" sz="2000" dirty="0">
                <a:latin typeface="Microsoft YaHei Light" panose="020B0502040204020203" pitchFamily="34" charset="-122"/>
                <a:ea typeface="Microsoft YaHei Light" panose="020B0502040204020203" pitchFamily="34" charset="-122"/>
              </a:rPr>
              <a:t>之間的資料交換</a:t>
            </a:r>
            <a:endParaRPr kumimoji="1" lang="en-US" altLang="zh-CN" sz="2000" dirty="0">
              <a:latin typeface="Microsoft YaHei Light" panose="020B0502040204020203" pitchFamily="34" charset="-122"/>
              <a:ea typeface="Microsoft YaHei Light" panose="020B0502040204020203" pitchFamily="34" charset="-122"/>
            </a:endParaRPr>
          </a:p>
          <a:p>
            <a:pPr lvl="1"/>
            <a:r>
              <a:rPr kumimoji="1" lang="zh-CN" altLang="en-US" sz="2000" dirty="0">
                <a:latin typeface="Microsoft YaHei Light" panose="020B0502040204020203" pitchFamily="34" charset="-122"/>
                <a:ea typeface="Microsoft YaHei Light" panose="020B0502040204020203" pitchFamily="34" charset="-122"/>
              </a:rPr>
              <a:t>主要是因為</a:t>
            </a:r>
            <a:r>
              <a:rPr kumimoji="1" lang="en-US" altLang="zh-CN" sz="2000" dirty="0">
                <a:latin typeface="Microsoft YaHei Light" panose="020B0502040204020203" pitchFamily="34" charset="-122"/>
                <a:ea typeface="Microsoft YaHei Light" panose="020B0502040204020203" pitchFamily="34" charset="-122"/>
              </a:rPr>
              <a:t>CPU</a:t>
            </a:r>
            <a:r>
              <a:rPr kumimoji="1" lang="zh-CN" altLang="en-US" sz="2000" dirty="0">
                <a:latin typeface="Microsoft YaHei Light" panose="020B0502040204020203" pitchFamily="34" charset="-122"/>
                <a:ea typeface="Microsoft YaHei Light" panose="020B0502040204020203" pitchFamily="34" charset="-122"/>
              </a:rPr>
              <a:t>的速度高於周邊速度，格式的轉換等等（如網路卡）</a:t>
            </a:r>
            <a:endParaRPr kumimoji="1" lang="en-US" altLang="zh-CN" sz="2000" dirty="0">
              <a:latin typeface="Microsoft YaHei Light" panose="020B0502040204020203" pitchFamily="34" charset="-122"/>
              <a:ea typeface="Microsoft YaHei Light" panose="020B0502040204020203" pitchFamily="34" charset="-122"/>
            </a:endParaRPr>
          </a:p>
          <a:p>
            <a:r>
              <a:rPr kumimoji="1" lang="en-US" altLang="zh-TW" sz="2400" dirty="0"/>
              <a:t>Program memory</a:t>
            </a:r>
          </a:p>
          <a:p>
            <a:pPr lvl="1"/>
            <a:r>
              <a:rPr kumimoji="1" lang="zh-CN" altLang="en-US" sz="2000" dirty="0">
                <a:latin typeface="Microsoft YaHei Light" panose="020B0502040204020203" pitchFamily="34" charset="-122"/>
                <a:ea typeface="Microsoft YaHei Light" panose="020B0502040204020203" pitchFamily="34" charset="-122"/>
              </a:rPr>
              <a:t>將記憶體分配給程式使用，例如：程式可以透過</a:t>
            </a:r>
            <a:r>
              <a:rPr kumimoji="1" lang="en-US" altLang="zh-CN" sz="2000" dirty="0">
                <a:latin typeface="Microsoft YaHei Light" panose="020B0502040204020203" pitchFamily="34" charset="-122"/>
                <a:ea typeface="Microsoft YaHei Light" panose="020B0502040204020203" pitchFamily="34" charset="-122"/>
              </a:rPr>
              <a:t>malloc</a:t>
            </a:r>
            <a:r>
              <a:rPr kumimoji="1" lang="zh-CN" altLang="en-US" sz="2000" dirty="0">
                <a:latin typeface="Microsoft YaHei Light" panose="020B0502040204020203" pitchFamily="34" charset="-122"/>
                <a:ea typeface="Microsoft YaHei Light" panose="020B0502040204020203" pitchFamily="34" charset="-122"/>
              </a:rPr>
              <a:t>（背後的</a:t>
            </a:r>
            <a:r>
              <a:rPr kumimoji="1" lang="en-US" altLang="zh-CN" sz="2000" dirty="0">
                <a:latin typeface="Microsoft YaHei Light" panose="020B0502040204020203" pitchFamily="34" charset="-122"/>
                <a:ea typeface="Microsoft YaHei Light" panose="020B0502040204020203" pitchFamily="34" charset="-122"/>
              </a:rPr>
              <a:t>system call</a:t>
            </a:r>
            <a:r>
              <a:rPr kumimoji="1" lang="zh-CN" altLang="en-US" sz="2000" dirty="0">
                <a:latin typeface="Microsoft YaHei Light" panose="020B0502040204020203" pitchFamily="34" charset="-122"/>
                <a:ea typeface="Microsoft YaHei Light" panose="020B0502040204020203" pitchFamily="34" charset="-122"/>
              </a:rPr>
              <a:t>常常是</a:t>
            </a:r>
            <a:r>
              <a:rPr kumimoji="1" lang="en-US" altLang="zh-CN" sz="2000" dirty="0" err="1">
                <a:latin typeface="Microsoft YaHei Light" panose="020B0502040204020203" pitchFamily="34" charset="-122"/>
                <a:ea typeface="Microsoft YaHei Light" panose="020B0502040204020203" pitchFamily="34" charset="-122"/>
              </a:rPr>
              <a:t>brk</a:t>
            </a:r>
            <a:r>
              <a:rPr kumimoji="1" lang="zh-CN" altLang="en-US" sz="2000" dirty="0">
                <a:latin typeface="Microsoft YaHei Light" panose="020B0502040204020203" pitchFamily="34" charset="-122"/>
                <a:ea typeface="Microsoft YaHei Light" panose="020B0502040204020203" pitchFamily="34" charset="-122"/>
              </a:rPr>
              <a:t>）、</a:t>
            </a:r>
            <a:r>
              <a:rPr kumimoji="1" lang="en-US" altLang="zh-CN" sz="2000" dirty="0" err="1">
                <a:latin typeface="Microsoft YaHei Light" panose="020B0502040204020203" pitchFamily="34" charset="-122"/>
                <a:ea typeface="Microsoft YaHei Light" panose="020B0502040204020203" pitchFamily="34" charset="-122"/>
              </a:rPr>
              <a:t>mmap</a:t>
            </a:r>
            <a:r>
              <a:rPr kumimoji="1" lang="zh-CN" altLang="en-US" sz="2000" dirty="0">
                <a:latin typeface="Microsoft YaHei Light" panose="020B0502040204020203" pitchFamily="34" charset="-122"/>
                <a:ea typeface="Microsoft YaHei Light" panose="020B0502040204020203" pitchFamily="34" charset="-122"/>
              </a:rPr>
              <a:t>等函數向</a:t>
            </a:r>
            <a:r>
              <a:rPr kumimoji="1" lang="en-US" altLang="zh-CN" sz="2000" dirty="0">
                <a:latin typeface="Microsoft YaHei Light" panose="020B0502040204020203" pitchFamily="34" charset="-122"/>
                <a:ea typeface="Microsoft YaHei Light" panose="020B0502040204020203" pitchFamily="34" charset="-122"/>
              </a:rPr>
              <a:t>OS</a:t>
            </a:r>
            <a:r>
              <a:rPr kumimoji="1" lang="zh-CN" altLang="en-US" sz="2000" dirty="0">
                <a:latin typeface="Microsoft YaHei Light" panose="020B0502040204020203" pitchFamily="34" charset="-122"/>
                <a:ea typeface="Microsoft YaHei Light" panose="020B0502040204020203" pitchFamily="34" charset="-122"/>
              </a:rPr>
              <a:t>索取記憶體</a:t>
            </a:r>
            <a:endParaRPr kumimoji="1" lang="en-US" altLang="zh-CN" sz="2000" dirty="0">
              <a:latin typeface="Microsoft YaHei Light" panose="020B0502040204020203" pitchFamily="34" charset="-122"/>
              <a:ea typeface="Microsoft YaHei Light" panose="020B0502040204020203" pitchFamily="34" charset="-122"/>
            </a:endParaRPr>
          </a:p>
          <a:p>
            <a:pPr lvl="1"/>
            <a:r>
              <a:rPr kumimoji="1" lang="zh-CN" altLang="en-US" sz="2000" dirty="0">
                <a:latin typeface="Microsoft YaHei Light" panose="020B0502040204020203" pitchFamily="34" charset="-122"/>
                <a:ea typeface="Microsoft YaHei Light" panose="020B0502040204020203" pitchFamily="34" charset="-122"/>
              </a:rPr>
              <a:t>執行檔也必須載入到主記憶體才能執行</a:t>
            </a:r>
            <a:endParaRPr kumimoji="1" lang="en-US" altLang="zh-CN" sz="2000" dirty="0">
              <a:latin typeface="Microsoft YaHei Light" panose="020B0502040204020203" pitchFamily="34" charset="-122"/>
              <a:ea typeface="Microsoft YaHei Light" panose="020B0502040204020203" pitchFamily="34" charset="-122"/>
            </a:endParaRPr>
          </a:p>
          <a:p>
            <a:r>
              <a:rPr kumimoji="1" lang="en-US" altLang="zh-CN" sz="2400" dirty="0">
                <a:latin typeface="Microsoft YaHei Light" panose="020B0502040204020203" pitchFamily="34" charset="-122"/>
                <a:ea typeface="Microsoft YaHei Light" panose="020B0502040204020203" pitchFamily="34" charset="-122"/>
              </a:rPr>
              <a:t>Linux</a:t>
            </a:r>
            <a:r>
              <a:rPr kumimoji="1" lang="zh-CN" altLang="en-US" sz="2400" dirty="0">
                <a:latin typeface="Microsoft YaHei Light" panose="020B0502040204020203" pitchFamily="34" charset="-122"/>
                <a:ea typeface="Microsoft YaHei Light" panose="020B0502040204020203" pitchFamily="34" charset="-122"/>
              </a:rPr>
              <a:t>原則上會盡可能的使用掉所有記憶體以加速</a:t>
            </a:r>
            <a:r>
              <a:rPr kumimoji="1" lang="en-US" altLang="zh-CN" sz="2400" dirty="0">
                <a:latin typeface="Microsoft YaHei Light" panose="020B0502040204020203" pitchFamily="34" charset="-122"/>
                <a:ea typeface="Microsoft YaHei Light" panose="020B0502040204020203" pitchFamily="34" charset="-122"/>
              </a:rPr>
              <a:t>I/O</a:t>
            </a:r>
            <a:r>
              <a:rPr kumimoji="1" lang="zh-CN" altLang="en-US" sz="2400" dirty="0">
                <a:latin typeface="Microsoft YaHei Light" panose="020B0502040204020203" pitchFamily="34" charset="-122"/>
                <a:ea typeface="Microsoft YaHei Light" panose="020B0502040204020203" pitchFamily="34" charset="-122"/>
              </a:rPr>
              <a:t>，當記憶體不足時，</a:t>
            </a:r>
            <a:r>
              <a:rPr kumimoji="1" lang="en-US" altLang="zh-CN" sz="2400" dirty="0">
                <a:latin typeface="Microsoft YaHei Light" panose="020B0502040204020203" pitchFamily="34" charset="-122"/>
                <a:ea typeface="Microsoft YaHei Light" panose="020B0502040204020203" pitchFamily="34" charset="-122"/>
              </a:rPr>
              <a:t>Linux</a:t>
            </a:r>
            <a:r>
              <a:rPr kumimoji="1" lang="zh-CN" altLang="en-US" sz="2400" dirty="0">
                <a:latin typeface="Microsoft YaHei Light" panose="020B0502040204020203" pitchFamily="34" charset="-122"/>
                <a:ea typeface="Microsoft YaHei Light" panose="020B0502040204020203" pitchFamily="34" charset="-122"/>
              </a:rPr>
              <a:t>會釋放</a:t>
            </a:r>
            <a:r>
              <a:rPr kumimoji="1" lang="en-US" altLang="zh-CN" sz="2400" dirty="0">
                <a:latin typeface="Microsoft YaHei Light" panose="020B0502040204020203" pitchFamily="34" charset="-122"/>
                <a:ea typeface="Microsoft YaHei Light" panose="020B0502040204020203" pitchFamily="34" charset="-122"/>
              </a:rPr>
              <a:t>cache memory</a:t>
            </a:r>
            <a:r>
              <a:rPr kumimoji="1" lang="zh-CN" altLang="en-US" sz="2400" dirty="0">
                <a:latin typeface="Microsoft YaHei Light" panose="020B0502040204020203" pitchFamily="34" charset="-122"/>
                <a:ea typeface="Microsoft YaHei Light" panose="020B0502040204020203" pitchFamily="34" charset="-122"/>
              </a:rPr>
              <a:t>和</a:t>
            </a:r>
            <a:r>
              <a:rPr kumimoji="1" lang="en-US" altLang="zh-CN" sz="2400" dirty="0">
                <a:latin typeface="Microsoft YaHei Light" panose="020B0502040204020203" pitchFamily="34" charset="-122"/>
                <a:ea typeface="Microsoft YaHei Light" panose="020B0502040204020203" pitchFamily="34" charset="-122"/>
              </a:rPr>
              <a:t>buffer memory</a:t>
            </a:r>
          </a:p>
        </p:txBody>
      </p:sp>
      <p:sp>
        <p:nvSpPr>
          <p:cNvPr id="4" name="文字方塊 3">
            <a:extLst>
              <a:ext uri="{FF2B5EF4-FFF2-40B4-BE49-F238E27FC236}">
                <a16:creationId xmlns:a16="http://schemas.microsoft.com/office/drawing/2014/main" id="{9F7A97BB-B357-044E-BC38-6BA5C9EC9531}"/>
              </a:ext>
            </a:extLst>
          </p:cNvPr>
          <p:cNvSpPr txBox="1"/>
          <p:nvPr/>
        </p:nvSpPr>
        <p:spPr>
          <a:xfrm>
            <a:off x="1674564" y="6510969"/>
            <a:ext cx="184731" cy="369332"/>
          </a:xfrm>
          <a:prstGeom prst="rect">
            <a:avLst/>
          </a:prstGeom>
          <a:noFill/>
        </p:spPr>
        <p:txBody>
          <a:bodyPr wrap="none" rtlCol="0">
            <a:spAutoFit/>
          </a:bodyPr>
          <a:lstStyle/>
          <a:p>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705E9371-2AFC-DE4A-99A1-8776B2014AB9}"/>
                  </a:ext>
                </a:extLst>
              </p14:cNvPr>
              <p14:cNvContentPartPr/>
              <p14:nvPr/>
            </p14:nvContentPartPr>
            <p14:xfrm>
              <a:off x="942120" y="348120"/>
              <a:ext cx="8075880" cy="5149080"/>
            </p14:xfrm>
          </p:contentPart>
        </mc:Choice>
        <mc:Fallback xmlns="">
          <p:pic>
            <p:nvPicPr>
              <p:cNvPr id="5" name="筆跡 4">
                <a:extLst>
                  <a:ext uri="{FF2B5EF4-FFF2-40B4-BE49-F238E27FC236}">
                    <a16:creationId xmlns:a16="http://schemas.microsoft.com/office/drawing/2014/main" id="{705E9371-2AFC-DE4A-99A1-8776B2014AB9}"/>
                  </a:ext>
                </a:extLst>
              </p:cNvPr>
              <p:cNvPicPr/>
              <p:nvPr/>
            </p:nvPicPr>
            <p:blipFill>
              <a:blip r:embed="rId4"/>
              <a:stretch>
                <a:fillRect/>
              </a:stretch>
            </p:blipFill>
            <p:spPr>
              <a:xfrm>
                <a:off x="925920" y="331920"/>
                <a:ext cx="8108280" cy="5181480"/>
              </a:xfrm>
              <a:prstGeom prst="rect">
                <a:avLst/>
              </a:prstGeom>
            </p:spPr>
          </p:pic>
        </mc:Fallback>
      </mc:AlternateContent>
    </p:spTree>
    <p:extLst>
      <p:ext uri="{BB962C8B-B14F-4D97-AF65-F5344CB8AC3E}">
        <p14:creationId xmlns:p14="http://schemas.microsoft.com/office/powerpoint/2010/main" val="286127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6F04E8C-FCD7-5242-AE74-AB21159129CB}"/>
              </a:ext>
            </a:extLst>
          </p:cNvPr>
          <p:cNvSpPr>
            <a:spLocks noGrp="1"/>
          </p:cNvSpPr>
          <p:nvPr>
            <p:ph idx="1"/>
          </p:nvPr>
        </p:nvSpPr>
        <p:spPr/>
        <p:txBody>
          <a:bodyPr/>
          <a:lstStyle/>
          <a:p>
            <a:r>
              <a:rPr kumimoji="1" lang="zh-TW" altLang="en-US" dirty="0"/>
              <a:t>考試時間：</a:t>
            </a:r>
            <a:endParaRPr kumimoji="1" lang="en-US" altLang="zh-TW" dirty="0"/>
          </a:p>
          <a:p>
            <a:pPr lvl="1"/>
            <a:r>
              <a:rPr kumimoji="1" lang="en-US" altLang="zh-TW" dirty="0"/>
              <a:t>11/7</a:t>
            </a:r>
            <a:r>
              <a:rPr kumimoji="1" lang="zh-TW" altLang="en-US" dirty="0"/>
              <a:t>（星期四），下午，</a:t>
            </a:r>
            <a:r>
              <a:rPr kumimoji="1" lang="en-US" altLang="zh-TW" dirty="0"/>
              <a:t>4:15 </a:t>
            </a:r>
            <a:r>
              <a:rPr kumimoji="1" lang="zh-TW" altLang="en-US" dirty="0"/>
              <a:t>～</a:t>
            </a:r>
            <a:r>
              <a:rPr kumimoji="1" lang="en-US" altLang="zh-TW" dirty="0"/>
              <a:t> 7:00</a:t>
            </a:r>
          </a:p>
          <a:p>
            <a:r>
              <a:rPr kumimoji="1" lang="zh-CN" altLang="en-US" dirty="0"/>
              <a:t>上機考時間：</a:t>
            </a:r>
            <a:endParaRPr kumimoji="1" lang="en-US" altLang="zh-CN" dirty="0"/>
          </a:p>
          <a:p>
            <a:pPr lvl="1"/>
            <a:r>
              <a:rPr kumimoji="1" lang="en-US" altLang="zh-TW" dirty="0"/>
              <a:t>11/9 </a:t>
            </a:r>
            <a:r>
              <a:rPr kumimoji="1" lang="zh-TW" altLang="en-US" dirty="0"/>
              <a:t>（星期六），早上，</a:t>
            </a:r>
            <a:r>
              <a:rPr kumimoji="1" lang="en-US" altLang="zh-TW" dirty="0"/>
              <a:t>9:00</a:t>
            </a:r>
            <a:r>
              <a:rPr kumimoji="1" lang="zh-TW" altLang="en-US" dirty="0"/>
              <a:t> ～ </a:t>
            </a:r>
            <a:r>
              <a:rPr kumimoji="1" lang="en-US" altLang="zh-TW" dirty="0"/>
              <a:t>12:00</a:t>
            </a:r>
          </a:p>
          <a:p>
            <a:r>
              <a:rPr kumimoji="1" lang="zh-CN" altLang="en-US" b="1" dirty="0">
                <a:solidFill>
                  <a:schemeClr val="accent4">
                    <a:lumMod val="40000"/>
                    <a:lumOff val="60000"/>
                  </a:schemeClr>
                </a:solidFill>
              </a:rPr>
              <a:t>如果今天複習完的話，星期四就不上課</a:t>
            </a:r>
            <a:endParaRPr kumimoji="1" lang="en-US" altLang="zh-TW" b="1" dirty="0">
              <a:solidFill>
                <a:schemeClr val="accent4">
                  <a:lumMod val="40000"/>
                  <a:lumOff val="60000"/>
                </a:schemeClr>
              </a:solidFill>
            </a:endParaRPr>
          </a:p>
        </p:txBody>
      </p:sp>
    </p:spTree>
    <p:extLst>
      <p:ext uri="{BB962C8B-B14F-4D97-AF65-F5344CB8AC3E}">
        <p14:creationId xmlns:p14="http://schemas.microsoft.com/office/powerpoint/2010/main" val="271126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92D9FA67-E207-F542-92BB-1202019B2D6D}"/>
              </a:ext>
            </a:extLst>
          </p:cNvPr>
          <p:cNvSpPr>
            <a:spLocks noGrp="1"/>
          </p:cNvSpPr>
          <p:nvPr>
            <p:ph idx="1"/>
          </p:nvPr>
        </p:nvSpPr>
        <p:spPr/>
        <p:txBody>
          <a:bodyPr/>
          <a:lstStyle/>
          <a:p>
            <a:r>
              <a:rPr kumimoji="1" lang="zh-TW" altLang="en-US" dirty="0"/>
              <a:t>三個用途</a:t>
            </a:r>
            <a:endParaRPr kumimoji="1" lang="en-US" altLang="zh-TW" dirty="0"/>
          </a:p>
          <a:p>
            <a:r>
              <a:rPr kumimoji="1" lang="zh-TW" altLang="en-US" dirty="0"/>
              <a:t>多多益善，不用白不用</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A6980707-E364-9547-8A5A-09D0DAF7CC4B}"/>
                  </a:ext>
                </a:extLst>
              </p14:cNvPr>
              <p14:cNvContentPartPr/>
              <p14:nvPr/>
            </p14:nvContentPartPr>
            <p14:xfrm>
              <a:off x="4463280" y="3102840"/>
              <a:ext cx="2976840" cy="1358640"/>
            </p14:xfrm>
          </p:contentPart>
        </mc:Choice>
        <mc:Fallback xmlns="">
          <p:pic>
            <p:nvPicPr>
              <p:cNvPr id="2" name="筆跡 1">
                <a:extLst>
                  <a:ext uri="{FF2B5EF4-FFF2-40B4-BE49-F238E27FC236}">
                    <a16:creationId xmlns:a16="http://schemas.microsoft.com/office/drawing/2014/main" id="{A6980707-E364-9547-8A5A-09D0DAF7CC4B}"/>
                  </a:ext>
                </a:extLst>
              </p:cNvPr>
              <p:cNvPicPr/>
              <p:nvPr/>
            </p:nvPicPr>
            <p:blipFill>
              <a:blip r:embed="rId3"/>
              <a:stretch>
                <a:fillRect/>
              </a:stretch>
            </p:blipFill>
            <p:spPr>
              <a:xfrm>
                <a:off x="4447080" y="3086640"/>
                <a:ext cx="3009240" cy="1391040"/>
              </a:xfrm>
              <a:prstGeom prst="rect">
                <a:avLst/>
              </a:prstGeom>
            </p:spPr>
          </p:pic>
        </mc:Fallback>
      </mc:AlternateContent>
    </p:spTree>
    <p:extLst>
      <p:ext uri="{BB962C8B-B14F-4D97-AF65-F5344CB8AC3E}">
        <p14:creationId xmlns:p14="http://schemas.microsoft.com/office/powerpoint/2010/main" val="173618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DF9324-41A7-614A-9FA4-A83BD4A3A334}"/>
              </a:ext>
            </a:extLst>
          </p:cNvPr>
          <p:cNvSpPr>
            <a:spLocks noGrp="1"/>
          </p:cNvSpPr>
          <p:nvPr>
            <p:ph type="title"/>
          </p:nvPr>
        </p:nvSpPr>
        <p:spPr/>
        <p:txBody>
          <a:bodyPr/>
          <a:lstStyle/>
          <a:p>
            <a:r>
              <a:rPr kumimoji="1" lang="en-US" altLang="zh-TW" dirty="0"/>
              <a:t>Linux</a:t>
            </a:r>
            <a:r>
              <a:rPr kumimoji="1" lang="zh-CN" altLang="en-US" dirty="0">
                <a:latin typeface="Microsoft YaHei Light" panose="020B0502040204020203" pitchFamily="34" charset="-122"/>
                <a:ea typeface="Microsoft YaHei Light" panose="020B0502040204020203" pitchFamily="34" charset="-122"/>
              </a:rPr>
              <a:t>的基本檔案權限管理</a:t>
            </a:r>
            <a:endParaRPr kumimoji="1" lang="zh-TW" altLang="en-US" dirty="0"/>
          </a:p>
        </p:txBody>
      </p:sp>
      <p:sp>
        <p:nvSpPr>
          <p:cNvPr id="3" name="內容版面配置區 2">
            <a:extLst>
              <a:ext uri="{FF2B5EF4-FFF2-40B4-BE49-F238E27FC236}">
                <a16:creationId xmlns:a16="http://schemas.microsoft.com/office/drawing/2014/main" id="{A423819F-BA6D-274D-BE28-796CF3E1673D}"/>
              </a:ext>
            </a:extLst>
          </p:cNvPr>
          <p:cNvSpPr>
            <a:spLocks noGrp="1"/>
          </p:cNvSpPr>
          <p:nvPr>
            <p:ph idx="1"/>
          </p:nvPr>
        </p:nvSpPr>
        <p:spPr/>
        <p:txBody>
          <a:bodyPr/>
          <a:lstStyle/>
          <a:p>
            <a:r>
              <a:rPr kumimoji="1" lang="zh-TW" altLang="en-US" dirty="0"/>
              <a:t>使用九個「權限代表</a:t>
            </a:r>
            <a:r>
              <a:rPr kumimoji="1" lang="zh-CN" altLang="en-US" dirty="0">
                <a:latin typeface="Microsoft YaHei Light" panose="020B0502040204020203" pitchFamily="34" charset="-122"/>
                <a:ea typeface="Microsoft YaHei Light" panose="020B0502040204020203" pitchFamily="34" charset="-122"/>
              </a:rPr>
              <a:t>字」描述檔案的權利</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en-US" altLang="zh-TW" dirty="0" err="1"/>
              <a:t>rwx</a:t>
            </a:r>
            <a:r>
              <a:rPr kumimoji="1" lang="en-US" altLang="zh-TW" dirty="0"/>
              <a:t>, </a:t>
            </a:r>
            <a:r>
              <a:rPr kumimoji="1" lang="en-US" altLang="zh-TW" dirty="0" err="1"/>
              <a:t>rwx</a:t>
            </a:r>
            <a:r>
              <a:rPr kumimoji="1" lang="en-US" altLang="zh-TW" dirty="0"/>
              <a:t>, </a:t>
            </a:r>
            <a:r>
              <a:rPr kumimoji="1" lang="en-US" altLang="zh-TW" dirty="0" err="1"/>
              <a:t>rwx</a:t>
            </a:r>
            <a:r>
              <a:rPr kumimoji="1" lang="zh-TW" altLang="en-US" dirty="0"/>
              <a:t>，第一組</a:t>
            </a:r>
            <a:r>
              <a:rPr kumimoji="1" lang="en-US" altLang="zh-TW" dirty="0" err="1"/>
              <a:t>rwx</a:t>
            </a:r>
            <a:r>
              <a:rPr kumimoji="1" lang="zh-CN" altLang="en-US" dirty="0">
                <a:latin typeface="Microsoft YaHei Light" panose="020B0502040204020203" pitchFamily="34" charset="-122"/>
                <a:ea typeface="Microsoft YaHei Light" panose="020B0502040204020203" pitchFamily="34" charset="-122"/>
              </a:rPr>
              <a:t>是檔案的</a:t>
            </a:r>
            <a:r>
              <a:rPr kumimoji="1" lang="en-US" altLang="zh-CN" dirty="0">
                <a:latin typeface="Microsoft YaHei Light" panose="020B0502040204020203" pitchFamily="34" charset="-122"/>
                <a:ea typeface="Microsoft YaHei Light" panose="020B0502040204020203" pitchFamily="34" charset="-122"/>
              </a:rPr>
              <a:t>owner</a:t>
            </a:r>
            <a:r>
              <a:rPr kumimoji="1" lang="zh-CN" altLang="en-US" dirty="0">
                <a:latin typeface="Microsoft YaHei Light" panose="020B0502040204020203" pitchFamily="34" charset="-122"/>
                <a:ea typeface="Microsoft YaHei Light" panose="020B0502040204020203" pitchFamily="34" charset="-122"/>
              </a:rPr>
              <a:t>對此檔案的讀、寫、執行權限，後二組分別代表：該檔案</a:t>
            </a:r>
            <a:r>
              <a:rPr kumimoji="1" lang="en-US" altLang="zh-CN" dirty="0">
                <a:latin typeface="Microsoft YaHei Light" panose="020B0502040204020203" pitchFamily="34" charset="-122"/>
                <a:ea typeface="Microsoft YaHei Light" panose="020B0502040204020203" pitchFamily="34" charset="-122"/>
              </a:rPr>
              <a:t>group</a:t>
            </a:r>
            <a:r>
              <a:rPr kumimoji="1" lang="zh-CN" altLang="en-US" dirty="0">
                <a:latin typeface="Microsoft YaHei Light" panose="020B0502040204020203" pitchFamily="34" charset="-122"/>
                <a:ea typeface="Microsoft YaHei Light" panose="020B0502040204020203" pitchFamily="34" charset="-122"/>
              </a:rPr>
              <a:t>、其他人的權限</a:t>
            </a:r>
            <a:endParaRPr kumimoji="1" lang="en-US" altLang="zh-CN" dirty="0">
              <a:latin typeface="Microsoft YaHei Light" panose="020B0502040204020203" pitchFamily="34" charset="-122"/>
              <a:ea typeface="Microsoft YaHei Light" panose="020B0502040204020203" pitchFamily="34" charset="-122"/>
            </a:endParaRPr>
          </a:p>
          <a:p>
            <a:pPr lvl="1"/>
            <a:r>
              <a:rPr lang="en-US" altLang="zh-TW" dirty="0">
                <a:cs typeface="Consolas" panose="020B0609020204030204" pitchFamily="49" charset="0"/>
              </a:rPr>
              <a:t>-</a:t>
            </a:r>
            <a:r>
              <a:rPr lang="en-US" altLang="zh-TW" dirty="0" err="1">
                <a:cs typeface="Consolas" panose="020B0609020204030204" pitchFamily="49" charset="0"/>
              </a:rPr>
              <a:t>rw</a:t>
            </a:r>
            <a:r>
              <a:rPr lang="en-US" altLang="zh-TW" dirty="0">
                <a:cs typeface="Consolas" panose="020B0609020204030204" pitchFamily="49" charset="0"/>
              </a:rPr>
              <a:t>-------  1 </a:t>
            </a:r>
            <a:r>
              <a:rPr lang="en-US" altLang="zh-TW" dirty="0" err="1">
                <a:cs typeface="Consolas" panose="020B0609020204030204" pitchFamily="49" charset="0"/>
              </a:rPr>
              <a:t>shiwulo</a:t>
            </a:r>
            <a:r>
              <a:rPr lang="en-US" altLang="zh-TW" dirty="0">
                <a:cs typeface="Consolas" panose="020B0609020204030204" pitchFamily="49" charset="0"/>
              </a:rPr>
              <a:t> professor .</a:t>
            </a:r>
            <a:r>
              <a:rPr lang="en-US" altLang="zh-TW" dirty="0" err="1">
                <a:cs typeface="Consolas" panose="020B0609020204030204" pitchFamily="49" charset="0"/>
              </a:rPr>
              <a:t>viminfo</a:t>
            </a:r>
            <a:endParaRPr lang="en-US" altLang="zh-TW" dirty="0">
              <a:cs typeface="Consolas" panose="020B0609020204030204" pitchFamily="49" charset="0"/>
            </a:endParaRPr>
          </a:p>
          <a:p>
            <a:pPr lvl="1"/>
            <a:r>
              <a:rPr kumimoji="1" lang="zh-CN" altLang="en-US" sz="2800" dirty="0">
                <a:latin typeface="Microsoft YaHei Light" panose="020B0502040204020203" pitchFamily="34" charset="-122"/>
                <a:ea typeface="Microsoft YaHei Light" panose="020B0502040204020203" pitchFamily="34" charset="-122"/>
              </a:rPr>
              <a:t>在上面例子中</a:t>
            </a:r>
            <a:r>
              <a:rPr kumimoji="1" lang="en-US" altLang="zh-CN" sz="2800" dirty="0">
                <a:latin typeface="Microsoft YaHei Light" panose="020B0502040204020203" pitchFamily="34" charset="-122"/>
                <a:ea typeface="Microsoft YaHei Light" panose="020B0502040204020203" pitchFamily="34" charset="-122"/>
              </a:rPr>
              <a:t>.</a:t>
            </a:r>
            <a:r>
              <a:rPr kumimoji="1" lang="en-US" altLang="zh-CN" sz="2800" dirty="0" err="1">
                <a:latin typeface="Microsoft YaHei Light" panose="020B0502040204020203" pitchFamily="34" charset="-122"/>
                <a:ea typeface="Microsoft YaHei Light" panose="020B0502040204020203" pitchFamily="34" charset="-122"/>
              </a:rPr>
              <a:t>viminfo</a:t>
            </a:r>
            <a:r>
              <a:rPr kumimoji="1" lang="zh-CN" altLang="en-US" sz="2800" dirty="0">
                <a:latin typeface="Microsoft YaHei Light" panose="020B0502040204020203" pitchFamily="34" charset="-122"/>
                <a:ea typeface="Microsoft YaHei Light" panose="020B0502040204020203" pitchFamily="34" charset="-122"/>
              </a:rPr>
              <a:t>檔案的</a:t>
            </a:r>
            <a:r>
              <a:rPr kumimoji="1" lang="en-US" altLang="zh-CN" sz="2800" dirty="0">
                <a:latin typeface="Microsoft YaHei Light" panose="020B0502040204020203" pitchFamily="34" charset="-122"/>
                <a:ea typeface="Microsoft YaHei Light" panose="020B0502040204020203" pitchFamily="34" charset="-122"/>
              </a:rPr>
              <a:t>owner</a:t>
            </a:r>
            <a:r>
              <a:rPr kumimoji="1" lang="zh-CN" altLang="en-US" sz="2800" dirty="0">
                <a:latin typeface="Microsoft YaHei Light" panose="020B0502040204020203" pitchFamily="34" charset="-122"/>
                <a:ea typeface="Microsoft YaHei Light" panose="020B0502040204020203" pitchFamily="34" charset="-122"/>
              </a:rPr>
              <a:t>為</a:t>
            </a:r>
            <a:r>
              <a:rPr kumimoji="1" lang="en-US" altLang="zh-CN" sz="2800" dirty="0" err="1">
                <a:latin typeface="Microsoft YaHei Light" panose="020B0502040204020203" pitchFamily="34" charset="-122"/>
                <a:ea typeface="Microsoft YaHei Light" panose="020B0502040204020203" pitchFamily="34" charset="-122"/>
              </a:rPr>
              <a:t>shiwulo</a:t>
            </a:r>
            <a:r>
              <a:rPr kumimoji="1" lang="zh-CN" altLang="en-US" sz="2800" dirty="0">
                <a:latin typeface="Microsoft YaHei Light" panose="020B0502040204020203" pitchFamily="34" charset="-122"/>
                <a:ea typeface="Microsoft YaHei Light" panose="020B0502040204020203" pitchFamily="34" charset="-122"/>
              </a:rPr>
              <a:t>，</a:t>
            </a:r>
            <a:r>
              <a:rPr kumimoji="1" lang="en-US" altLang="zh-CN" sz="2800" dirty="0">
                <a:latin typeface="Microsoft YaHei Light" panose="020B0502040204020203" pitchFamily="34" charset="-122"/>
                <a:ea typeface="Microsoft YaHei Light" panose="020B0502040204020203" pitchFamily="34" charset="-122"/>
              </a:rPr>
              <a:t>group</a:t>
            </a:r>
            <a:r>
              <a:rPr kumimoji="1" lang="zh-CN" altLang="en-US" sz="2800" dirty="0">
                <a:latin typeface="Microsoft YaHei Light" panose="020B0502040204020203" pitchFamily="34" charset="-122"/>
                <a:ea typeface="Microsoft YaHei Light" panose="020B0502040204020203" pitchFamily="34" charset="-122"/>
              </a:rPr>
              <a:t>為</a:t>
            </a:r>
            <a:r>
              <a:rPr kumimoji="1" lang="en-US" altLang="zh-CN" sz="2800" dirty="0">
                <a:latin typeface="Microsoft YaHei Light" panose="020B0502040204020203" pitchFamily="34" charset="-122"/>
                <a:ea typeface="Microsoft YaHei Light" panose="020B0502040204020203" pitchFamily="34" charset="-122"/>
              </a:rPr>
              <a:t>professor</a:t>
            </a:r>
            <a:r>
              <a:rPr kumimoji="1" lang="zh-CN" altLang="en-US" sz="2800" dirty="0">
                <a:latin typeface="Microsoft YaHei Light" panose="020B0502040204020203" pitchFamily="34" charset="-122"/>
                <a:ea typeface="Microsoft YaHei Light" panose="020B0502040204020203" pitchFamily="34" charset="-122"/>
              </a:rPr>
              <a:t>，</a:t>
            </a:r>
            <a:r>
              <a:rPr kumimoji="1" lang="en-US" altLang="zh-CN" sz="2800" dirty="0" err="1">
                <a:latin typeface="Microsoft YaHei Light" panose="020B0502040204020203" pitchFamily="34" charset="-122"/>
                <a:ea typeface="Microsoft YaHei Light" panose="020B0502040204020203" pitchFamily="34" charset="-122"/>
              </a:rPr>
              <a:t>shiwulo</a:t>
            </a:r>
            <a:r>
              <a:rPr kumimoji="1" lang="zh-CN" altLang="en-US" sz="2800" dirty="0">
                <a:latin typeface="Microsoft YaHei Light" panose="020B0502040204020203" pitchFamily="34" charset="-122"/>
                <a:ea typeface="Microsoft YaHei Light" panose="020B0502040204020203" pitchFamily="34" charset="-122"/>
              </a:rPr>
              <a:t>對這個檔案有讀、寫權限，其他人無任何權限</a:t>
            </a:r>
            <a:endParaRPr kumimoji="1" lang="en-US" altLang="zh-CN" sz="2800" dirty="0">
              <a:latin typeface="Microsoft YaHei Light" panose="020B0502040204020203" pitchFamily="34" charset="-122"/>
              <a:ea typeface="Microsoft YaHei Light" panose="020B0502040204020203" pitchFamily="34" charset="-122"/>
            </a:endParaRPr>
          </a:p>
          <a:p>
            <a:r>
              <a:rPr kumimoji="1" lang="zh-CN" altLang="en-US" sz="3200" dirty="0">
                <a:latin typeface="Microsoft YaHei Light" panose="020B0502040204020203" pitchFamily="34" charset="-122"/>
                <a:ea typeface="Microsoft YaHei Light" panose="020B0502040204020203" pitchFamily="34" charset="-122"/>
              </a:rPr>
              <a:t>在資料夾上</a:t>
            </a:r>
            <a:r>
              <a:rPr kumimoji="1" lang="en-US" altLang="zh-CN" sz="3200" dirty="0" err="1">
                <a:latin typeface="Microsoft YaHei Light" panose="020B0502040204020203" pitchFamily="34" charset="-122"/>
                <a:ea typeface="Microsoft YaHei Light" panose="020B0502040204020203" pitchFamily="34" charset="-122"/>
              </a:rPr>
              <a:t>rwx</a:t>
            </a:r>
            <a:r>
              <a:rPr kumimoji="1" lang="zh-CN" altLang="en-US" sz="3200" dirty="0">
                <a:latin typeface="Microsoft YaHei Light" panose="020B0502040204020203" pitchFamily="34" charset="-122"/>
                <a:ea typeface="Microsoft YaHei Light" panose="020B0502040204020203" pitchFamily="34" charset="-122"/>
              </a:rPr>
              <a:t>分別代表</a:t>
            </a:r>
            <a:r>
              <a:rPr kumimoji="1" lang="zh-TW" altLang="en-US" sz="3200" dirty="0"/>
              <a:t>：列出資料夾內的檔案、增減資料夾內的檔案、進入該資料夾</a:t>
            </a:r>
            <a:endParaRPr kumimoji="1" lang="en-US" altLang="zh-TW" sz="3200" dirty="0"/>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9DB0EB04-5F28-894E-8725-8B34C1C165A6}"/>
                  </a:ext>
                </a:extLst>
              </p14:cNvPr>
              <p14:cNvContentPartPr/>
              <p14:nvPr/>
            </p14:nvContentPartPr>
            <p14:xfrm>
              <a:off x="601560" y="378360"/>
              <a:ext cx="4587480" cy="6228000"/>
            </p14:xfrm>
          </p:contentPart>
        </mc:Choice>
        <mc:Fallback xmlns="">
          <p:pic>
            <p:nvPicPr>
              <p:cNvPr id="4" name="筆跡 3">
                <a:extLst>
                  <a:ext uri="{FF2B5EF4-FFF2-40B4-BE49-F238E27FC236}">
                    <a16:creationId xmlns:a16="http://schemas.microsoft.com/office/drawing/2014/main" id="{9DB0EB04-5F28-894E-8725-8B34C1C165A6}"/>
                  </a:ext>
                </a:extLst>
              </p:cNvPr>
              <p:cNvPicPr/>
              <p:nvPr/>
            </p:nvPicPr>
            <p:blipFill>
              <a:blip r:embed="rId4"/>
              <a:stretch>
                <a:fillRect/>
              </a:stretch>
            </p:blipFill>
            <p:spPr>
              <a:xfrm>
                <a:off x="585360" y="362160"/>
                <a:ext cx="4619880" cy="6260400"/>
              </a:xfrm>
              <a:prstGeom prst="rect">
                <a:avLst/>
              </a:prstGeom>
            </p:spPr>
          </p:pic>
        </mc:Fallback>
      </mc:AlternateContent>
    </p:spTree>
    <p:extLst>
      <p:ext uri="{BB962C8B-B14F-4D97-AF65-F5344CB8AC3E}">
        <p14:creationId xmlns:p14="http://schemas.microsoft.com/office/powerpoint/2010/main" val="265378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EC67C-330B-7241-9671-75C450ABDD77}"/>
              </a:ext>
            </a:extLst>
          </p:cNvPr>
          <p:cNvSpPr>
            <a:spLocks noGrp="1"/>
          </p:cNvSpPr>
          <p:nvPr>
            <p:ph type="title"/>
          </p:nvPr>
        </p:nvSpPr>
        <p:spPr/>
        <p:txBody>
          <a:bodyPr/>
          <a:lstStyle/>
          <a:p>
            <a:r>
              <a:rPr kumimoji="1" lang="en-US" altLang="zh-TW" dirty="0"/>
              <a:t>ACL - Linux</a:t>
            </a:r>
            <a:r>
              <a:rPr kumimoji="1" lang="zh-TW" altLang="en-US" dirty="0"/>
              <a:t>上的進階檔案權限控制</a:t>
            </a:r>
          </a:p>
        </p:txBody>
      </p:sp>
      <p:sp>
        <p:nvSpPr>
          <p:cNvPr id="3" name="內容版面配置區 2">
            <a:extLst>
              <a:ext uri="{FF2B5EF4-FFF2-40B4-BE49-F238E27FC236}">
                <a16:creationId xmlns:a16="http://schemas.microsoft.com/office/drawing/2014/main" id="{5B1016B4-F281-1147-920F-24DE74EC8C7F}"/>
              </a:ext>
            </a:extLst>
          </p:cNvPr>
          <p:cNvSpPr>
            <a:spLocks noGrp="1"/>
          </p:cNvSpPr>
          <p:nvPr>
            <p:ph idx="1"/>
          </p:nvPr>
        </p:nvSpPr>
        <p:spPr/>
        <p:txBody>
          <a:bodyPr/>
          <a:lstStyle/>
          <a:p>
            <a:pPr>
              <a:lnSpc>
                <a:spcPct val="150000"/>
              </a:lnSpc>
            </a:pPr>
            <a:r>
              <a:rPr kumimoji="1" lang="en-US" altLang="zh-TW" dirty="0"/>
              <a:t>Linux</a:t>
            </a:r>
            <a:r>
              <a:rPr kumimoji="1" lang="zh-CN" altLang="en-US" dirty="0">
                <a:latin typeface="Microsoft YaHei Light" panose="020B0502040204020203" pitchFamily="34" charset="-122"/>
                <a:ea typeface="Microsoft YaHei Light" panose="020B0502040204020203" pitchFamily="34" charset="-122"/>
              </a:rPr>
              <a:t>使用的的檔案系統</a:t>
            </a:r>
            <a:r>
              <a:rPr kumimoji="1" lang="zh-TW" altLang="en-US" dirty="0"/>
              <a:t>架構支援</a:t>
            </a:r>
            <a:r>
              <a:rPr kumimoji="1" lang="en-US" altLang="zh-TW" dirty="0"/>
              <a:t>ACL</a:t>
            </a:r>
            <a:r>
              <a:rPr kumimoji="1" lang="zh-TW" altLang="en-US" dirty="0"/>
              <a:t>（</a:t>
            </a:r>
            <a:r>
              <a:rPr kumimoji="1" lang="en-US" altLang="zh-TW" dirty="0"/>
              <a:t>access control list</a:t>
            </a:r>
            <a:r>
              <a:rPr kumimoji="1" lang="zh-TW" altLang="en-US" dirty="0"/>
              <a:t>）</a:t>
            </a:r>
            <a:endParaRPr kumimoji="1" lang="en-US" altLang="zh-TW" dirty="0"/>
          </a:p>
          <a:p>
            <a:pPr>
              <a:lnSpc>
                <a:spcPct val="150000"/>
              </a:lnSpc>
            </a:pPr>
            <a:r>
              <a:rPr kumimoji="1" lang="en-US" altLang="zh-TW" dirty="0"/>
              <a:t>ACL</a:t>
            </a:r>
            <a:r>
              <a:rPr kumimoji="1" lang="zh-CN" altLang="en-US" dirty="0">
                <a:latin typeface="Microsoft YaHei Light" panose="020B0502040204020203" pitchFamily="34" charset="-122"/>
                <a:ea typeface="Microsoft YaHei Light" panose="020B0502040204020203" pitchFamily="34" charset="-122"/>
              </a:rPr>
              <a:t>可以對各個使用者或各個群組分別設定權限</a:t>
            </a:r>
            <a:endParaRPr kumimoji="1" lang="en-US" altLang="zh-TW" dirty="0"/>
          </a:p>
          <a:p>
            <a:pPr>
              <a:lnSpc>
                <a:spcPct val="150000"/>
              </a:lnSpc>
            </a:pPr>
            <a:r>
              <a:rPr kumimoji="1" lang="en-US" altLang="zh-CN" dirty="0">
                <a:latin typeface="Microsoft YaHei Light" panose="020B0502040204020203" pitchFamily="34" charset="-122"/>
                <a:ea typeface="Microsoft YaHei Light" panose="020B0502040204020203" pitchFamily="34" charset="-122"/>
              </a:rPr>
              <a:t>ACL</a:t>
            </a:r>
            <a:r>
              <a:rPr kumimoji="1" lang="zh-TW" altLang="en-US" dirty="0"/>
              <a:t>依賴於底層的檔案系統支援，例如：</a:t>
            </a:r>
            <a:r>
              <a:rPr kumimoji="1" lang="en-US" altLang="zh-TW" dirty="0"/>
              <a:t>EXT4</a:t>
            </a:r>
            <a:r>
              <a:rPr kumimoji="1" lang="zh-TW" altLang="en-US" dirty="0"/>
              <a:t>、</a:t>
            </a:r>
            <a:r>
              <a:rPr kumimoji="1" lang="en-US" altLang="zh-TW" dirty="0"/>
              <a:t>BTRFS</a:t>
            </a:r>
            <a:r>
              <a:rPr kumimoji="1" lang="zh-CN" altLang="en-US" dirty="0">
                <a:latin typeface="Microsoft YaHei Light" panose="020B0502040204020203" pitchFamily="34" charset="-122"/>
                <a:ea typeface="Microsoft YaHei Light" panose="020B0502040204020203" pitchFamily="34" charset="-122"/>
              </a:rPr>
              <a:t>等都支援</a:t>
            </a:r>
            <a:r>
              <a:rPr kumimoji="1" lang="en-US" altLang="zh-CN" dirty="0">
                <a:latin typeface="Microsoft YaHei Light" panose="020B0502040204020203" pitchFamily="34" charset="-122"/>
                <a:ea typeface="Microsoft YaHei Light" panose="020B0502040204020203" pitchFamily="34" charset="-122"/>
              </a:rPr>
              <a:t>ACL</a:t>
            </a:r>
          </a:p>
          <a:p>
            <a:pPr>
              <a:lnSpc>
                <a:spcPct val="150000"/>
              </a:lnSpc>
            </a:pPr>
            <a:r>
              <a:rPr kumimoji="1" lang="zh-CN" altLang="en-US" dirty="0">
                <a:latin typeface="Microsoft YaHei Light" panose="020B0502040204020203" pitchFamily="34" charset="-122"/>
                <a:ea typeface="Microsoft YaHei Light" panose="020B0502040204020203" pitchFamily="34" charset="-122"/>
              </a:rPr>
              <a:t>可以使用指令</a:t>
            </a:r>
            <a:r>
              <a:rPr kumimoji="1" lang="en-US" altLang="zh-CN" dirty="0" err="1">
                <a:latin typeface="Microsoft YaHei Light" panose="020B0502040204020203" pitchFamily="34" charset="-122"/>
                <a:ea typeface="Microsoft YaHei Light" panose="020B0502040204020203" pitchFamily="34" charset="-122"/>
              </a:rPr>
              <a:t>setfacl</a:t>
            </a:r>
            <a:r>
              <a:rPr kumimoji="1" lang="zh-CN" altLang="en-US" dirty="0">
                <a:latin typeface="Microsoft YaHei Light" panose="020B0502040204020203" pitchFamily="34" charset="-122"/>
                <a:ea typeface="Microsoft YaHei Light" panose="020B0502040204020203" pitchFamily="34" charset="-122"/>
              </a:rPr>
              <a:t>及</a:t>
            </a:r>
            <a:r>
              <a:rPr kumimoji="1" lang="en-US" altLang="zh-CN" dirty="0" err="1">
                <a:latin typeface="Microsoft YaHei Light" panose="020B0502040204020203" pitchFamily="34" charset="-122"/>
                <a:ea typeface="Microsoft YaHei Light" panose="020B0502040204020203" pitchFamily="34" charset="-122"/>
              </a:rPr>
              <a:t>getfacl</a:t>
            </a:r>
            <a:r>
              <a:rPr kumimoji="1" lang="zh-CN" altLang="en-US" dirty="0">
                <a:latin typeface="Microsoft YaHei Light" panose="020B0502040204020203" pitchFamily="34" charset="-122"/>
                <a:ea typeface="Microsoft YaHei Light" panose="020B0502040204020203" pitchFamily="34" charset="-122"/>
              </a:rPr>
              <a:t>分別設定及讀取檔案或目錄的權限</a:t>
            </a:r>
            <a:endParaRPr kumimoji="1" lang="en-US" altLang="zh-TW" dirty="0"/>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B0A62D5B-2A3F-4B45-8076-1F81296D3F8C}"/>
                  </a:ext>
                </a:extLst>
              </p14:cNvPr>
              <p14:cNvContentPartPr/>
              <p14:nvPr/>
            </p14:nvContentPartPr>
            <p14:xfrm>
              <a:off x="6323760" y="1950840"/>
              <a:ext cx="1209240" cy="694800"/>
            </p14:xfrm>
          </p:contentPart>
        </mc:Choice>
        <mc:Fallback xmlns="">
          <p:pic>
            <p:nvPicPr>
              <p:cNvPr id="4" name="筆跡 3">
                <a:extLst>
                  <a:ext uri="{FF2B5EF4-FFF2-40B4-BE49-F238E27FC236}">
                    <a16:creationId xmlns:a16="http://schemas.microsoft.com/office/drawing/2014/main" id="{B0A62D5B-2A3F-4B45-8076-1F81296D3F8C}"/>
                  </a:ext>
                </a:extLst>
              </p:cNvPr>
              <p:cNvPicPr/>
              <p:nvPr/>
            </p:nvPicPr>
            <p:blipFill>
              <a:blip r:embed="rId4"/>
              <a:stretch>
                <a:fillRect/>
              </a:stretch>
            </p:blipFill>
            <p:spPr>
              <a:xfrm>
                <a:off x="6307560" y="1934640"/>
                <a:ext cx="1241640" cy="727200"/>
              </a:xfrm>
              <a:prstGeom prst="rect">
                <a:avLst/>
              </a:prstGeom>
            </p:spPr>
          </p:pic>
        </mc:Fallback>
      </mc:AlternateContent>
    </p:spTree>
    <p:extLst>
      <p:ext uri="{BB962C8B-B14F-4D97-AF65-F5344CB8AC3E}">
        <p14:creationId xmlns:p14="http://schemas.microsoft.com/office/powerpoint/2010/main" val="279706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9D02E4-2FC5-A140-9DB7-05E6BDB9F880}"/>
              </a:ext>
            </a:extLst>
          </p:cNvPr>
          <p:cNvSpPr>
            <a:spLocks noGrp="1"/>
          </p:cNvSpPr>
          <p:nvPr>
            <p:ph type="title"/>
          </p:nvPr>
        </p:nvSpPr>
        <p:spPr/>
        <p:txBody>
          <a:bodyPr/>
          <a:lstStyle/>
          <a:p>
            <a:r>
              <a:rPr kumimoji="1" lang="zh-TW" altLang="en-US" dirty="0"/>
              <a:t>在</a:t>
            </a:r>
            <a:r>
              <a:rPr kumimoji="1" lang="en-US" altLang="zh-TW" dirty="0"/>
              <a:t>Linux</a:t>
            </a:r>
            <a:r>
              <a:rPr kumimoji="1" lang="zh-CN" altLang="en-US" dirty="0">
                <a:latin typeface="Microsoft YaHei Light" panose="020B0502040204020203" pitchFamily="34" charset="-122"/>
                <a:ea typeface="Microsoft YaHei Light" panose="020B0502040204020203" pitchFamily="34" charset="-122"/>
              </a:rPr>
              <a:t>的權限改變</a:t>
            </a:r>
            <a:endParaRPr kumimoji="1" lang="zh-TW" altLang="en-US" dirty="0"/>
          </a:p>
        </p:txBody>
      </p:sp>
      <p:sp>
        <p:nvSpPr>
          <p:cNvPr id="3" name="內容版面配置區 2">
            <a:extLst>
              <a:ext uri="{FF2B5EF4-FFF2-40B4-BE49-F238E27FC236}">
                <a16:creationId xmlns:a16="http://schemas.microsoft.com/office/drawing/2014/main" id="{A5C82C20-812D-DC4C-A88D-D19CABDC8D60}"/>
              </a:ext>
            </a:extLst>
          </p:cNvPr>
          <p:cNvSpPr>
            <a:spLocks noGrp="1"/>
          </p:cNvSpPr>
          <p:nvPr>
            <p:ph idx="1"/>
          </p:nvPr>
        </p:nvSpPr>
        <p:spPr/>
        <p:txBody>
          <a:bodyPr>
            <a:normAutofit fontScale="85000" lnSpcReduction="20000"/>
          </a:bodyPr>
          <a:lstStyle/>
          <a:p>
            <a:pPr>
              <a:lnSpc>
                <a:spcPct val="150000"/>
              </a:lnSpc>
            </a:pPr>
            <a:r>
              <a:rPr kumimoji="1" lang="zh-TW" altLang="en-US" dirty="0"/>
              <a:t>有時候</a:t>
            </a:r>
            <a:r>
              <a:rPr kumimoji="1" lang="en-US" altLang="zh-TW" dirty="0"/>
              <a:t>process</a:t>
            </a:r>
            <a:r>
              <a:rPr kumimoji="1" lang="zh-CN" altLang="en-US" dirty="0">
                <a:latin typeface="Microsoft YaHei Light" panose="020B0502040204020203" pitchFamily="34" charset="-122"/>
                <a:ea typeface="Microsoft YaHei Light" panose="020B0502040204020203" pitchFamily="34" charset="-122"/>
              </a:rPr>
              <a:t>需要改變權限以完成特定工作</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例如：設定密碼，密碼位於</a:t>
            </a:r>
            <a:r>
              <a:rPr kumimoji="1" lang="en-US" altLang="zh-CN" dirty="0">
                <a:latin typeface="Microsoft YaHei Light" panose="020B0502040204020203" pitchFamily="34" charset="-122"/>
                <a:ea typeface="Microsoft YaHei Light" panose="020B0502040204020203" pitchFamily="34" charset="-122"/>
              </a:rPr>
              <a:t>/</a:t>
            </a:r>
            <a:r>
              <a:rPr kumimoji="1" lang="en-US" altLang="zh-CN" dirty="0" err="1">
                <a:latin typeface="Microsoft YaHei Light" panose="020B0502040204020203" pitchFamily="34" charset="-122"/>
                <a:ea typeface="Microsoft YaHei Light" panose="020B0502040204020203" pitchFamily="34" charset="-122"/>
              </a:rPr>
              <a:t>etc</a:t>
            </a:r>
            <a:r>
              <a:rPr kumimoji="1" lang="en-US" altLang="zh-CN" dirty="0">
                <a:latin typeface="Microsoft YaHei Light" panose="020B0502040204020203" pitchFamily="34" charset="-122"/>
                <a:ea typeface="Microsoft YaHei Light" panose="020B0502040204020203" pitchFamily="34" charset="-122"/>
              </a:rPr>
              <a:t>/shadow</a:t>
            </a:r>
            <a:r>
              <a:rPr kumimoji="1" lang="zh-CN" altLang="en-US" dirty="0">
                <a:latin typeface="Microsoft YaHei Light" panose="020B0502040204020203" pitchFamily="34" charset="-122"/>
                <a:ea typeface="Microsoft YaHei Light" panose="020B0502040204020203" pitchFamily="34" charset="-122"/>
              </a:rPr>
              <a:t>，該檔案的</a:t>
            </a:r>
            <a:r>
              <a:rPr kumimoji="1" lang="en-US" altLang="zh-CN" dirty="0">
                <a:latin typeface="Microsoft YaHei Light" panose="020B0502040204020203" pitchFamily="34" charset="-122"/>
                <a:ea typeface="Microsoft YaHei Light" panose="020B0502040204020203" pitchFamily="34" charset="-122"/>
              </a:rPr>
              <a:t>owner</a:t>
            </a:r>
            <a:r>
              <a:rPr kumimoji="1" lang="zh-CN" altLang="en-US" dirty="0">
                <a:latin typeface="Microsoft YaHei Light" panose="020B0502040204020203" pitchFamily="34" charset="-122"/>
                <a:ea typeface="Microsoft YaHei Light" panose="020B0502040204020203" pitchFamily="34" charset="-122"/>
              </a:rPr>
              <a:t>是</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只有</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可以修改檔案</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TW" altLang="en-US" dirty="0"/>
              <a:t>當</a:t>
            </a:r>
            <a:r>
              <a:rPr kumimoji="1" lang="en-US" altLang="zh-TW" dirty="0"/>
              <a:t>normal user</a:t>
            </a:r>
            <a:r>
              <a:rPr kumimoji="1" lang="zh-CN" altLang="en-US" dirty="0">
                <a:latin typeface="Microsoft YaHei Light" panose="020B0502040204020203" pitchFamily="34" charset="-122"/>
                <a:ea typeface="Microsoft YaHei Light" panose="020B0502040204020203" pitchFamily="34" charset="-122"/>
              </a:rPr>
              <a:t>需要修改密碼時，可以執行執行檔「</a:t>
            </a:r>
            <a:r>
              <a:rPr kumimoji="1" lang="en-US" altLang="zh-CN"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會暫時改變使用者的權限為</a:t>
            </a:r>
            <a:r>
              <a:rPr kumimoji="1" lang="en-US" altLang="zh-CN" dirty="0">
                <a:latin typeface="Microsoft YaHei Light" panose="020B0502040204020203" pitchFamily="34" charset="-122"/>
                <a:ea typeface="Microsoft YaHei Light" panose="020B0502040204020203" pitchFamily="34" charset="-122"/>
              </a:rPr>
              <a:t>root</a:t>
            </a: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如下所示，密碼檔</a:t>
            </a:r>
            <a:r>
              <a:rPr kumimoji="1" lang="en-US" altLang="zh-CN" dirty="0">
                <a:latin typeface="Microsoft YaHei Light" panose="020B0502040204020203" pitchFamily="34" charset="-122"/>
                <a:ea typeface="Microsoft YaHei Light" panose="020B0502040204020203" pitchFamily="34" charset="-122"/>
              </a:rPr>
              <a:t>/</a:t>
            </a:r>
            <a:r>
              <a:rPr kumimoji="1" lang="en-US" altLang="zh-CN" dirty="0" err="1">
                <a:latin typeface="Microsoft YaHei Light" panose="020B0502040204020203" pitchFamily="34" charset="-122"/>
                <a:ea typeface="Microsoft YaHei Light" panose="020B0502040204020203" pitchFamily="34" charset="-122"/>
              </a:rPr>
              <a:t>etc</a:t>
            </a:r>
            <a:r>
              <a:rPr kumimoji="1" lang="en-US" altLang="zh-CN" dirty="0">
                <a:latin typeface="Microsoft YaHei Light" panose="020B0502040204020203" pitchFamily="34" charset="-122"/>
                <a:ea typeface="Microsoft YaHei Light" panose="020B0502040204020203" pitchFamily="34" charset="-122"/>
              </a:rPr>
              <a:t>/shadow</a:t>
            </a:r>
            <a:r>
              <a:rPr kumimoji="1" lang="zh-CN" altLang="en-US" dirty="0">
                <a:latin typeface="Microsoft YaHei Light" panose="020B0502040204020203" pitchFamily="34" charset="-122"/>
                <a:ea typeface="Microsoft YaHei Light" panose="020B0502040204020203" pitchFamily="34" charset="-122"/>
              </a:rPr>
              <a:t>只有</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可以修改，而執行檔</a:t>
            </a:r>
            <a:r>
              <a:rPr kumimoji="1" lang="en-US" altLang="zh-CN" dirty="0">
                <a:latin typeface="Microsoft YaHei Light" panose="020B0502040204020203" pitchFamily="34" charset="-122"/>
                <a:ea typeface="Microsoft YaHei Light" panose="020B0502040204020203" pitchFamily="34" charset="-122"/>
              </a:rPr>
              <a:t>/user/bin/</a:t>
            </a:r>
            <a:r>
              <a:rPr kumimoji="1" lang="en-US" altLang="zh-CN"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因為有</a:t>
            </a:r>
            <a:r>
              <a:rPr kumimoji="1" lang="en-US" altLang="zh-CN" dirty="0" err="1">
                <a:latin typeface="Microsoft YaHei Light" panose="020B0502040204020203" pitchFamily="34" charset="-122"/>
                <a:ea typeface="Microsoft YaHei Light" panose="020B0502040204020203" pitchFamily="34" charset="-122"/>
              </a:rPr>
              <a:t>setuid</a:t>
            </a:r>
            <a:r>
              <a:rPr kumimoji="1" lang="zh-CN" altLang="en-US" dirty="0">
                <a:latin typeface="Microsoft YaHei Light" panose="020B0502040204020203" pitchFamily="34" charset="-122"/>
                <a:ea typeface="Microsoft YaHei Light" panose="020B0502040204020203" pitchFamily="34" charset="-122"/>
              </a:rPr>
              <a:t>，因此</a:t>
            </a:r>
            <a:r>
              <a:rPr kumimoji="1" lang="en-US" altLang="zh-CN" dirty="0">
                <a:latin typeface="Microsoft YaHei Light" panose="020B0502040204020203" pitchFamily="34" charset="-122"/>
                <a:ea typeface="Microsoft YaHei Light" panose="020B0502040204020203" pitchFamily="34" charset="-122"/>
              </a:rPr>
              <a:t>normal user</a:t>
            </a:r>
            <a:r>
              <a:rPr kumimoji="1" lang="zh-CN" altLang="en-US" dirty="0">
                <a:latin typeface="Microsoft YaHei Light" panose="020B0502040204020203" pitchFamily="34" charset="-122"/>
                <a:ea typeface="Microsoft YaHei Light" panose="020B0502040204020203" pitchFamily="34" charset="-122"/>
              </a:rPr>
              <a:t>執行</a:t>
            </a:r>
            <a:r>
              <a:rPr kumimoji="1" lang="en-US" altLang="zh-CN"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會暫時將權限改變為</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，直到</a:t>
            </a:r>
            <a:r>
              <a:rPr kumimoji="1" lang="en-US" altLang="zh-CN"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執行結束（或者該程式放棄</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權限）</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lang="en-US" altLang="zh-TW" sz="2000" dirty="0">
                <a:cs typeface="Consolas" panose="020B0609020204030204" pitchFamily="49" charset="0"/>
              </a:rPr>
              <a:t>-</a:t>
            </a:r>
            <a:r>
              <a:rPr lang="en-US" altLang="zh-TW" sz="2000" dirty="0" err="1">
                <a:cs typeface="Consolas" panose="020B0609020204030204" pitchFamily="49" charset="0"/>
              </a:rPr>
              <a:t>rwsr</a:t>
            </a:r>
            <a:r>
              <a:rPr lang="en-US" altLang="zh-TW" sz="2000" dirty="0">
                <a:cs typeface="Consolas" panose="020B0609020204030204" pitchFamily="49" charset="0"/>
              </a:rPr>
              <a:t>-</a:t>
            </a:r>
            <a:r>
              <a:rPr lang="en-US" altLang="zh-TW" sz="2000" dirty="0" err="1">
                <a:cs typeface="Consolas" panose="020B0609020204030204" pitchFamily="49" charset="0"/>
              </a:rPr>
              <a:t>xr</a:t>
            </a:r>
            <a:r>
              <a:rPr lang="en-US" altLang="zh-TW" sz="2000" dirty="0">
                <a:cs typeface="Consolas" panose="020B0609020204030204" pitchFamily="49" charset="0"/>
              </a:rPr>
              <a:t>-x 1 root root 59K  1</a:t>
            </a:r>
            <a:r>
              <a:rPr lang="zh-TW" altLang="en-US" sz="2000" dirty="0">
                <a:cs typeface="Consolas" panose="020B0609020204030204" pitchFamily="49" charset="0"/>
              </a:rPr>
              <a:t>月 </a:t>
            </a:r>
            <a:r>
              <a:rPr lang="en-US" altLang="zh-TW" sz="2000" dirty="0">
                <a:cs typeface="Consolas" panose="020B0609020204030204" pitchFamily="49" charset="0"/>
              </a:rPr>
              <a:t>25 23:09 /</a:t>
            </a:r>
            <a:r>
              <a:rPr lang="en-US" altLang="zh-TW" sz="2000" dirty="0" err="1">
                <a:cs typeface="Consolas" panose="020B0609020204030204" pitchFamily="49" charset="0"/>
              </a:rPr>
              <a:t>usr</a:t>
            </a:r>
            <a:r>
              <a:rPr lang="en-US" altLang="zh-TW" sz="2000" dirty="0">
                <a:cs typeface="Consolas" panose="020B0609020204030204" pitchFamily="49" charset="0"/>
              </a:rPr>
              <a:t>/bin/</a:t>
            </a:r>
            <a:r>
              <a:rPr lang="en-US" altLang="zh-TW" sz="2000" dirty="0" err="1">
                <a:cs typeface="Consolas" panose="020B0609020204030204" pitchFamily="49" charset="0"/>
              </a:rPr>
              <a:t>passwd</a:t>
            </a:r>
            <a:endParaRPr lang="en-US" altLang="zh-TW" sz="2000" dirty="0">
              <a:cs typeface="Consolas" panose="020B0609020204030204" pitchFamily="49" charset="0"/>
            </a:endParaRPr>
          </a:p>
          <a:p>
            <a:pPr lvl="1">
              <a:lnSpc>
                <a:spcPct val="150000"/>
              </a:lnSpc>
            </a:pPr>
            <a:r>
              <a:rPr lang="en-US" altLang="zh-TW" sz="2000" dirty="0">
                <a:cs typeface="Consolas" panose="020B0609020204030204" pitchFamily="49" charset="0"/>
              </a:rPr>
              <a:t>-</a:t>
            </a:r>
            <a:r>
              <a:rPr lang="en-US" altLang="zh-TW" sz="2000" dirty="0" err="1">
                <a:cs typeface="Consolas" panose="020B0609020204030204" pitchFamily="49" charset="0"/>
              </a:rPr>
              <a:t>rw</a:t>
            </a:r>
            <a:r>
              <a:rPr lang="en-US" altLang="zh-TW" sz="2000" dirty="0">
                <a:cs typeface="Consolas" panose="020B0609020204030204" pitchFamily="49" charset="0"/>
              </a:rPr>
              <a:t>-r----- 1 root shadow 1.3K  6</a:t>
            </a:r>
            <a:r>
              <a:rPr lang="zh-TW" altLang="en-US" sz="2000" dirty="0">
                <a:cs typeface="Consolas" panose="020B0609020204030204" pitchFamily="49" charset="0"/>
              </a:rPr>
              <a:t>月 </a:t>
            </a:r>
            <a:r>
              <a:rPr lang="en-US" altLang="zh-TW" sz="2000" dirty="0">
                <a:cs typeface="Consolas" panose="020B0609020204030204" pitchFamily="49" charset="0"/>
              </a:rPr>
              <a:t>16 21:15 /</a:t>
            </a:r>
            <a:r>
              <a:rPr lang="en-US" altLang="zh-TW" sz="2000" dirty="0" err="1">
                <a:cs typeface="Consolas" panose="020B0609020204030204" pitchFamily="49" charset="0"/>
              </a:rPr>
              <a:t>etc</a:t>
            </a:r>
            <a:r>
              <a:rPr lang="en-US" altLang="zh-TW" sz="2000" dirty="0">
                <a:cs typeface="Consolas" panose="020B0609020204030204" pitchFamily="49" charset="0"/>
              </a:rPr>
              <a:t>/shadow</a:t>
            </a:r>
          </a:p>
        </p:txBody>
      </p:sp>
    </p:spTree>
    <p:extLst>
      <p:ext uri="{BB962C8B-B14F-4D97-AF65-F5344CB8AC3E}">
        <p14:creationId xmlns:p14="http://schemas.microsoft.com/office/powerpoint/2010/main" val="387492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49F8B9-4EE9-484E-AF1B-4BC38D8F2DDC}"/>
              </a:ext>
            </a:extLst>
          </p:cNvPr>
          <p:cNvSpPr>
            <a:spLocks noGrp="1"/>
          </p:cNvSpPr>
          <p:nvPr>
            <p:ph type="title"/>
          </p:nvPr>
        </p:nvSpPr>
        <p:spPr/>
        <p:txBody>
          <a:bodyPr/>
          <a:lstStyle/>
          <a:p>
            <a:r>
              <a:rPr kumimoji="1" lang="zh-CN" altLang="en-US" dirty="0">
                <a:latin typeface="Microsoft YaHei Light" panose="020B0502040204020203" pitchFamily="34" charset="-122"/>
                <a:ea typeface="Microsoft YaHei Light" panose="020B0502040204020203" pitchFamily="34" charset="-122"/>
              </a:rPr>
              <a:t>權限控管機制</a:t>
            </a:r>
            <a:endParaRPr kumimoji="1" lang="zh-TW" altLang="en-US" dirty="0"/>
          </a:p>
        </p:txBody>
      </p:sp>
      <p:sp>
        <p:nvSpPr>
          <p:cNvPr id="3" name="內容版面配置區 2">
            <a:extLst>
              <a:ext uri="{FF2B5EF4-FFF2-40B4-BE49-F238E27FC236}">
                <a16:creationId xmlns:a16="http://schemas.microsoft.com/office/drawing/2014/main" id="{5FBF6523-0542-9B4F-9DEF-828969E8B321}"/>
              </a:ext>
            </a:extLst>
          </p:cNvPr>
          <p:cNvSpPr>
            <a:spLocks noGrp="1"/>
          </p:cNvSpPr>
          <p:nvPr>
            <p:ph idx="1"/>
          </p:nvPr>
        </p:nvSpPr>
        <p:spPr/>
        <p:txBody>
          <a:bodyPr/>
          <a:lstStyle/>
          <a:p>
            <a:pPr marL="0" indent="0">
              <a:lnSpc>
                <a:spcPct val="150000"/>
              </a:lnSpc>
              <a:buNone/>
            </a:pPr>
            <a:r>
              <a:rPr kumimoji="1" lang="zh-TW" altLang="en-US" dirty="0"/>
              <a:t> 電腦世界中</a:t>
            </a:r>
            <a:r>
              <a:rPr kumimoji="1" lang="zh-CN" altLang="en-US" dirty="0">
                <a:latin typeface="Microsoft YaHei Light" panose="020B0502040204020203" pitchFamily="34" charset="-122"/>
                <a:ea typeface="Microsoft YaHei Light" panose="020B0502040204020203" pitchFamily="34" charset="-122"/>
              </a:rPr>
              <a:t>使用者的權限與真實世界的權限常常不相等</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Linux</a:t>
            </a:r>
            <a:r>
              <a:rPr kumimoji="1" lang="zh-CN" altLang="en-US" dirty="0">
                <a:latin typeface="Microsoft YaHei Light" panose="020B0502040204020203" pitchFamily="34" charset="-122"/>
                <a:ea typeface="Microsoft YaHei Light" panose="020B0502040204020203" pitchFamily="34" charset="-122"/>
              </a:rPr>
              <a:t>中</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super user</a:t>
            </a:r>
            <a:r>
              <a:rPr kumimoji="1" lang="zh-CN" altLang="en-US" dirty="0">
                <a:latin typeface="Microsoft YaHei Light" panose="020B0502040204020203" pitchFamily="34" charset="-122"/>
                <a:ea typeface="Microsoft YaHei Light" panose="020B0502040204020203" pitchFamily="34" charset="-122"/>
              </a:rPr>
              <a:t>）擁有最高權限，</a:t>
            </a: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可以對檔案系統、應用程式（記憶體）等進行各式各樣的操作</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TW" dirty="0"/>
              <a:t>root</a:t>
            </a:r>
            <a:r>
              <a:rPr kumimoji="1" lang="zh-CN" altLang="en-US" dirty="0">
                <a:latin typeface="Microsoft YaHei Light" panose="020B0502040204020203" pitchFamily="34" charset="-122"/>
                <a:ea typeface="Microsoft YaHei Light" panose="020B0502040204020203" pitchFamily="34" charset="-122"/>
              </a:rPr>
              <a:t>通常可以存取所有使用者的檔案，甚至是機密檔案</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CN" dirty="0">
                <a:latin typeface="Microsoft YaHei Light" panose="020B0502040204020203" pitchFamily="34" charset="-122"/>
                <a:ea typeface="Microsoft YaHei Light" panose="020B0502040204020203" pitchFamily="34" charset="-122"/>
              </a:rPr>
              <a:t>root</a:t>
            </a:r>
            <a:r>
              <a:rPr kumimoji="1" lang="zh-CN" altLang="en-US" dirty="0">
                <a:latin typeface="Microsoft YaHei Light" panose="020B0502040204020203" pitchFamily="34" charset="-122"/>
                <a:ea typeface="Microsoft YaHei Light" panose="020B0502040204020203" pitchFamily="34" charset="-122"/>
              </a:rPr>
              <a:t>在的權限與真實世界中的權限並不相符合</a:t>
            </a:r>
            <a:endParaRPr kumimoji="1" lang="en-US" altLang="zh-CN" dirty="0">
              <a:latin typeface="Microsoft YaHei Light" panose="020B0502040204020203" pitchFamily="34" charset="-122"/>
              <a:ea typeface="Microsoft YaHei Light" panose="020B0502040204020203" pitchFamily="34" charset="-122"/>
            </a:endParaRPr>
          </a:p>
          <a:p>
            <a:pPr lvl="2">
              <a:lnSpc>
                <a:spcPct val="150000"/>
              </a:lnSpc>
            </a:pPr>
            <a:r>
              <a:rPr kumimoji="1" lang="zh-CN" altLang="en-US" dirty="0">
                <a:latin typeface="Microsoft YaHei Light" panose="020B0502040204020203" pitchFamily="34" charset="-122"/>
                <a:ea typeface="Microsoft YaHei Light" panose="020B0502040204020203" pitchFamily="34" charset="-122"/>
              </a:rPr>
              <a:t>老闆</a:t>
            </a:r>
            <a:r>
              <a:rPr kumimoji="1" lang="en-US" altLang="zh-CN" dirty="0">
                <a:latin typeface="Microsoft YaHei Light" panose="020B0502040204020203" pitchFamily="34" charset="-122"/>
                <a:ea typeface="Microsoft YaHei Light" panose="020B0502040204020203" pitchFamily="34" charset="-122"/>
              </a:rPr>
              <a:t> = normal user</a:t>
            </a:r>
            <a:r>
              <a:rPr kumimoji="1" lang="zh-CN" altLang="en-US" dirty="0">
                <a:latin typeface="Microsoft YaHei Light" panose="020B0502040204020203" pitchFamily="34" charset="-122"/>
                <a:ea typeface="Microsoft YaHei Light" panose="020B0502040204020203" pitchFamily="34" charset="-122"/>
              </a:rPr>
              <a:t>，系統管理人員</a:t>
            </a:r>
            <a:r>
              <a:rPr kumimoji="1" lang="en-US" altLang="zh-CN" dirty="0">
                <a:latin typeface="Microsoft YaHei Light" panose="020B0502040204020203" pitchFamily="34" charset="-122"/>
                <a:ea typeface="Microsoft YaHei Light" panose="020B0502040204020203" pitchFamily="34" charset="-122"/>
              </a:rPr>
              <a:t> = super user</a:t>
            </a: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目前大部分的</a:t>
            </a:r>
            <a:r>
              <a:rPr kumimoji="1" lang="en-US" altLang="zh-CN" dirty="0">
                <a:latin typeface="Microsoft YaHei Light" panose="020B0502040204020203" pitchFamily="34" charset="-122"/>
                <a:ea typeface="Microsoft YaHei Light" panose="020B0502040204020203" pitchFamily="34" charset="-122"/>
              </a:rPr>
              <a:t>Linux</a:t>
            </a:r>
            <a:r>
              <a:rPr kumimoji="1" lang="zh-CN" altLang="en-US" dirty="0">
                <a:latin typeface="Microsoft YaHei Light" panose="020B0502040204020203" pitchFamily="34" charset="-122"/>
                <a:ea typeface="Microsoft YaHei Light" panose="020B0502040204020203" pitchFamily="34" charset="-122"/>
              </a:rPr>
              <a:t>提供資料夾加密的功能，可以部分改善這個問題</a:t>
            </a:r>
            <a:endParaRPr kumimoji="1" lang="zh-TW" altLang="en-US" dirty="0"/>
          </a:p>
        </p:txBody>
      </p:sp>
    </p:spTree>
    <p:extLst>
      <p:ext uri="{BB962C8B-B14F-4D97-AF65-F5344CB8AC3E}">
        <p14:creationId xmlns:p14="http://schemas.microsoft.com/office/powerpoint/2010/main" val="428935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92D9FA67-E207-F542-92BB-1202019B2D6D}"/>
              </a:ext>
            </a:extLst>
          </p:cNvPr>
          <p:cNvSpPr>
            <a:spLocks noGrp="1"/>
          </p:cNvSpPr>
          <p:nvPr>
            <p:ph idx="1"/>
          </p:nvPr>
        </p:nvSpPr>
        <p:spPr/>
        <p:txBody>
          <a:bodyPr/>
          <a:lstStyle/>
          <a:p>
            <a:r>
              <a:rPr kumimoji="1" lang="zh-TW" altLang="en-US" dirty="0"/>
              <a:t>將系統中所有的資源映射成「檔案」</a:t>
            </a:r>
            <a:endParaRPr kumimoji="1" lang="en-US" altLang="zh-TW" dirty="0"/>
          </a:p>
          <a:p>
            <a:r>
              <a:rPr kumimoji="1" lang="zh-TW" altLang="en-US" dirty="0"/>
              <a:t>對檔案有完整的權限</a:t>
            </a:r>
            <a:endParaRPr kumimoji="1" lang="en-US" altLang="zh-TW" dirty="0"/>
          </a:p>
          <a:p>
            <a:r>
              <a:rPr kumimoji="1" lang="zh-TW" altLang="en-US" dirty="0"/>
              <a:t>例如：能否說明藉由這些機制，如何限制「印表機」的使用量？</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D24DAA17-F7DC-D749-B5F3-459C001FAF48}"/>
                  </a:ext>
                </a:extLst>
              </p14:cNvPr>
              <p14:cNvContentPartPr/>
              <p14:nvPr/>
            </p14:nvContentPartPr>
            <p14:xfrm>
              <a:off x="2764440" y="2962080"/>
              <a:ext cx="8046720" cy="1907640"/>
            </p14:xfrm>
          </p:contentPart>
        </mc:Choice>
        <mc:Fallback xmlns="">
          <p:pic>
            <p:nvPicPr>
              <p:cNvPr id="2" name="筆跡 1">
                <a:extLst>
                  <a:ext uri="{FF2B5EF4-FFF2-40B4-BE49-F238E27FC236}">
                    <a16:creationId xmlns:a16="http://schemas.microsoft.com/office/drawing/2014/main" id="{D24DAA17-F7DC-D749-B5F3-459C001FAF48}"/>
                  </a:ext>
                </a:extLst>
              </p:cNvPr>
              <p:cNvPicPr/>
              <p:nvPr/>
            </p:nvPicPr>
            <p:blipFill>
              <a:blip r:embed="rId3"/>
              <a:stretch>
                <a:fillRect/>
              </a:stretch>
            </p:blipFill>
            <p:spPr>
              <a:xfrm>
                <a:off x="2748240" y="2945880"/>
                <a:ext cx="8079120" cy="1940040"/>
              </a:xfrm>
              <a:prstGeom prst="rect">
                <a:avLst/>
              </a:prstGeom>
            </p:spPr>
          </p:pic>
        </mc:Fallback>
      </mc:AlternateContent>
    </p:spTree>
    <p:extLst>
      <p:ext uri="{BB962C8B-B14F-4D97-AF65-F5344CB8AC3E}">
        <p14:creationId xmlns:p14="http://schemas.microsoft.com/office/powerpoint/2010/main" val="4207151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ADEA68A-743A-3048-9C66-CD91BB50B58B}"/>
              </a:ext>
            </a:extLst>
          </p:cNvPr>
          <p:cNvSpPr>
            <a:spLocks noGrp="1"/>
          </p:cNvSpPr>
          <p:nvPr>
            <p:ph type="ctrTitle"/>
          </p:nvPr>
        </p:nvSpPr>
        <p:spPr/>
        <p:txBody>
          <a:bodyPr/>
          <a:lstStyle/>
          <a:p>
            <a:pPr algn="l"/>
            <a:r>
              <a:rPr kumimoji="1" lang="zh-CN" altLang="en-US" sz="6000" dirty="0"/>
              <a:t>部分子系統簡介</a:t>
            </a:r>
            <a:br>
              <a:rPr kumimoji="1" lang="en-US" altLang="zh-TW" sz="6000" dirty="0"/>
            </a:br>
            <a:r>
              <a:rPr kumimoji="1" lang="en-US" altLang="zh-TW" sz="6000" dirty="0"/>
              <a:t>	I/O </a:t>
            </a:r>
            <a:r>
              <a:rPr kumimoji="1" lang="zh-CN" altLang="en-US" sz="6000" dirty="0"/>
              <a:t>子系統</a:t>
            </a:r>
            <a:br>
              <a:rPr kumimoji="1" lang="en-US" altLang="zh-CN" sz="6000" dirty="0"/>
            </a:br>
            <a:r>
              <a:rPr kumimoji="1" lang="en-US" altLang="zh-CN" sz="6000" dirty="0"/>
              <a:t>		</a:t>
            </a:r>
            <a:r>
              <a:rPr kumimoji="1" lang="zh-CN" altLang="en-US" sz="6000" dirty="0"/>
              <a:t>下達命令</a:t>
            </a:r>
            <a:endParaRPr kumimoji="1" lang="zh-TW" altLang="en-US" sz="6000" dirty="0"/>
          </a:p>
        </p:txBody>
      </p:sp>
    </p:spTree>
    <p:extLst>
      <p:ext uri="{BB962C8B-B14F-4D97-AF65-F5344CB8AC3E}">
        <p14:creationId xmlns:p14="http://schemas.microsoft.com/office/powerpoint/2010/main" val="1318599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5ADB71-ED18-5346-9AD9-894840B7210F}"/>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zh-TW" altLang="en-US" dirty="0"/>
              <a:t> ，</a:t>
            </a:r>
            <a:r>
              <a:rPr kumimoji="1" lang="zh-CN" altLang="en-US" dirty="0">
                <a:latin typeface="Microsoft YaHei Light" panose="020B0502040204020203" pitchFamily="34" charset="-122"/>
                <a:ea typeface="Microsoft YaHei Light" panose="020B0502040204020203" pitchFamily="34" charset="-122"/>
              </a:rPr>
              <a:t>週邊控制</a:t>
            </a:r>
            <a:r>
              <a:rPr kumimoji="1" lang="zh-TW" altLang="en-US" dirty="0"/>
              <a:t> </a:t>
            </a:r>
            <a:r>
              <a:rPr kumimoji="1" lang="en-US" altLang="zh-TW" dirty="0"/>
              <a:t>– </a:t>
            </a:r>
            <a:br>
              <a:rPr kumimoji="1" lang="en-US" altLang="zh-TW" dirty="0"/>
            </a:br>
            <a:r>
              <a:rPr kumimoji="1" lang="en-US" altLang="zh-TW" dirty="0"/>
              <a:t>Memory-mapped I/O</a:t>
            </a:r>
            <a:endParaRPr kumimoji="1" lang="zh-TW" altLang="en-US" dirty="0"/>
          </a:p>
        </p:txBody>
      </p:sp>
      <p:sp>
        <p:nvSpPr>
          <p:cNvPr id="3" name="內容版面配置區 2">
            <a:extLst>
              <a:ext uri="{FF2B5EF4-FFF2-40B4-BE49-F238E27FC236}">
                <a16:creationId xmlns:a16="http://schemas.microsoft.com/office/drawing/2014/main" id="{FE6A6973-2FDC-0043-B936-0A15B0D7E166}"/>
              </a:ext>
            </a:extLst>
          </p:cNvPr>
          <p:cNvSpPr>
            <a:spLocks noGrp="1"/>
          </p:cNvSpPr>
          <p:nvPr>
            <p:ph idx="1"/>
          </p:nvPr>
        </p:nvSpPr>
        <p:spPr>
          <a:xfrm>
            <a:off x="626584" y="1836776"/>
            <a:ext cx="10938831" cy="4351338"/>
          </a:xfrm>
        </p:spPr>
        <p:txBody>
          <a:bodyPr/>
          <a:lstStyle/>
          <a:p>
            <a:r>
              <a:rPr kumimoji="1" lang="zh-TW" altLang="en-US" dirty="0"/>
              <a:t>將周邊的控制「暫存器、記憶體」映射到</a:t>
            </a:r>
            <a:r>
              <a:rPr kumimoji="1" lang="en-US" altLang="zh-TW" dirty="0"/>
              <a:t>CPU</a:t>
            </a:r>
            <a:r>
              <a:rPr kumimoji="1" lang="zh-CN" altLang="en-US" dirty="0">
                <a:latin typeface="Microsoft YaHei Light" panose="020B0502040204020203" pitchFamily="34" charset="-122"/>
                <a:ea typeface="Microsoft YaHei Light" panose="020B0502040204020203" pitchFamily="34" charset="-122"/>
              </a:rPr>
              <a:t>的「記憶體映射空間（</a:t>
            </a:r>
            <a:r>
              <a:rPr kumimoji="1" lang="en-US" altLang="zh-CN" dirty="0">
                <a:latin typeface="Microsoft YaHei Light" panose="020B0502040204020203" pitchFamily="34" charset="-122"/>
                <a:ea typeface="Microsoft YaHei Light" panose="020B0502040204020203" pitchFamily="34" charset="-122"/>
              </a:rPr>
              <a:t>memory space</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r>
              <a:rPr kumimoji="1" lang="zh-CN" altLang="en-US" dirty="0">
                <a:latin typeface="Microsoft YaHei Light" panose="020B0502040204020203" pitchFamily="34" charset="-122"/>
                <a:ea typeface="Microsoft YaHei Light" panose="020B0502040204020203" pitchFamily="34" charset="-122"/>
              </a:rPr>
              <a:t>使用的指令如下</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en" altLang="zh-TW" dirty="0"/>
              <a:t>MOV CX,</a:t>
            </a:r>
            <a:r>
              <a:rPr kumimoji="1" lang="zh-TW" altLang="en-US" dirty="0"/>
              <a:t> </a:t>
            </a:r>
            <a:r>
              <a:rPr kumimoji="1" lang="en" altLang="zh-TW" dirty="0"/>
              <a:t>0xFFFFFFFF	;</a:t>
            </a:r>
            <a:r>
              <a:rPr kumimoji="1" lang="zh-CN" altLang="en-US" dirty="0">
                <a:latin typeface="Microsoft YaHei Light" panose="020B0502040204020203" pitchFamily="34" charset="-122"/>
                <a:ea typeface="Microsoft YaHei Light" panose="020B0502040204020203" pitchFamily="34" charset="-122"/>
              </a:rPr>
              <a:t>將</a:t>
            </a:r>
            <a:r>
              <a:rPr kumimoji="1" lang="en-US" altLang="zh-CN" dirty="0">
                <a:latin typeface="Microsoft YaHei Light" panose="020B0502040204020203" pitchFamily="34" charset="-122"/>
                <a:ea typeface="Microsoft YaHei Light" panose="020B0502040204020203" pitchFamily="34" charset="-122"/>
              </a:rPr>
              <a:t>CX</a:t>
            </a:r>
            <a:r>
              <a:rPr kumimoji="1" lang="zh-CN" altLang="en-US" dirty="0">
                <a:latin typeface="Microsoft YaHei Light" panose="020B0502040204020203" pitchFamily="34" charset="-122"/>
                <a:ea typeface="Microsoft YaHei Light" panose="020B0502040204020203" pitchFamily="34" charset="-122"/>
              </a:rPr>
              <a:t>暫存器的值放到位址「</a:t>
            </a:r>
            <a:r>
              <a:rPr kumimoji="1" lang="en" altLang="zh-TW" dirty="0"/>
              <a:t> 0xFFFFFFFF </a:t>
            </a:r>
            <a:r>
              <a:rPr kumimoji="1" lang="zh-CN" altLang="en-US" dirty="0">
                <a:latin typeface="Microsoft YaHei Light" panose="020B0502040204020203" pitchFamily="34" charset="-122"/>
                <a:ea typeface="Microsoft YaHei Light" panose="020B0502040204020203" pitchFamily="34" charset="-122"/>
              </a:rPr>
              <a:t>」</a:t>
            </a:r>
            <a:endParaRPr kumimoji="1" lang="zh-TW" altLang="en-US" dirty="0"/>
          </a:p>
        </p:txBody>
      </p:sp>
    </p:spTree>
    <p:extLst>
      <p:ext uri="{BB962C8B-B14F-4D97-AF65-F5344CB8AC3E}">
        <p14:creationId xmlns:p14="http://schemas.microsoft.com/office/powerpoint/2010/main" val="88805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5ADB71-ED18-5346-9AD9-894840B7210F}"/>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zh-TW" altLang="en-US" dirty="0"/>
              <a:t> ，</a:t>
            </a:r>
            <a:r>
              <a:rPr kumimoji="1" lang="zh-CN" altLang="en-US" dirty="0">
                <a:latin typeface="Microsoft YaHei Light" panose="020B0502040204020203" pitchFamily="34" charset="-122"/>
                <a:ea typeface="Microsoft YaHei Light" panose="020B0502040204020203" pitchFamily="34" charset="-122"/>
              </a:rPr>
              <a:t>週邊控制</a:t>
            </a:r>
            <a:r>
              <a:rPr kumimoji="1" lang="zh-TW" altLang="en-US" dirty="0"/>
              <a:t> </a:t>
            </a:r>
            <a:r>
              <a:rPr kumimoji="1" lang="en-US" altLang="zh-TW" dirty="0"/>
              <a:t>– </a:t>
            </a:r>
            <a:br>
              <a:rPr kumimoji="1" lang="en-US" altLang="zh-TW" dirty="0"/>
            </a:br>
            <a:r>
              <a:rPr kumimoji="1" lang="en-US" altLang="zh-TW" dirty="0"/>
              <a:t>Memory-mapped I/O</a:t>
            </a:r>
            <a:endParaRPr kumimoji="1" lang="zh-TW" altLang="en-US" dirty="0"/>
          </a:p>
        </p:txBody>
      </p:sp>
      <p:sp>
        <p:nvSpPr>
          <p:cNvPr id="6" name="矩形 5">
            <a:extLst>
              <a:ext uri="{FF2B5EF4-FFF2-40B4-BE49-F238E27FC236}">
                <a16:creationId xmlns:a16="http://schemas.microsoft.com/office/drawing/2014/main" id="{DBC94D08-3962-784A-9D17-7836121927F8}"/>
              </a:ext>
            </a:extLst>
          </p:cNvPr>
          <p:cNvSpPr/>
          <p:nvPr/>
        </p:nvSpPr>
        <p:spPr>
          <a:xfrm>
            <a:off x="5196290" y="2066863"/>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左-右雙向箭號 6">
            <a:extLst>
              <a:ext uri="{FF2B5EF4-FFF2-40B4-BE49-F238E27FC236}">
                <a16:creationId xmlns:a16="http://schemas.microsoft.com/office/drawing/2014/main" id="{BD3D2BC1-0B93-D74A-8F4D-16A3643308D8}"/>
              </a:ext>
            </a:extLst>
          </p:cNvPr>
          <p:cNvSpPr/>
          <p:nvPr/>
        </p:nvSpPr>
        <p:spPr>
          <a:xfrm>
            <a:off x="1749845" y="3542324"/>
            <a:ext cx="8692309" cy="8923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BUS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上-下雙向箭號 7">
            <a:extLst>
              <a:ext uri="{FF2B5EF4-FFF2-40B4-BE49-F238E27FC236}">
                <a16:creationId xmlns:a16="http://schemas.microsoft.com/office/drawing/2014/main" id="{A9465264-5EC5-744C-A178-ED76520C4A08}"/>
              </a:ext>
            </a:extLst>
          </p:cNvPr>
          <p:cNvSpPr/>
          <p:nvPr/>
        </p:nvSpPr>
        <p:spPr>
          <a:xfrm>
            <a:off x="5670015" y="3025332"/>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1DBB21CA-895E-D54C-9FDC-B90A68C7FD95}"/>
              </a:ext>
            </a:extLst>
          </p:cNvPr>
          <p:cNvSpPr/>
          <p:nvPr/>
        </p:nvSpPr>
        <p:spPr>
          <a:xfrm>
            <a:off x="3148988" y="4640106"/>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Device 1</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89033F2B-6558-1E4E-88E0-2D91B97094CE}"/>
              </a:ext>
            </a:extLst>
          </p:cNvPr>
          <p:cNvSpPr/>
          <p:nvPr/>
        </p:nvSpPr>
        <p:spPr>
          <a:xfrm>
            <a:off x="5196290" y="4640106"/>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Device 2</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5A1C877B-4888-DC4F-98A6-268CD4C0F957}"/>
              </a:ext>
            </a:extLst>
          </p:cNvPr>
          <p:cNvSpPr/>
          <p:nvPr/>
        </p:nvSpPr>
        <p:spPr>
          <a:xfrm>
            <a:off x="7243592" y="4640105"/>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上-下雙向箭號 11">
            <a:extLst>
              <a:ext uri="{FF2B5EF4-FFF2-40B4-BE49-F238E27FC236}">
                <a16:creationId xmlns:a16="http://schemas.microsoft.com/office/drawing/2014/main" id="{803DCA19-4B37-8445-AADA-33212E476041}"/>
              </a:ext>
            </a:extLst>
          </p:cNvPr>
          <p:cNvSpPr/>
          <p:nvPr/>
        </p:nvSpPr>
        <p:spPr>
          <a:xfrm>
            <a:off x="3622713" y="4052856"/>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上-下雙向箭號 12">
            <a:extLst>
              <a:ext uri="{FF2B5EF4-FFF2-40B4-BE49-F238E27FC236}">
                <a16:creationId xmlns:a16="http://schemas.microsoft.com/office/drawing/2014/main" id="{FE725CB3-DDAE-514C-BF12-C4214DBD61A4}"/>
              </a:ext>
            </a:extLst>
          </p:cNvPr>
          <p:cNvSpPr/>
          <p:nvPr/>
        </p:nvSpPr>
        <p:spPr>
          <a:xfrm>
            <a:off x="5670016" y="4052856"/>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上-下雙向箭號 13">
            <a:extLst>
              <a:ext uri="{FF2B5EF4-FFF2-40B4-BE49-F238E27FC236}">
                <a16:creationId xmlns:a16="http://schemas.microsoft.com/office/drawing/2014/main" id="{7B09E202-3365-3649-9C96-919EF89399AE}"/>
              </a:ext>
            </a:extLst>
          </p:cNvPr>
          <p:cNvSpPr/>
          <p:nvPr/>
        </p:nvSpPr>
        <p:spPr>
          <a:xfrm>
            <a:off x="7717317" y="4052856"/>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文字方塊 14">
            <a:extLst>
              <a:ext uri="{FF2B5EF4-FFF2-40B4-BE49-F238E27FC236}">
                <a16:creationId xmlns:a16="http://schemas.microsoft.com/office/drawing/2014/main" id="{ECA46DA5-B048-DE4C-B3D3-F768E51C1430}"/>
              </a:ext>
            </a:extLst>
          </p:cNvPr>
          <p:cNvSpPr txBox="1"/>
          <p:nvPr/>
        </p:nvSpPr>
        <p:spPr>
          <a:xfrm>
            <a:off x="7381354" y="5828026"/>
            <a:ext cx="1101584"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0~4G</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
        <p:nvSpPr>
          <p:cNvPr id="16" name="文字方塊 15">
            <a:extLst>
              <a:ext uri="{FF2B5EF4-FFF2-40B4-BE49-F238E27FC236}">
                <a16:creationId xmlns:a16="http://schemas.microsoft.com/office/drawing/2014/main" id="{000D3E4E-B762-6D42-9A28-866A990A0BF4}"/>
              </a:ext>
            </a:extLst>
          </p:cNvPr>
          <p:cNvSpPr txBox="1"/>
          <p:nvPr/>
        </p:nvSpPr>
        <p:spPr>
          <a:xfrm>
            <a:off x="5031886" y="5839146"/>
            <a:ext cx="1653017"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4G~4.2G</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
        <p:nvSpPr>
          <p:cNvPr id="17" name="文字方塊 16">
            <a:extLst>
              <a:ext uri="{FF2B5EF4-FFF2-40B4-BE49-F238E27FC236}">
                <a16:creationId xmlns:a16="http://schemas.microsoft.com/office/drawing/2014/main" id="{E8697BFD-736F-6241-B08A-54668D7F26A3}"/>
              </a:ext>
            </a:extLst>
          </p:cNvPr>
          <p:cNvSpPr txBox="1"/>
          <p:nvPr/>
        </p:nvSpPr>
        <p:spPr>
          <a:xfrm>
            <a:off x="2832298" y="5839146"/>
            <a:ext cx="1939955"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4.2G~4.6G</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180686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84EECA-F921-5A48-BE5E-EF67B880B5E0}"/>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zh-TW" altLang="en-US" dirty="0"/>
              <a:t> ，</a:t>
            </a:r>
            <a:r>
              <a:rPr kumimoji="1" lang="zh-CN" altLang="en-US" dirty="0">
                <a:latin typeface="Microsoft YaHei Light" panose="020B0502040204020203" pitchFamily="34" charset="-122"/>
                <a:ea typeface="Microsoft YaHei Light" panose="020B0502040204020203" pitchFamily="34" charset="-122"/>
              </a:rPr>
              <a:t>週邊控制</a:t>
            </a:r>
            <a:r>
              <a:rPr kumimoji="1" lang="zh-TW" altLang="en-US" dirty="0"/>
              <a:t> </a:t>
            </a:r>
            <a:r>
              <a:rPr kumimoji="1" lang="en-US" altLang="zh-TW" dirty="0"/>
              <a:t>– </a:t>
            </a:r>
            <a:br>
              <a:rPr kumimoji="1" lang="en-US" altLang="zh-TW" dirty="0"/>
            </a:br>
            <a:r>
              <a:rPr kumimoji="1" lang="en-US" altLang="zh-TW" dirty="0"/>
              <a:t>port-mapped I/O</a:t>
            </a:r>
            <a:endParaRPr kumimoji="1" lang="zh-TW" altLang="en-US" dirty="0"/>
          </a:p>
        </p:txBody>
      </p:sp>
      <p:sp>
        <p:nvSpPr>
          <p:cNvPr id="3" name="內容版面配置區 2">
            <a:extLst>
              <a:ext uri="{FF2B5EF4-FFF2-40B4-BE49-F238E27FC236}">
                <a16:creationId xmlns:a16="http://schemas.microsoft.com/office/drawing/2014/main" id="{B123F26F-B6BC-3D45-9FFC-AAC742148EDE}"/>
              </a:ext>
            </a:extLst>
          </p:cNvPr>
          <p:cNvSpPr>
            <a:spLocks noGrp="1"/>
          </p:cNvSpPr>
          <p:nvPr>
            <p:ph idx="1"/>
          </p:nvPr>
        </p:nvSpPr>
        <p:spPr/>
        <p:txBody>
          <a:bodyPr/>
          <a:lstStyle/>
          <a:p>
            <a:r>
              <a:rPr kumimoji="1" lang="zh-TW" altLang="en-US" dirty="0"/>
              <a:t>使用特別的指令，將資料傳輸到特定的「</a:t>
            </a:r>
            <a:r>
              <a:rPr kumimoji="1" lang="en-US" altLang="zh-TW" dirty="0"/>
              <a:t>port</a:t>
            </a:r>
            <a:r>
              <a:rPr kumimoji="1" lang="zh-TW" altLang="en-US" dirty="0"/>
              <a:t>」，注意：</a:t>
            </a:r>
            <a:r>
              <a:rPr kumimoji="1" lang="en-US" altLang="zh-TW" dirty="0"/>
              <a:t>port</a:t>
            </a:r>
            <a:r>
              <a:rPr kumimoji="1" lang="zh-CN" altLang="en-US" dirty="0">
                <a:latin typeface="Microsoft YaHei Light" panose="020B0502040204020203" pitchFamily="34" charset="-122"/>
                <a:ea typeface="Microsoft YaHei Light" panose="020B0502040204020203" pitchFamily="34" charset="-122"/>
              </a:rPr>
              <a:t>和</a:t>
            </a:r>
            <a:r>
              <a:rPr kumimoji="1" lang="en-US" altLang="zh-CN" dirty="0">
                <a:latin typeface="Microsoft YaHei Light" panose="020B0502040204020203" pitchFamily="34" charset="-122"/>
                <a:ea typeface="Microsoft YaHei Light" panose="020B0502040204020203" pitchFamily="34" charset="-122"/>
              </a:rPr>
              <a:t>memory space</a:t>
            </a:r>
            <a:r>
              <a:rPr kumimoji="1" lang="zh-CN" altLang="en-US" dirty="0">
                <a:latin typeface="Microsoft YaHei Light" panose="020B0502040204020203" pitchFamily="34" charset="-122"/>
                <a:ea typeface="Microsoft YaHei Light" panose="020B0502040204020203" pitchFamily="34" charset="-122"/>
              </a:rPr>
              <a:t>是分開的定址空間</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en-US" altLang="zh-TW" dirty="0"/>
              <a:t>X86-32</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I/O port</a:t>
            </a:r>
            <a:r>
              <a:rPr kumimoji="1" lang="zh-CN" altLang="en-US" dirty="0">
                <a:latin typeface="Microsoft YaHei Light" panose="020B0502040204020203" pitchFamily="34" charset="-122"/>
                <a:ea typeface="Microsoft YaHei Light" panose="020B0502040204020203" pitchFamily="34" charset="-122"/>
              </a:rPr>
              <a:t>的定址空間只有</a:t>
            </a:r>
            <a:r>
              <a:rPr kumimoji="1" lang="en-US" altLang="zh-CN" dirty="0">
                <a:latin typeface="Microsoft YaHei Light" panose="020B0502040204020203" pitchFamily="34" charset="-122"/>
                <a:ea typeface="Microsoft YaHei Light" panose="020B0502040204020203" pitchFamily="34" charset="-122"/>
              </a:rPr>
              <a:t>0~65535</a:t>
            </a:r>
          </a:p>
          <a:p>
            <a:pPr lvl="1"/>
            <a:r>
              <a:rPr kumimoji="1" lang="en-US" altLang="zh-TW" dirty="0"/>
              <a:t>X86-32</a:t>
            </a:r>
            <a:r>
              <a:rPr kumimoji="1" lang="zh-CN" altLang="en-US" dirty="0">
                <a:latin typeface="Microsoft YaHei Light" panose="020B0502040204020203" pitchFamily="34" charset="-122"/>
                <a:ea typeface="Microsoft YaHei Light" panose="020B0502040204020203" pitchFamily="34" charset="-122"/>
              </a:rPr>
              <a:t>的記憶體定址空間有</a:t>
            </a:r>
            <a:r>
              <a:rPr kumimoji="1" lang="en-US" altLang="zh-CN" dirty="0">
                <a:latin typeface="Microsoft YaHei Light" panose="020B0502040204020203" pitchFamily="34" charset="-122"/>
                <a:ea typeface="Microsoft YaHei Light" panose="020B0502040204020203" pitchFamily="34" charset="-122"/>
              </a:rPr>
              <a:t>0~4G</a:t>
            </a:r>
          </a:p>
          <a:p>
            <a:r>
              <a:rPr kumimoji="1" lang="en-US" altLang="zh-TW" dirty="0"/>
              <a:t> </a:t>
            </a:r>
            <a:r>
              <a:rPr kumimoji="1" lang="zh-CN" altLang="en-US" dirty="0">
                <a:latin typeface="Microsoft YaHei Light" panose="020B0502040204020203" pitchFamily="34" charset="-122"/>
                <a:ea typeface="Microsoft YaHei Light" panose="020B0502040204020203" pitchFamily="34" charset="-122"/>
              </a:rPr>
              <a:t>使用的指令形式如下：</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en-US" altLang="zh-TW" dirty="0"/>
              <a:t>out 0x255, AX		;</a:t>
            </a:r>
            <a:r>
              <a:rPr kumimoji="1" lang="zh-CN" altLang="en-US" dirty="0">
                <a:latin typeface="Microsoft YaHei Light" panose="020B0502040204020203" pitchFamily="34" charset="-122"/>
                <a:ea typeface="Microsoft YaHei Light" panose="020B0502040204020203" pitchFamily="34" charset="-122"/>
              </a:rPr>
              <a:t>將</a:t>
            </a:r>
            <a:r>
              <a:rPr kumimoji="1" lang="en-US" altLang="zh-CN" dirty="0">
                <a:latin typeface="Microsoft YaHei Light" panose="020B0502040204020203" pitchFamily="34" charset="-122"/>
                <a:ea typeface="Microsoft YaHei Light" panose="020B0502040204020203" pitchFamily="34" charset="-122"/>
              </a:rPr>
              <a:t>AX</a:t>
            </a:r>
            <a:r>
              <a:rPr kumimoji="1" lang="zh-CN" altLang="en-US" dirty="0">
                <a:latin typeface="Microsoft YaHei Light" panose="020B0502040204020203" pitchFamily="34" charset="-122"/>
                <a:ea typeface="Microsoft YaHei Light" panose="020B0502040204020203" pitchFamily="34" charset="-122"/>
              </a:rPr>
              <a:t>暫存器寫道</a:t>
            </a:r>
            <a:r>
              <a:rPr kumimoji="1" lang="en-US" altLang="zh-CN" dirty="0">
                <a:latin typeface="Microsoft YaHei Light" panose="020B0502040204020203" pitchFamily="34" charset="-122"/>
                <a:ea typeface="Microsoft YaHei Light" panose="020B0502040204020203" pitchFamily="34" charset="-122"/>
              </a:rPr>
              <a:t>0x255 port</a:t>
            </a:r>
          </a:p>
          <a:p>
            <a:pPr lvl="1"/>
            <a:r>
              <a:rPr kumimoji="1" lang="en-US" altLang="zh-TW" dirty="0"/>
              <a:t>in AX, 0x100		;</a:t>
            </a:r>
            <a:r>
              <a:rPr kumimoji="1" lang="zh-CN" altLang="en-US" dirty="0">
                <a:latin typeface="Microsoft YaHei Light" panose="020B0502040204020203" pitchFamily="34" charset="-122"/>
                <a:ea typeface="Microsoft YaHei Light" panose="020B0502040204020203" pitchFamily="34" charset="-122"/>
              </a:rPr>
              <a:t>從</a:t>
            </a:r>
            <a:r>
              <a:rPr kumimoji="1" lang="en-US" altLang="zh-CN" dirty="0">
                <a:latin typeface="Microsoft YaHei Light" panose="020B0502040204020203" pitchFamily="34" charset="-122"/>
                <a:ea typeface="Microsoft YaHei Light" panose="020B0502040204020203" pitchFamily="34" charset="-122"/>
              </a:rPr>
              <a:t>0x100 port</a:t>
            </a:r>
            <a:r>
              <a:rPr kumimoji="1" lang="zh-CN" altLang="en-US" dirty="0">
                <a:latin typeface="Microsoft YaHei Light" panose="020B0502040204020203" pitchFamily="34" charset="-122"/>
                <a:ea typeface="Microsoft YaHei Light" panose="020B0502040204020203" pitchFamily="34" charset="-122"/>
              </a:rPr>
              <a:t>將資料寫到</a:t>
            </a:r>
            <a:r>
              <a:rPr kumimoji="1" lang="en-US" altLang="zh-CN" dirty="0">
                <a:latin typeface="Microsoft YaHei Light" panose="020B0502040204020203" pitchFamily="34" charset="-122"/>
                <a:ea typeface="Microsoft YaHei Light" panose="020B0502040204020203" pitchFamily="34" charset="-122"/>
              </a:rPr>
              <a:t>AX</a:t>
            </a:r>
            <a:r>
              <a:rPr kumimoji="1" lang="zh-CN" altLang="en-US" dirty="0">
                <a:latin typeface="Microsoft YaHei Light" panose="020B0502040204020203" pitchFamily="34" charset="-122"/>
                <a:ea typeface="Microsoft YaHei Light" panose="020B0502040204020203" pitchFamily="34" charset="-122"/>
              </a:rPr>
              <a:t>暫存器</a:t>
            </a:r>
            <a:endParaRPr kumimoji="1" lang="zh-TW" altLang="en-US" dirty="0"/>
          </a:p>
        </p:txBody>
      </p:sp>
    </p:spTree>
    <p:extLst>
      <p:ext uri="{BB962C8B-B14F-4D97-AF65-F5344CB8AC3E}">
        <p14:creationId xmlns:p14="http://schemas.microsoft.com/office/powerpoint/2010/main" val="936395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16EEC-508C-734A-8FAE-DFE76878CBA0}"/>
              </a:ext>
            </a:extLst>
          </p:cNvPr>
          <p:cNvSpPr>
            <a:spLocks noGrp="1"/>
          </p:cNvSpPr>
          <p:nvPr>
            <p:ph type="ctrTitle"/>
          </p:nvPr>
        </p:nvSpPr>
        <p:spPr>
          <a:xfrm>
            <a:off x="1073426" y="1703672"/>
            <a:ext cx="11118574" cy="3385163"/>
          </a:xfrm>
        </p:spPr>
        <p:txBody>
          <a:bodyPr/>
          <a:lstStyle/>
          <a:p>
            <a:r>
              <a:rPr kumimoji="1" lang="en-US" altLang="zh-TW" dirty="0"/>
              <a:t>CH 01</a:t>
            </a:r>
            <a:endParaRPr kumimoji="1" lang="zh-TW" altLang="en-US" dirty="0"/>
          </a:p>
        </p:txBody>
      </p:sp>
    </p:spTree>
    <p:extLst>
      <p:ext uri="{BB962C8B-B14F-4D97-AF65-F5344CB8AC3E}">
        <p14:creationId xmlns:p14="http://schemas.microsoft.com/office/powerpoint/2010/main" val="405562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5ADB71-ED18-5346-9AD9-894840B7210F}"/>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zh-TW" altLang="en-US" dirty="0"/>
              <a:t> ，</a:t>
            </a:r>
            <a:r>
              <a:rPr kumimoji="1" lang="zh-CN" altLang="en-US" dirty="0">
                <a:latin typeface="Microsoft YaHei Light" panose="020B0502040204020203" pitchFamily="34" charset="-122"/>
                <a:ea typeface="Microsoft YaHei Light" panose="020B0502040204020203" pitchFamily="34" charset="-122"/>
              </a:rPr>
              <a:t>週邊控制</a:t>
            </a:r>
            <a:r>
              <a:rPr kumimoji="1" lang="zh-TW" altLang="en-US" dirty="0"/>
              <a:t> </a:t>
            </a:r>
            <a:r>
              <a:rPr kumimoji="1" lang="en-US" altLang="zh-TW" dirty="0"/>
              <a:t>– </a:t>
            </a:r>
            <a:br>
              <a:rPr kumimoji="1" lang="en-US" altLang="zh-TW" dirty="0"/>
            </a:br>
            <a:r>
              <a:rPr kumimoji="1" lang="en-US" altLang="zh-TW" dirty="0"/>
              <a:t>port-mapped I/O</a:t>
            </a:r>
            <a:endParaRPr kumimoji="1" lang="zh-TW" altLang="en-US" dirty="0"/>
          </a:p>
        </p:txBody>
      </p:sp>
      <p:sp>
        <p:nvSpPr>
          <p:cNvPr id="6" name="矩形 5">
            <a:extLst>
              <a:ext uri="{FF2B5EF4-FFF2-40B4-BE49-F238E27FC236}">
                <a16:creationId xmlns:a16="http://schemas.microsoft.com/office/drawing/2014/main" id="{DBC94D08-3962-784A-9D17-7836121927F8}"/>
              </a:ext>
            </a:extLst>
          </p:cNvPr>
          <p:cNvSpPr/>
          <p:nvPr/>
        </p:nvSpPr>
        <p:spPr>
          <a:xfrm>
            <a:off x="5196290" y="2066863"/>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左-右雙向箭號 6">
            <a:extLst>
              <a:ext uri="{FF2B5EF4-FFF2-40B4-BE49-F238E27FC236}">
                <a16:creationId xmlns:a16="http://schemas.microsoft.com/office/drawing/2014/main" id="{BD3D2BC1-0B93-D74A-8F4D-16A3643308D8}"/>
              </a:ext>
            </a:extLst>
          </p:cNvPr>
          <p:cNvSpPr/>
          <p:nvPr/>
        </p:nvSpPr>
        <p:spPr>
          <a:xfrm>
            <a:off x="2832298" y="3568914"/>
            <a:ext cx="4126063" cy="8923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I/O BUS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上-下雙向箭號 7">
            <a:extLst>
              <a:ext uri="{FF2B5EF4-FFF2-40B4-BE49-F238E27FC236}">
                <a16:creationId xmlns:a16="http://schemas.microsoft.com/office/drawing/2014/main" id="{A9465264-5EC5-744C-A178-ED76520C4A08}"/>
              </a:ext>
            </a:extLst>
          </p:cNvPr>
          <p:cNvSpPr/>
          <p:nvPr/>
        </p:nvSpPr>
        <p:spPr>
          <a:xfrm>
            <a:off x="5670015" y="3025332"/>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1DBB21CA-895E-D54C-9FDC-B90A68C7FD95}"/>
              </a:ext>
            </a:extLst>
          </p:cNvPr>
          <p:cNvSpPr/>
          <p:nvPr/>
        </p:nvSpPr>
        <p:spPr>
          <a:xfrm>
            <a:off x="3148988" y="4640106"/>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Device 1</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89033F2B-6558-1E4E-88E0-2D91B97094CE}"/>
              </a:ext>
            </a:extLst>
          </p:cNvPr>
          <p:cNvSpPr/>
          <p:nvPr/>
        </p:nvSpPr>
        <p:spPr>
          <a:xfrm>
            <a:off x="5196290" y="4640106"/>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Device 2</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5A1C877B-4888-DC4F-98A6-268CD4C0F957}"/>
              </a:ext>
            </a:extLst>
          </p:cNvPr>
          <p:cNvSpPr/>
          <p:nvPr/>
        </p:nvSpPr>
        <p:spPr>
          <a:xfrm>
            <a:off x="7243592" y="4640105"/>
            <a:ext cx="1377109" cy="1123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上-下雙向箭號 11">
            <a:extLst>
              <a:ext uri="{FF2B5EF4-FFF2-40B4-BE49-F238E27FC236}">
                <a16:creationId xmlns:a16="http://schemas.microsoft.com/office/drawing/2014/main" id="{803DCA19-4B37-8445-AADA-33212E476041}"/>
              </a:ext>
            </a:extLst>
          </p:cNvPr>
          <p:cNvSpPr/>
          <p:nvPr/>
        </p:nvSpPr>
        <p:spPr>
          <a:xfrm>
            <a:off x="3622713" y="4052856"/>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上-下雙向箭號 12">
            <a:extLst>
              <a:ext uri="{FF2B5EF4-FFF2-40B4-BE49-F238E27FC236}">
                <a16:creationId xmlns:a16="http://schemas.microsoft.com/office/drawing/2014/main" id="{FE725CB3-DDAE-514C-BF12-C4214DBD61A4}"/>
              </a:ext>
            </a:extLst>
          </p:cNvPr>
          <p:cNvSpPr/>
          <p:nvPr/>
        </p:nvSpPr>
        <p:spPr>
          <a:xfrm>
            <a:off x="5670016" y="4052856"/>
            <a:ext cx="429658" cy="84869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文字方塊 14">
            <a:extLst>
              <a:ext uri="{FF2B5EF4-FFF2-40B4-BE49-F238E27FC236}">
                <a16:creationId xmlns:a16="http://schemas.microsoft.com/office/drawing/2014/main" id="{ECA46DA5-B048-DE4C-B3D3-F768E51C1430}"/>
              </a:ext>
            </a:extLst>
          </p:cNvPr>
          <p:cNvSpPr txBox="1"/>
          <p:nvPr/>
        </p:nvSpPr>
        <p:spPr>
          <a:xfrm>
            <a:off x="7381354" y="5828026"/>
            <a:ext cx="1101584"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0~4G</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
        <p:nvSpPr>
          <p:cNvPr id="16" name="文字方塊 15">
            <a:extLst>
              <a:ext uri="{FF2B5EF4-FFF2-40B4-BE49-F238E27FC236}">
                <a16:creationId xmlns:a16="http://schemas.microsoft.com/office/drawing/2014/main" id="{000D3E4E-B762-6D42-9A28-866A990A0BF4}"/>
              </a:ext>
            </a:extLst>
          </p:cNvPr>
          <p:cNvSpPr txBox="1"/>
          <p:nvPr/>
        </p:nvSpPr>
        <p:spPr>
          <a:xfrm>
            <a:off x="5031886" y="5839146"/>
            <a:ext cx="2071401"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400H-500H</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
        <p:nvSpPr>
          <p:cNvPr id="17" name="文字方塊 16">
            <a:extLst>
              <a:ext uri="{FF2B5EF4-FFF2-40B4-BE49-F238E27FC236}">
                <a16:creationId xmlns:a16="http://schemas.microsoft.com/office/drawing/2014/main" id="{E8697BFD-736F-6241-B08A-54668D7F26A3}"/>
              </a:ext>
            </a:extLst>
          </p:cNvPr>
          <p:cNvSpPr txBox="1"/>
          <p:nvPr/>
        </p:nvSpPr>
        <p:spPr>
          <a:xfrm>
            <a:off x="2832298" y="5839146"/>
            <a:ext cx="2066591" cy="523220"/>
          </a:xfrm>
          <a:prstGeom prst="rect">
            <a:avLst/>
          </a:prstGeom>
          <a:noFill/>
        </p:spPr>
        <p:txBody>
          <a:bodyPr wrap="none" rtlCol="0">
            <a:spAutoFit/>
          </a:bodyPr>
          <a:lstStyle/>
          <a:p>
            <a:r>
              <a:rPr kumimoji="1" lang="en-US" altLang="zh-TW" sz="2800" dirty="0">
                <a:solidFill>
                  <a:srgbClr val="FF0000"/>
                </a:solidFill>
                <a:latin typeface="Microsoft YaHei Light" panose="020B0502040204020203" pitchFamily="34" charset="-122"/>
                <a:ea typeface="Microsoft YaHei Light" panose="020B0502040204020203" pitchFamily="34" charset="-122"/>
              </a:rPr>
              <a:t>200H-300H</a:t>
            </a:r>
            <a:endParaRPr kumimoji="1" lang="zh-TW" altLang="en-US" sz="2800" dirty="0">
              <a:solidFill>
                <a:srgbClr val="FF0000"/>
              </a:solidFill>
              <a:latin typeface="Microsoft YaHei Light" panose="020B0502040204020203" pitchFamily="34" charset="-122"/>
              <a:ea typeface="Microsoft YaHei Light" panose="020B0502040204020203" pitchFamily="34" charset="-122"/>
            </a:endParaRPr>
          </a:p>
        </p:txBody>
      </p:sp>
      <p:sp>
        <p:nvSpPr>
          <p:cNvPr id="3" name="左-上雙向箭號 2">
            <a:extLst>
              <a:ext uri="{FF2B5EF4-FFF2-40B4-BE49-F238E27FC236}">
                <a16:creationId xmlns:a16="http://schemas.microsoft.com/office/drawing/2014/main" id="{4399E872-39D1-2B44-AB68-B10BFA2B5D34}"/>
              </a:ext>
            </a:extLst>
          </p:cNvPr>
          <p:cNvSpPr/>
          <p:nvPr/>
        </p:nvSpPr>
        <p:spPr>
          <a:xfrm rot="16200000">
            <a:off x="6029728" y="2735135"/>
            <a:ext cx="2548648" cy="1784191"/>
          </a:xfrm>
          <a:prstGeom prst="leftUpArrow">
            <a:avLst>
              <a:gd name="adj1" fmla="val 15177"/>
              <a:gd name="adj2" fmla="val 14885"/>
              <a:gd name="adj3" fmla="val 1945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Memory bus</a:t>
            </a:r>
            <a:endParaRPr kumimoji="1"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468633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92D9FA67-E207-F542-92BB-1202019B2D6D}"/>
              </a:ext>
            </a:extLst>
          </p:cNvPr>
          <p:cNvSpPr>
            <a:spLocks noGrp="1"/>
          </p:cNvSpPr>
          <p:nvPr>
            <p:ph idx="1"/>
          </p:nvPr>
        </p:nvSpPr>
        <p:spPr/>
        <p:txBody>
          <a:bodyPr/>
          <a:lstStyle/>
          <a:p>
            <a:r>
              <a:rPr kumimoji="1" lang="en-US" altLang="zh-TW" dirty="0"/>
              <a:t>Port I/O</a:t>
            </a:r>
            <a:r>
              <a:rPr kumimoji="1" lang="zh-CN" altLang="en-US" dirty="0"/>
              <a:t>和</a:t>
            </a:r>
            <a:r>
              <a:rPr kumimoji="1" lang="en-US" altLang="zh-CN" dirty="0"/>
              <a:t>memory mapped I/O</a:t>
            </a:r>
            <a:r>
              <a:rPr kumimoji="1" lang="zh-CN" altLang="en-US" dirty="0"/>
              <a:t>各自是什麼？</a:t>
            </a:r>
            <a:endParaRPr kumimoji="1" lang="en-US" altLang="zh-CN" dirty="0"/>
          </a:p>
          <a:p>
            <a:r>
              <a:rPr kumimoji="1" lang="zh-TW" altLang="en-US" dirty="0"/>
              <a:t>目前</a:t>
            </a:r>
            <a:r>
              <a:rPr kumimoji="1" lang="en-US" altLang="zh-CN" dirty="0"/>
              <a:t>memory mapped I/O</a:t>
            </a:r>
            <a:r>
              <a:rPr kumimoji="1" lang="zh-CN" altLang="en-US" dirty="0"/>
              <a:t>是主流，請自行上網找一下</a:t>
            </a:r>
            <a:r>
              <a:rPr kumimoji="1" lang="en-US" altLang="zh-CN" dirty="0"/>
              <a:t>MM i/o</a:t>
            </a:r>
            <a:r>
              <a:rPr kumimoji="1" lang="zh-CN" altLang="en-US" dirty="0"/>
              <a:t>的優勢</a:t>
            </a:r>
            <a:endParaRPr kumimoji="1" lang="zh-TW" altLang="en-US" dirty="0"/>
          </a:p>
        </p:txBody>
      </p:sp>
    </p:spTree>
    <p:extLst>
      <p:ext uri="{BB962C8B-B14F-4D97-AF65-F5344CB8AC3E}">
        <p14:creationId xmlns:p14="http://schemas.microsoft.com/office/powerpoint/2010/main" val="417187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EE3F36E-1DA5-9643-A5BB-6E1A4E0FDC31}"/>
              </a:ext>
            </a:extLst>
          </p:cNvPr>
          <p:cNvSpPr>
            <a:spLocks noGrp="1"/>
          </p:cNvSpPr>
          <p:nvPr>
            <p:ph type="ctrTitle"/>
          </p:nvPr>
        </p:nvSpPr>
        <p:spPr/>
        <p:txBody>
          <a:bodyPr/>
          <a:lstStyle/>
          <a:p>
            <a:pPr algn="l"/>
            <a:r>
              <a:rPr kumimoji="1" lang="zh-CN" altLang="en-US" sz="6600" dirty="0"/>
              <a:t>部分子系統簡介</a:t>
            </a:r>
            <a:br>
              <a:rPr kumimoji="1" lang="en-US" altLang="zh-TW" sz="6600" dirty="0"/>
            </a:br>
            <a:r>
              <a:rPr kumimoji="1" lang="en-US" altLang="zh-TW" sz="6600" dirty="0"/>
              <a:t>	I/O </a:t>
            </a:r>
            <a:r>
              <a:rPr kumimoji="1" lang="zh-CN" altLang="en-US" sz="6600" dirty="0"/>
              <a:t>子系統</a:t>
            </a:r>
            <a:br>
              <a:rPr kumimoji="1" lang="en-US" altLang="zh-CN" sz="6600" dirty="0"/>
            </a:br>
            <a:r>
              <a:rPr kumimoji="1" lang="en-US" altLang="zh-CN" sz="6600" dirty="0"/>
              <a:t>		</a:t>
            </a:r>
            <a:r>
              <a:rPr kumimoji="1" lang="zh-CN" altLang="en-US" sz="6600" dirty="0"/>
              <a:t>傳輸資料</a:t>
            </a:r>
            <a:endParaRPr kumimoji="1" lang="zh-TW" altLang="en-US" sz="6600" dirty="0"/>
          </a:p>
        </p:txBody>
      </p:sp>
    </p:spTree>
    <p:extLst>
      <p:ext uri="{BB962C8B-B14F-4D97-AF65-F5344CB8AC3E}">
        <p14:creationId xmlns:p14="http://schemas.microsoft.com/office/powerpoint/2010/main" val="4101515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7D472-E599-B942-9E0F-CCFF7BD484B6}"/>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en-US" altLang="zh-CN" dirty="0">
                <a:latin typeface="Microsoft YaHei Light" panose="020B0502040204020203" pitchFamily="34" charset="-122"/>
                <a:ea typeface="Microsoft YaHei Light" panose="020B0502040204020203" pitchFamily="34" charset="-122"/>
              </a:rPr>
              <a:t> - DMA</a:t>
            </a:r>
            <a:endParaRPr kumimoji="1" lang="zh-TW" altLang="en-US" dirty="0"/>
          </a:p>
        </p:txBody>
      </p:sp>
      <p:sp>
        <p:nvSpPr>
          <p:cNvPr id="3" name="內容版面配置區 2">
            <a:extLst>
              <a:ext uri="{FF2B5EF4-FFF2-40B4-BE49-F238E27FC236}">
                <a16:creationId xmlns:a16="http://schemas.microsoft.com/office/drawing/2014/main" id="{D2656F26-D42D-9B46-A933-DDFEC741C913}"/>
              </a:ext>
            </a:extLst>
          </p:cNvPr>
          <p:cNvSpPr>
            <a:spLocks noGrp="1"/>
          </p:cNvSpPr>
          <p:nvPr>
            <p:ph idx="1"/>
          </p:nvPr>
        </p:nvSpPr>
        <p:spPr/>
        <p:txBody>
          <a:bodyPr>
            <a:normAutofit/>
          </a:bodyPr>
          <a:lstStyle/>
          <a:p>
            <a:pPr>
              <a:lnSpc>
                <a:spcPct val="150000"/>
              </a:lnSpc>
            </a:pPr>
            <a:r>
              <a:rPr kumimoji="1" lang="zh-CN" altLang="en-US" dirty="0">
                <a:latin typeface="Microsoft YaHei Light" panose="020B0502040204020203" pitchFamily="34" charset="-122"/>
                <a:ea typeface="Microsoft YaHei Light" panose="020B0502040204020203" pitchFamily="34" charset="-122"/>
              </a:rPr>
              <a:t>相較於</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DMA</a:t>
            </a:r>
            <a:r>
              <a:rPr kumimoji="1" lang="zh-TW" altLang="en-US" dirty="0"/>
              <a:t> （</a:t>
            </a:r>
            <a:r>
              <a:rPr kumimoji="1" lang="en-US" altLang="zh-TW" dirty="0"/>
              <a:t>direct memory access</a:t>
            </a:r>
            <a:r>
              <a:rPr kumimoji="1" lang="zh-TW" altLang="en-US" dirty="0"/>
              <a:t>）</a:t>
            </a:r>
            <a:r>
              <a:rPr kumimoji="1" lang="zh-CN" altLang="en-US" dirty="0">
                <a:latin typeface="Microsoft YaHei Light" panose="020B0502040204020203" pitchFamily="34" charset="-122"/>
                <a:ea typeface="Microsoft YaHei Light" panose="020B0502040204020203" pitchFamily="34" charset="-122"/>
              </a:rPr>
              <a:t>是相對簡單的硬體，專門用來做主記憶體對主記憶體的傳輸或裝置記憶體對主記憶體的傳輸</a:t>
            </a:r>
            <a:endParaRPr kumimoji="1" lang="en-US" altLang="zh-TW" dirty="0"/>
          </a:p>
          <a:p>
            <a:pPr lvl="1">
              <a:lnSpc>
                <a:spcPct val="150000"/>
              </a:lnSpc>
            </a:pPr>
            <a:r>
              <a:rPr kumimoji="1" lang="en-US" altLang="zh-TW" dirty="0"/>
              <a:t>DMA</a:t>
            </a:r>
            <a:r>
              <a:rPr kumimoji="1" lang="zh-CN" altLang="en-US" dirty="0">
                <a:latin typeface="Microsoft YaHei Light" panose="020B0502040204020203" pitchFamily="34" charset="-122"/>
                <a:ea typeface="Microsoft YaHei Light" panose="020B0502040204020203" pitchFamily="34" charset="-122"/>
              </a:rPr>
              <a:t>可以屬於</a:t>
            </a:r>
            <a:r>
              <a:rPr kumimoji="1" lang="en-US" altLang="zh-CN" dirty="0">
                <a:latin typeface="Microsoft YaHei Light" panose="020B0502040204020203" pitchFamily="34" charset="-122"/>
                <a:ea typeface="Microsoft YaHei Light" panose="020B0502040204020203" pitchFamily="34" charset="-122"/>
              </a:rPr>
              <a:t>bus</a:t>
            </a:r>
            <a:r>
              <a:rPr kumimoji="1" lang="zh-CN" altLang="en-US" dirty="0">
                <a:latin typeface="Microsoft YaHei Light" panose="020B0502040204020203" pitchFamily="34" charset="-122"/>
                <a:ea typeface="Microsoft YaHei Light" panose="020B0502040204020203" pitchFamily="34" charset="-122"/>
              </a:rPr>
              <a:t>的一部分（如：</a:t>
            </a:r>
            <a:r>
              <a:rPr kumimoji="1" lang="en-US" altLang="zh-CN" dirty="0">
                <a:latin typeface="Microsoft YaHei Light" panose="020B0502040204020203" pitchFamily="34" charset="-122"/>
                <a:ea typeface="Microsoft YaHei Light" panose="020B0502040204020203" pitchFamily="34" charset="-122"/>
              </a:rPr>
              <a:t>ISA</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或者裝置的一部分（如：</a:t>
            </a:r>
            <a:r>
              <a:rPr kumimoji="1" lang="en-US" altLang="zh-CN" dirty="0">
                <a:latin typeface="Microsoft YaHei Light" panose="020B0502040204020203" pitchFamily="34" charset="-122"/>
                <a:ea typeface="Microsoft YaHei Light" panose="020B0502040204020203" pitchFamily="34" charset="-122"/>
              </a:rPr>
              <a:t>PCI</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p:txBody>
      </p:sp>
      <p:sp>
        <p:nvSpPr>
          <p:cNvPr id="4" name="文字方塊 3">
            <a:extLst>
              <a:ext uri="{FF2B5EF4-FFF2-40B4-BE49-F238E27FC236}">
                <a16:creationId xmlns:a16="http://schemas.microsoft.com/office/drawing/2014/main" id="{F5354F97-EDB2-1648-8C7E-74113785774D}"/>
              </a:ext>
            </a:extLst>
          </p:cNvPr>
          <p:cNvSpPr txBox="1"/>
          <p:nvPr/>
        </p:nvSpPr>
        <p:spPr>
          <a:xfrm>
            <a:off x="8166100" y="6045200"/>
            <a:ext cx="3759200" cy="369332"/>
          </a:xfrm>
          <a:prstGeom prst="rect">
            <a:avLst/>
          </a:prstGeom>
          <a:noFill/>
        </p:spPr>
        <p:txBody>
          <a:bodyPr wrap="square" rtlCol="0">
            <a:spAutoFit/>
          </a:bodyPr>
          <a:lstStyle/>
          <a:p>
            <a:r>
              <a:rPr kumimoji="1" lang="en-US" altLang="zh-TW" dirty="0">
                <a:latin typeface="Microsoft YaHei Light" panose="020B0502040204020203" pitchFamily="34" charset="-122"/>
                <a:ea typeface="Microsoft YaHei Light" panose="020B0502040204020203" pitchFamily="34" charset="-122"/>
              </a:rPr>
              <a:t>TLB</a:t>
            </a:r>
            <a:r>
              <a:rPr kumimoji="1" lang="zh-TW" altLang="en-US" dirty="0">
                <a:latin typeface="Microsoft YaHei Light" panose="020B0502040204020203" pitchFamily="34" charset="-122"/>
                <a:ea typeface="Microsoft YaHei Light" panose="020B0502040204020203" pitchFamily="34" charset="-122"/>
              </a:rPr>
              <a:t>於後面的章節介紹</a:t>
            </a:r>
          </a:p>
        </p:txBody>
      </p:sp>
    </p:spTree>
    <p:extLst>
      <p:ext uri="{BB962C8B-B14F-4D97-AF65-F5344CB8AC3E}">
        <p14:creationId xmlns:p14="http://schemas.microsoft.com/office/powerpoint/2010/main" val="639590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F5256-E59C-764D-A0AE-AED4E3CD588B}"/>
              </a:ext>
            </a:extLst>
          </p:cNvPr>
          <p:cNvSpPr>
            <a:spLocks noGrp="1"/>
          </p:cNvSpPr>
          <p:nvPr>
            <p:ph type="title"/>
          </p:nvPr>
        </p:nvSpPr>
        <p:spPr/>
        <p:txBody>
          <a:bodyPr/>
          <a:lstStyle/>
          <a:p>
            <a:r>
              <a:rPr kumimoji="1" lang="en-US" altLang="zh-TW" dirty="0"/>
              <a:t>(DMA and Cache)  coherency problems</a:t>
            </a:r>
            <a:endParaRPr kumimoji="1" lang="zh-TW" altLang="en-US" dirty="0"/>
          </a:p>
        </p:txBody>
      </p:sp>
      <p:sp>
        <p:nvSpPr>
          <p:cNvPr id="3" name="內容版面配置區 2">
            <a:extLst>
              <a:ext uri="{FF2B5EF4-FFF2-40B4-BE49-F238E27FC236}">
                <a16:creationId xmlns:a16="http://schemas.microsoft.com/office/drawing/2014/main" id="{C9F57C16-3BF8-064F-9927-B1A727AA87D1}"/>
              </a:ext>
            </a:extLst>
          </p:cNvPr>
          <p:cNvSpPr>
            <a:spLocks noGrp="1"/>
          </p:cNvSpPr>
          <p:nvPr>
            <p:ph idx="1"/>
          </p:nvPr>
        </p:nvSpPr>
        <p:spPr/>
        <p:txBody>
          <a:bodyPr>
            <a:normAutofit fontScale="85000" lnSpcReduction="20000"/>
          </a:bodyPr>
          <a:lstStyle/>
          <a:p>
            <a:pPr>
              <a:lnSpc>
                <a:spcPct val="150000"/>
              </a:lnSpc>
            </a:pPr>
            <a:r>
              <a:rPr kumimoji="1" lang="en-US" altLang="zh-CN" dirty="0">
                <a:latin typeface="Microsoft YaHei Light" panose="020B0502040204020203" pitchFamily="34" charset="-122"/>
                <a:ea typeface="Microsoft YaHei Light" panose="020B0502040204020203" pitchFamily="34" charset="-122"/>
              </a:rPr>
              <a:t>DMA</a:t>
            </a:r>
            <a:r>
              <a:rPr kumimoji="1" lang="zh-CN" altLang="en-US" dirty="0">
                <a:latin typeface="Microsoft YaHei Light" panose="020B0502040204020203" pitchFamily="34" charset="-122"/>
                <a:ea typeface="Microsoft YaHei Light" panose="020B0502040204020203" pitchFamily="34" charset="-122"/>
              </a:rPr>
              <a:t>直接存取記憶體，但這</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透過</a:t>
            </a:r>
            <a:r>
              <a:rPr kumimoji="1" lang="en-US" altLang="zh-CN"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存取記憶體，這造成資料不一致（下一頁有圖解）</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TW" altLang="en-US" dirty="0"/>
              <a:t>從記憶體寫出資料到裝置時，必須將</a:t>
            </a:r>
            <a:r>
              <a:rPr kumimoji="1" lang="en-US" altLang="zh-TW" dirty="0"/>
              <a:t>cache</a:t>
            </a:r>
            <a:r>
              <a:rPr kumimoji="1" lang="zh-CN" altLang="en-US" dirty="0">
                <a:latin typeface="Microsoft YaHei Light" panose="020B0502040204020203" pitchFamily="34" charset="-122"/>
                <a:ea typeface="Microsoft YaHei Light" panose="020B0502040204020203" pitchFamily="34" charset="-122"/>
              </a:rPr>
              <a:t>的資料</a:t>
            </a:r>
            <a:r>
              <a:rPr kumimoji="1" lang="en-US" altLang="zh-CN" dirty="0">
                <a:latin typeface="Microsoft YaHei Light" panose="020B0502040204020203" pitchFamily="34" charset="-122"/>
                <a:ea typeface="Microsoft YaHei Light" panose="020B0502040204020203" pitchFamily="34" charset="-122"/>
              </a:rPr>
              <a:t>flush</a:t>
            </a:r>
            <a:r>
              <a:rPr kumimoji="1" lang="zh-CN" altLang="en-US" dirty="0">
                <a:latin typeface="Microsoft YaHei Light" panose="020B0502040204020203" pitchFamily="34" charset="-122"/>
                <a:ea typeface="Microsoft YaHei Light" panose="020B0502040204020203" pitchFamily="34" charset="-122"/>
              </a:rPr>
              <a:t>到記憶體。</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從裝置讀取資料到記憶體時，必須先</a:t>
            </a:r>
            <a:r>
              <a:rPr kumimoji="1" lang="en-US" altLang="zh-CN" dirty="0">
                <a:latin typeface="Microsoft YaHei Light" panose="020B0502040204020203" pitchFamily="34" charset="-122"/>
                <a:ea typeface="Microsoft YaHei Light" panose="020B0502040204020203" pitchFamily="34" charset="-122"/>
              </a:rPr>
              <a:t>invalid</a:t>
            </a:r>
            <a:r>
              <a:rPr kumimoji="1" lang="zh-CN" altLang="en-US" dirty="0">
                <a:latin typeface="Microsoft YaHei Light" panose="020B0502040204020203" pitchFamily="34" charset="-122"/>
                <a:ea typeface="Microsoft YaHei Light" panose="020B0502040204020203" pitchFamily="34" charset="-122"/>
              </a:rPr>
              <a:t>相對應的</a:t>
            </a:r>
            <a:r>
              <a:rPr kumimoji="1" lang="en-US" altLang="zh-CN" dirty="0">
                <a:latin typeface="Microsoft YaHei Light" panose="020B0502040204020203" pitchFamily="34" charset="-122"/>
                <a:ea typeface="Microsoft YaHei Light" panose="020B0502040204020203" pitchFamily="34" charset="-122"/>
              </a:rPr>
              <a:t>cache line</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pPr>
              <a:lnSpc>
                <a:spcPct val="150000"/>
              </a:lnSpc>
            </a:pPr>
            <a:r>
              <a:rPr kumimoji="1" lang="en-US" altLang="zh-CN" dirty="0">
                <a:latin typeface="Microsoft YaHei Light" panose="020B0502040204020203" pitchFamily="34" charset="-122"/>
                <a:ea typeface="Microsoft YaHei Light" panose="020B0502040204020203" pitchFamily="34" charset="-122"/>
              </a:rPr>
              <a:t>alignment</a:t>
            </a:r>
          </a:p>
          <a:p>
            <a:pPr lvl="1">
              <a:lnSpc>
                <a:spcPct val="150000"/>
              </a:lnSpc>
            </a:pPr>
            <a:r>
              <a:rPr kumimoji="1" lang="en-US" altLang="zh-CN" dirty="0">
                <a:latin typeface="Microsoft YaHei Light" panose="020B0502040204020203" pitchFamily="34" charset="-122"/>
                <a:ea typeface="Microsoft YaHei Light" panose="020B0502040204020203" pitchFamily="34" charset="-122"/>
              </a:rPr>
              <a:t>DMA</a:t>
            </a:r>
            <a:r>
              <a:rPr kumimoji="1" lang="zh-CN" altLang="en-US" dirty="0">
                <a:latin typeface="Microsoft YaHei Light" panose="020B0502040204020203" pitchFamily="34" charset="-122"/>
                <a:ea typeface="Microsoft YaHei Light" panose="020B0502040204020203" pitchFamily="34" charset="-122"/>
              </a:rPr>
              <a:t>傳輸的資料的開始及結束位置，通常要和</a:t>
            </a:r>
            <a:r>
              <a:rPr kumimoji="1" lang="en-US" altLang="zh-CN"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和</a:t>
            </a:r>
            <a:r>
              <a:rPr kumimoji="1" lang="en-US" altLang="zh-CN" dirty="0">
                <a:latin typeface="Microsoft YaHei Light" panose="020B0502040204020203" pitchFamily="34" charset="-122"/>
                <a:ea typeface="Microsoft YaHei Light" panose="020B0502040204020203" pitchFamily="34" charset="-122"/>
              </a:rPr>
              <a:t>memory</a:t>
            </a:r>
            <a:r>
              <a:rPr kumimoji="1" lang="zh-CN" altLang="en-US" dirty="0">
                <a:latin typeface="Microsoft YaHei Light" panose="020B0502040204020203" pitchFamily="34" charset="-122"/>
                <a:ea typeface="Microsoft YaHei Light" panose="020B0502040204020203" pitchFamily="34" charset="-122"/>
              </a:rPr>
              <a:t>的寬度進行對齊</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這部分的限制可能來自於</a:t>
            </a:r>
            <a:r>
              <a:rPr kumimoji="1" lang="en-US" altLang="zh-CN" dirty="0">
                <a:latin typeface="Microsoft YaHei Light" panose="020B0502040204020203" pitchFamily="34" charset="-122"/>
                <a:ea typeface="Microsoft YaHei Light" panose="020B0502040204020203" pitchFamily="34" charset="-122"/>
              </a:rPr>
              <a:t>DMA controller</a:t>
            </a:r>
            <a:r>
              <a:rPr kumimoji="1" lang="zh-CN" altLang="en-US" dirty="0">
                <a:latin typeface="Microsoft YaHei Light" panose="020B0502040204020203" pitchFamily="34" charset="-122"/>
                <a:ea typeface="Microsoft YaHei Light" panose="020B0502040204020203" pitchFamily="34" charset="-122"/>
              </a:rPr>
              <a:t>直接將資料以「固定的大小」（或稱之為單位）更新到</a:t>
            </a:r>
            <a:r>
              <a:rPr kumimoji="1" lang="en-US" altLang="zh-CN"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。硬體在這個地方並沒有做特別的處理（例如：讓非對齊的資料也可「部分」更新）</a:t>
            </a:r>
            <a:endParaRPr kumimoji="1" lang="en-US" altLang="zh-CN"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E341476D-DC1D-0747-8A89-723E405F0C35}"/>
                  </a:ext>
                </a:extLst>
              </p14:cNvPr>
              <p14:cNvContentPartPr/>
              <p14:nvPr/>
            </p14:nvContentPartPr>
            <p14:xfrm>
              <a:off x="4860000" y="1410480"/>
              <a:ext cx="3394440" cy="117720"/>
            </p14:xfrm>
          </p:contentPart>
        </mc:Choice>
        <mc:Fallback xmlns="">
          <p:pic>
            <p:nvPicPr>
              <p:cNvPr id="4" name="筆跡 3">
                <a:extLst>
                  <a:ext uri="{FF2B5EF4-FFF2-40B4-BE49-F238E27FC236}">
                    <a16:creationId xmlns:a16="http://schemas.microsoft.com/office/drawing/2014/main" id="{E341476D-DC1D-0747-8A89-723E405F0C35}"/>
                  </a:ext>
                </a:extLst>
              </p:cNvPr>
              <p:cNvPicPr/>
              <p:nvPr/>
            </p:nvPicPr>
            <p:blipFill>
              <a:blip r:embed="rId4"/>
              <a:stretch>
                <a:fillRect/>
              </a:stretch>
            </p:blipFill>
            <p:spPr>
              <a:xfrm>
                <a:off x="4843800" y="1394280"/>
                <a:ext cx="3426840" cy="150120"/>
              </a:xfrm>
              <a:prstGeom prst="rect">
                <a:avLst/>
              </a:prstGeom>
            </p:spPr>
          </p:pic>
        </mc:Fallback>
      </mc:AlternateContent>
    </p:spTree>
    <p:extLst>
      <p:ext uri="{BB962C8B-B14F-4D97-AF65-F5344CB8AC3E}">
        <p14:creationId xmlns:p14="http://schemas.microsoft.com/office/powerpoint/2010/main" val="1889521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A0282E-AB46-5A42-81EE-D2A829D9F746}"/>
              </a:ext>
            </a:extLst>
          </p:cNvPr>
          <p:cNvSpPr>
            <a:spLocks noGrp="1"/>
          </p:cNvSpPr>
          <p:nvPr>
            <p:ph type="title"/>
          </p:nvPr>
        </p:nvSpPr>
        <p:spPr/>
        <p:txBody>
          <a:bodyPr/>
          <a:lstStyle/>
          <a:p>
            <a:r>
              <a:rPr kumimoji="1" lang="en-US" altLang="zh-TW" dirty="0"/>
              <a:t>Cache</a:t>
            </a:r>
            <a:r>
              <a:rPr kumimoji="1" lang="zh-CN" altLang="en-US" dirty="0">
                <a:latin typeface="Microsoft YaHei Light" panose="020B0502040204020203" pitchFamily="34" charset="-122"/>
                <a:ea typeface="Microsoft YaHei Light" panose="020B0502040204020203" pitchFamily="34" charset="-122"/>
              </a:rPr>
              <a:t>與</a:t>
            </a:r>
            <a:r>
              <a:rPr kumimoji="1" lang="en-US" altLang="zh-CN" dirty="0">
                <a:latin typeface="Microsoft YaHei Light" panose="020B0502040204020203" pitchFamily="34" charset="-122"/>
                <a:ea typeface="Microsoft YaHei Light" panose="020B0502040204020203" pitchFamily="34" charset="-122"/>
              </a:rPr>
              <a:t>DMA</a:t>
            </a:r>
            <a:r>
              <a:rPr kumimoji="1" lang="zh-CN" altLang="en-US" dirty="0">
                <a:latin typeface="Microsoft YaHei Light" panose="020B0502040204020203" pitchFamily="34" charset="-122"/>
                <a:ea typeface="Microsoft YaHei Light" panose="020B0502040204020203" pitchFamily="34" charset="-122"/>
              </a:rPr>
              <a:t>的資料不一致性</a:t>
            </a:r>
            <a:endParaRPr kumimoji="1" lang="zh-TW" altLang="en-US" dirty="0"/>
          </a:p>
        </p:txBody>
      </p:sp>
      <p:sp>
        <p:nvSpPr>
          <p:cNvPr id="4" name="圓角矩形 3">
            <a:extLst>
              <a:ext uri="{FF2B5EF4-FFF2-40B4-BE49-F238E27FC236}">
                <a16:creationId xmlns:a16="http://schemas.microsoft.com/office/drawing/2014/main" id="{C602517A-756A-F041-82BC-467082791204}"/>
              </a:ext>
            </a:extLst>
          </p:cNvPr>
          <p:cNvSpPr/>
          <p:nvPr/>
        </p:nvSpPr>
        <p:spPr>
          <a:xfrm>
            <a:off x="2397513" y="2031090"/>
            <a:ext cx="1590392" cy="769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core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圓角矩形 4">
            <a:extLst>
              <a:ext uri="{FF2B5EF4-FFF2-40B4-BE49-F238E27FC236}">
                <a16:creationId xmlns:a16="http://schemas.microsoft.com/office/drawing/2014/main" id="{8B3A428E-2E80-7A41-BE46-C3D6CC72A82E}"/>
              </a:ext>
            </a:extLst>
          </p:cNvPr>
          <p:cNvSpPr/>
          <p:nvPr/>
        </p:nvSpPr>
        <p:spPr>
          <a:xfrm>
            <a:off x="2397512" y="3053285"/>
            <a:ext cx="1550913" cy="769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cache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左-右雙向箭號 5">
            <a:extLst>
              <a:ext uri="{FF2B5EF4-FFF2-40B4-BE49-F238E27FC236}">
                <a16:creationId xmlns:a16="http://schemas.microsoft.com/office/drawing/2014/main" id="{8387B2CB-2398-4A4E-ACD7-9EE84B449691}"/>
              </a:ext>
            </a:extLst>
          </p:cNvPr>
          <p:cNvSpPr/>
          <p:nvPr/>
        </p:nvSpPr>
        <p:spPr>
          <a:xfrm>
            <a:off x="1172680" y="4163122"/>
            <a:ext cx="6839347" cy="743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BUS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圓角矩形 6">
            <a:extLst>
              <a:ext uri="{FF2B5EF4-FFF2-40B4-BE49-F238E27FC236}">
                <a16:creationId xmlns:a16="http://schemas.microsoft.com/office/drawing/2014/main" id="{7AEEB0A9-288A-0A44-AE21-0838FBB042C6}"/>
              </a:ext>
            </a:extLst>
          </p:cNvPr>
          <p:cNvSpPr/>
          <p:nvPr/>
        </p:nvSpPr>
        <p:spPr>
          <a:xfrm>
            <a:off x="2545976" y="3211551"/>
            <a:ext cx="1290917" cy="33497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cache</a:t>
            </a:r>
            <a:endParaRPr kumimoji="1" lang="zh-TW" altLang="en-US" baseline="-25000" dirty="0">
              <a:latin typeface="Microsoft YaHei Light" panose="020B0502040204020203" pitchFamily="34" charset="-122"/>
              <a:ea typeface="Microsoft YaHei Light" panose="020B0502040204020203" pitchFamily="34" charset="-122"/>
            </a:endParaRPr>
          </a:p>
        </p:txBody>
      </p:sp>
      <p:cxnSp>
        <p:nvCxnSpPr>
          <p:cNvPr id="9" name="直線箭頭接點 8">
            <a:extLst>
              <a:ext uri="{FF2B5EF4-FFF2-40B4-BE49-F238E27FC236}">
                <a16:creationId xmlns:a16="http://schemas.microsoft.com/office/drawing/2014/main" id="{17C782E3-C06B-7D48-9F4D-D80E0782BD8F}"/>
              </a:ext>
            </a:extLst>
          </p:cNvPr>
          <p:cNvCxnSpPr/>
          <p:nvPr/>
        </p:nvCxnSpPr>
        <p:spPr>
          <a:xfrm>
            <a:off x="3424323" y="2618448"/>
            <a:ext cx="0" cy="69137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94EC41EC-CA4F-2848-8AF7-C0B0D4946CBF}"/>
              </a:ext>
            </a:extLst>
          </p:cNvPr>
          <p:cNvSpPr txBox="1"/>
          <p:nvPr/>
        </p:nvSpPr>
        <p:spPr>
          <a:xfrm>
            <a:off x="3455983" y="2779470"/>
            <a:ext cx="413896"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(1)</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D1CD472B-4079-414B-A2FA-EBFCF80B0A2A}"/>
              </a:ext>
            </a:extLst>
          </p:cNvPr>
          <p:cNvSpPr/>
          <p:nvPr/>
        </p:nvSpPr>
        <p:spPr>
          <a:xfrm>
            <a:off x="3010829" y="5098546"/>
            <a:ext cx="2547289" cy="158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橢圓 11">
            <a:extLst>
              <a:ext uri="{FF2B5EF4-FFF2-40B4-BE49-F238E27FC236}">
                <a16:creationId xmlns:a16="http://schemas.microsoft.com/office/drawing/2014/main" id="{AF020E8A-5F2B-F448-A8CE-4D1EF7588AB1}"/>
              </a:ext>
            </a:extLst>
          </p:cNvPr>
          <p:cNvSpPr/>
          <p:nvPr/>
        </p:nvSpPr>
        <p:spPr>
          <a:xfrm>
            <a:off x="3265514" y="5827235"/>
            <a:ext cx="722391" cy="72239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sz="1200" dirty="0">
                <a:latin typeface="Microsoft YaHei Light" panose="020B0502040204020203" pitchFamily="34" charset="-122"/>
                <a:ea typeface="Microsoft YaHei Light" panose="020B0502040204020203" pitchFamily="34" charset="-122"/>
              </a:rPr>
              <a:t>DSK</a:t>
            </a:r>
            <a:endParaRPr kumimoji="1" lang="zh-TW" altLang="en-US" sz="1100" dirty="0">
              <a:latin typeface="Microsoft YaHei Light" panose="020B0502040204020203" pitchFamily="34" charset="-122"/>
              <a:ea typeface="Microsoft YaHei Light" panose="020B0502040204020203" pitchFamily="34" charset="-122"/>
            </a:endParaRPr>
          </a:p>
        </p:txBody>
      </p:sp>
      <p:sp>
        <p:nvSpPr>
          <p:cNvPr id="13" name="圓角矩形 12">
            <a:extLst>
              <a:ext uri="{FF2B5EF4-FFF2-40B4-BE49-F238E27FC236}">
                <a16:creationId xmlns:a16="http://schemas.microsoft.com/office/drawing/2014/main" id="{1A4EC1DE-7790-0842-9FA7-1E88907B80D5}"/>
              </a:ext>
            </a:extLst>
          </p:cNvPr>
          <p:cNvSpPr/>
          <p:nvPr/>
        </p:nvSpPr>
        <p:spPr>
          <a:xfrm>
            <a:off x="4084875" y="5682956"/>
            <a:ext cx="1389571" cy="5739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sz="1200" dirty="0">
                <a:latin typeface="Microsoft YaHei Light" panose="020B0502040204020203" pitchFamily="34" charset="-122"/>
                <a:ea typeface="Microsoft YaHei Light" panose="020B0502040204020203" pitchFamily="34" charset="-122"/>
              </a:rPr>
              <a:t>µc</a:t>
            </a:r>
          </a:p>
          <a:p>
            <a:pPr algn="ctr"/>
            <a:r>
              <a:rPr kumimoji="1" lang="en-US" altLang="zh-TW" sz="1200" dirty="0">
                <a:latin typeface="Microsoft YaHei Light" panose="020B0502040204020203" pitchFamily="34" charset="-122"/>
                <a:ea typeface="Microsoft YaHei Light" panose="020B0502040204020203" pitchFamily="34" charset="-122"/>
              </a:rPr>
              <a:t>(DMA controller)</a:t>
            </a:r>
            <a:endParaRPr kumimoji="1" lang="zh-TW" altLang="en-US" sz="1200" dirty="0">
              <a:latin typeface="Microsoft YaHei Light" panose="020B0502040204020203" pitchFamily="34" charset="-122"/>
              <a:ea typeface="Microsoft YaHei Light" panose="020B0502040204020203" pitchFamily="34" charset="-122"/>
            </a:endParaRPr>
          </a:p>
        </p:txBody>
      </p:sp>
      <p:sp>
        <p:nvSpPr>
          <p:cNvPr id="14" name="圓角矩形 13">
            <a:extLst>
              <a:ext uri="{FF2B5EF4-FFF2-40B4-BE49-F238E27FC236}">
                <a16:creationId xmlns:a16="http://schemas.microsoft.com/office/drawing/2014/main" id="{04132E39-AD2D-C140-94A6-9E2146B6D199}"/>
              </a:ext>
            </a:extLst>
          </p:cNvPr>
          <p:cNvSpPr/>
          <p:nvPr/>
        </p:nvSpPr>
        <p:spPr>
          <a:xfrm>
            <a:off x="3240487" y="5185317"/>
            <a:ext cx="949360" cy="3252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disk</a:t>
            </a:r>
            <a:endParaRPr kumimoji="1" lang="zh-TW" altLang="en-US" baseline="-25000" dirty="0">
              <a:latin typeface="Microsoft YaHei Light" panose="020B0502040204020203" pitchFamily="34" charset="-122"/>
              <a:ea typeface="Microsoft YaHei Light" panose="020B0502040204020203" pitchFamily="34" charset="-122"/>
            </a:endParaRPr>
          </a:p>
        </p:txBody>
      </p:sp>
      <p:cxnSp>
        <p:nvCxnSpPr>
          <p:cNvPr id="15" name="直線箭頭接點 14">
            <a:extLst>
              <a:ext uri="{FF2B5EF4-FFF2-40B4-BE49-F238E27FC236}">
                <a16:creationId xmlns:a16="http://schemas.microsoft.com/office/drawing/2014/main" id="{8FE3BFB4-F67D-6443-B3CA-66CC93668BF5}"/>
              </a:ext>
            </a:extLst>
          </p:cNvPr>
          <p:cNvCxnSpPr/>
          <p:nvPr/>
        </p:nvCxnSpPr>
        <p:spPr>
          <a:xfrm>
            <a:off x="3626709" y="5412638"/>
            <a:ext cx="0" cy="691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41FCCA4F-AB59-5B44-B412-03D7930AADCD}"/>
              </a:ext>
            </a:extLst>
          </p:cNvPr>
          <p:cNvSpPr txBox="1"/>
          <p:nvPr/>
        </p:nvSpPr>
        <p:spPr>
          <a:xfrm>
            <a:off x="1819656" y="5541055"/>
            <a:ext cx="1431802"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(2)100M/sec</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8" name="直線箭頭接點 17">
            <a:extLst>
              <a:ext uri="{FF2B5EF4-FFF2-40B4-BE49-F238E27FC236}">
                <a16:creationId xmlns:a16="http://schemas.microsoft.com/office/drawing/2014/main" id="{F1CA7857-87AF-504A-9F2F-5C2263904FBF}"/>
              </a:ext>
            </a:extLst>
          </p:cNvPr>
          <p:cNvCxnSpPr/>
          <p:nvPr/>
        </p:nvCxnSpPr>
        <p:spPr>
          <a:xfrm>
            <a:off x="3625555" y="4560849"/>
            <a:ext cx="0" cy="691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904B21A-2FBD-9742-8315-B60E190C35E3}"/>
              </a:ext>
            </a:extLst>
          </p:cNvPr>
          <p:cNvSpPr txBox="1"/>
          <p:nvPr/>
        </p:nvSpPr>
        <p:spPr>
          <a:xfrm>
            <a:off x="3702205" y="4738373"/>
            <a:ext cx="1173719"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(3)8G/sec</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0" name="直線箭頭接點 19">
            <a:extLst>
              <a:ext uri="{FF2B5EF4-FFF2-40B4-BE49-F238E27FC236}">
                <a16:creationId xmlns:a16="http://schemas.microsoft.com/office/drawing/2014/main" id="{65226014-C24F-DE43-A282-7C0B63E6BB18}"/>
              </a:ext>
            </a:extLst>
          </p:cNvPr>
          <p:cNvCxnSpPr>
            <a:cxnSpLocks/>
          </p:cNvCxnSpPr>
          <p:nvPr/>
        </p:nvCxnSpPr>
        <p:spPr>
          <a:xfrm>
            <a:off x="3049859" y="3698488"/>
            <a:ext cx="0" cy="750849"/>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圓角矩形 21">
            <a:extLst>
              <a:ext uri="{FF2B5EF4-FFF2-40B4-BE49-F238E27FC236}">
                <a16:creationId xmlns:a16="http://schemas.microsoft.com/office/drawing/2014/main" id="{A48BDD45-CA50-154F-BA98-5431173F229A}"/>
              </a:ext>
            </a:extLst>
          </p:cNvPr>
          <p:cNvSpPr/>
          <p:nvPr/>
        </p:nvSpPr>
        <p:spPr>
          <a:xfrm>
            <a:off x="5274526" y="2133064"/>
            <a:ext cx="2263698" cy="1395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3" name="直線箭頭接點 22">
            <a:extLst>
              <a:ext uri="{FF2B5EF4-FFF2-40B4-BE49-F238E27FC236}">
                <a16:creationId xmlns:a16="http://schemas.microsoft.com/office/drawing/2014/main" id="{5B5BE3BF-0718-6544-A7E0-B16441CCD177}"/>
              </a:ext>
            </a:extLst>
          </p:cNvPr>
          <p:cNvCxnSpPr>
            <a:cxnSpLocks/>
          </p:cNvCxnSpPr>
          <p:nvPr/>
        </p:nvCxnSpPr>
        <p:spPr>
          <a:xfrm>
            <a:off x="6670288" y="3324631"/>
            <a:ext cx="0" cy="1236218"/>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503BDAC2-F52E-D745-8CF0-555C856F8102}"/>
              </a:ext>
            </a:extLst>
          </p:cNvPr>
          <p:cNvSpPr txBox="1"/>
          <p:nvPr/>
        </p:nvSpPr>
        <p:spPr>
          <a:xfrm>
            <a:off x="6746937" y="3758074"/>
            <a:ext cx="1173719"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(3)8G/sec</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6" name="直線箭頭接點 25">
            <a:extLst>
              <a:ext uri="{FF2B5EF4-FFF2-40B4-BE49-F238E27FC236}">
                <a16:creationId xmlns:a16="http://schemas.microsoft.com/office/drawing/2014/main" id="{619086C2-092B-0B4E-8050-B050F560E1ED}"/>
              </a:ext>
            </a:extLst>
          </p:cNvPr>
          <p:cNvCxnSpPr>
            <a:cxnSpLocks/>
          </p:cNvCxnSpPr>
          <p:nvPr/>
        </p:nvCxnSpPr>
        <p:spPr>
          <a:xfrm flipV="1">
            <a:off x="3013587" y="2618448"/>
            <a:ext cx="0" cy="7061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969C9DD0-DBC0-9E42-BB91-B01C8B5F87D3}"/>
              </a:ext>
            </a:extLst>
          </p:cNvPr>
          <p:cNvSpPr txBox="1"/>
          <p:nvPr/>
        </p:nvSpPr>
        <p:spPr>
          <a:xfrm>
            <a:off x="7996389" y="2133064"/>
            <a:ext cx="4020139" cy="4615687"/>
          </a:xfrm>
          <a:prstGeom prst="rect">
            <a:avLst/>
          </a:prstGeom>
          <a:noFill/>
        </p:spPr>
        <p:txBody>
          <a:bodyPr wrap="square" rtlCol="0">
            <a:spAutoFit/>
          </a:bodyPr>
          <a:lstStyle/>
          <a:p>
            <a:pPr>
              <a:lnSpc>
                <a:spcPct val="150000"/>
              </a:lnSpc>
            </a:pPr>
            <a:r>
              <a:rPr kumimoji="1" lang="zh-CN" altLang="en-US" dirty="0">
                <a:solidFill>
                  <a:srgbClr val="C00000"/>
                </a:solidFill>
                <a:latin typeface="Microsoft YaHei Light" panose="020B0502040204020203" pitchFamily="34" charset="-122"/>
                <a:ea typeface="Microsoft YaHei Light" panose="020B0502040204020203" pitchFamily="34" charset="-122"/>
              </a:rPr>
              <a:t>假設</a:t>
            </a:r>
            <a:r>
              <a:rPr kumimoji="1" lang="en-US" altLang="zh-CN" dirty="0">
                <a:solidFill>
                  <a:srgbClr val="C00000"/>
                </a:solidFill>
                <a:latin typeface="Microsoft YaHei Light" panose="020B0502040204020203" pitchFamily="34" charset="-122"/>
                <a:ea typeface="Microsoft YaHei Light" panose="020B0502040204020203" pitchFamily="34" charset="-122"/>
              </a:rPr>
              <a:t>X</a:t>
            </a:r>
            <a:r>
              <a:rPr kumimoji="1" lang="zh-CN" altLang="en-US" dirty="0">
                <a:solidFill>
                  <a:srgbClr val="C00000"/>
                </a:solidFill>
                <a:latin typeface="Microsoft YaHei Light" panose="020B0502040204020203" pitchFamily="34" charset="-122"/>
                <a:ea typeface="Microsoft YaHei Light" panose="020B0502040204020203" pitchFamily="34" charset="-122"/>
              </a:rPr>
              <a:t>是</a:t>
            </a:r>
            <a:r>
              <a:rPr kumimoji="1" lang="en-US" altLang="zh-CN" dirty="0" err="1">
                <a:solidFill>
                  <a:srgbClr val="C00000"/>
                </a:solidFill>
                <a:latin typeface="Microsoft YaHei Light" panose="020B0502040204020203" pitchFamily="34" charset="-122"/>
                <a:ea typeface="Microsoft YaHei Light" panose="020B0502040204020203" pitchFamily="34" charset="-122"/>
              </a:rPr>
              <a:t>buf</a:t>
            </a:r>
            <a:r>
              <a:rPr kumimoji="1" lang="zh-CN" altLang="en-US" dirty="0">
                <a:solidFill>
                  <a:srgbClr val="C00000"/>
                </a:solidFill>
                <a:latin typeface="Microsoft YaHei Light" panose="020B0502040204020203" pitchFamily="34" charset="-122"/>
                <a:ea typeface="Microsoft YaHei Light" panose="020B0502040204020203" pitchFamily="34" charset="-122"/>
              </a:rPr>
              <a:t>中的一筆資料</a:t>
            </a:r>
            <a:endParaRPr kumimoji="1" lang="en-US" altLang="zh-CN" dirty="0">
              <a:solidFill>
                <a:srgbClr val="C00000"/>
              </a:solidFill>
              <a:latin typeface="Microsoft YaHei Light" panose="020B0502040204020203" pitchFamily="34" charset="-122"/>
              <a:ea typeface="Microsoft YaHei Light" panose="020B0502040204020203" pitchFamily="34" charset="-122"/>
            </a:endParaRPr>
          </a:p>
          <a:p>
            <a:pPr>
              <a:lnSpc>
                <a:spcPct val="150000"/>
              </a:lnSpc>
            </a:pPr>
            <a:r>
              <a:rPr kumimoji="1" lang="en-US" altLang="zh-TW"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讀取記憶體Ｘ</a:t>
            </a:r>
            <a:endParaRPr kumimoji="1" lang="en-US" altLang="zh-CN" dirty="0">
              <a:latin typeface="Microsoft YaHei Light" panose="020B0502040204020203" pitchFamily="34" charset="-122"/>
              <a:ea typeface="Microsoft YaHei Light" panose="020B0502040204020203" pitchFamily="34" charset="-122"/>
            </a:endParaRPr>
          </a:p>
          <a:p>
            <a:pPr marL="342900" indent="-342900">
              <a:lnSpc>
                <a:spcPct val="150000"/>
              </a:lnSpc>
              <a:buFontTx/>
              <a:buAutoNum type="arabicParenBoth"/>
            </a:pPr>
            <a:r>
              <a:rPr kumimoji="1" lang="zh-CN" altLang="en-US" dirty="0">
                <a:latin typeface="Microsoft YaHei Light" panose="020B0502040204020203" pitchFamily="34" charset="-122"/>
                <a:ea typeface="Microsoft YaHei Light" panose="020B0502040204020203" pitchFamily="34" charset="-122"/>
              </a:rPr>
              <a:t>硬碟內部以每秒</a:t>
            </a:r>
            <a:r>
              <a:rPr kumimoji="1" lang="en-US" altLang="zh-CN" dirty="0">
                <a:latin typeface="Microsoft YaHei Light" panose="020B0502040204020203" pitchFamily="34" charset="-122"/>
                <a:ea typeface="Microsoft YaHei Light" panose="020B0502040204020203" pitchFamily="34" charset="-122"/>
              </a:rPr>
              <a:t>100MB</a:t>
            </a:r>
            <a:r>
              <a:rPr kumimoji="1" lang="zh-CN" altLang="en-US" dirty="0">
                <a:latin typeface="Microsoft YaHei Light" panose="020B0502040204020203" pitchFamily="34" charset="-122"/>
                <a:ea typeface="Microsoft YaHei Light" panose="020B0502040204020203" pitchFamily="34" charset="-122"/>
              </a:rPr>
              <a:t>的速度將資料傳輸到</a:t>
            </a: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disk</a:t>
            </a:r>
            <a:endParaRPr kumimoji="1" lang="zh-TW" altLang="en-US" baseline="-25000" dirty="0">
              <a:latin typeface="Microsoft YaHei Light" panose="020B0502040204020203" pitchFamily="34" charset="-122"/>
              <a:ea typeface="Microsoft YaHei Light" panose="020B0502040204020203" pitchFamily="34" charset="-122"/>
            </a:endParaRPr>
          </a:p>
          <a:p>
            <a:pPr marL="342900" indent="-342900">
              <a:lnSpc>
                <a:spcPct val="150000"/>
              </a:lnSpc>
              <a:buFontTx/>
              <a:buAutoNum type="arabicParenBoth"/>
            </a:pPr>
            <a:r>
              <a:rPr kumimoji="1" lang="zh-CN" altLang="en-US" dirty="0">
                <a:latin typeface="Microsoft YaHei Light" panose="020B0502040204020203" pitchFamily="34" charset="-122"/>
                <a:ea typeface="Microsoft YaHei Light" panose="020B0502040204020203" pitchFamily="34" charset="-122"/>
              </a:rPr>
              <a:t>將</a:t>
            </a: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disk</a:t>
            </a:r>
            <a:r>
              <a:rPr kumimoji="1" lang="zh-CN" altLang="en-US" dirty="0">
                <a:latin typeface="Microsoft YaHei Light" panose="020B0502040204020203" pitchFamily="34" charset="-122"/>
                <a:ea typeface="Microsoft YaHei Light" panose="020B0502040204020203" pitchFamily="34" charset="-122"/>
              </a:rPr>
              <a:t>的資料透過</a:t>
            </a:r>
            <a:r>
              <a:rPr kumimoji="1" lang="en-US" altLang="zh-CN" dirty="0">
                <a:latin typeface="Microsoft YaHei Light" panose="020B0502040204020203" pitchFamily="34" charset="-122"/>
                <a:ea typeface="Microsoft YaHei Light" panose="020B0502040204020203" pitchFamily="34" charset="-122"/>
              </a:rPr>
              <a:t>PCI</a:t>
            </a:r>
            <a:r>
              <a:rPr kumimoji="1" lang="zh-CN" altLang="en-US" dirty="0">
                <a:latin typeface="Microsoft YaHei Light" panose="020B0502040204020203" pitchFamily="34" charset="-122"/>
                <a:ea typeface="Microsoft YaHei Light" panose="020B0502040204020203" pitchFamily="34" charset="-122"/>
              </a:rPr>
              <a:t>傳遞給</a:t>
            </a:r>
            <a:r>
              <a:rPr kumimoji="1" lang="en-US" altLang="zh-CN" dirty="0">
                <a:latin typeface="Microsoft YaHei Light" panose="020B0502040204020203" pitchFamily="34" charset="-122"/>
                <a:ea typeface="Microsoft YaHei Light" panose="020B0502040204020203" pitchFamily="34" charset="-122"/>
              </a:rPr>
              <a:t>DRAM</a:t>
            </a:r>
            <a:r>
              <a:rPr kumimoji="1" lang="zh-CN" altLang="en-US" dirty="0">
                <a:latin typeface="Microsoft YaHei Light" panose="020B0502040204020203" pitchFamily="34" charset="-122"/>
                <a:ea typeface="Microsoft YaHei Light" panose="020B0502040204020203" pitchFamily="34" charset="-122"/>
              </a:rPr>
              <a:t>中的</a:t>
            </a: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RAM</a:t>
            </a:r>
            <a:endParaRPr kumimoji="1" lang="en-US" altLang="zh-CN" dirty="0">
              <a:latin typeface="Microsoft YaHei Light" panose="020B0502040204020203" pitchFamily="34" charset="-122"/>
              <a:ea typeface="Microsoft YaHei Light" panose="020B0502040204020203" pitchFamily="34" charset="-122"/>
            </a:endParaRPr>
          </a:p>
          <a:p>
            <a:pPr marL="342900" indent="-342900">
              <a:lnSpc>
                <a:spcPct val="150000"/>
              </a:lnSpc>
              <a:buFontTx/>
              <a:buAutoNum type="arabicParenBoth"/>
            </a:pPr>
            <a:r>
              <a:rPr kumimoji="1" lang="en-US" altLang="zh-TW"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讀取記憶體</a:t>
            </a: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，但</a:t>
            </a: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已經在</a:t>
            </a:r>
            <a:r>
              <a:rPr kumimoji="1" lang="en-US" altLang="zh-CN"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了，因此</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讀到的不是硬碟傳輸上來的內容，</a:t>
            </a:r>
            <a:r>
              <a:rPr kumimoji="1" lang="zh-CN" altLang="en-US" dirty="0">
                <a:solidFill>
                  <a:srgbClr val="C00000"/>
                </a:solidFill>
                <a:latin typeface="Microsoft YaHei Light" panose="020B0502040204020203" pitchFamily="34" charset="-122"/>
                <a:ea typeface="Microsoft YaHei Light" panose="020B0502040204020203" pitchFamily="34" charset="-122"/>
              </a:rPr>
              <a:t>是</a:t>
            </a:r>
            <a:r>
              <a:rPr kumimoji="1" lang="en-US" altLang="zh-CN" dirty="0">
                <a:solidFill>
                  <a:srgbClr val="C00000"/>
                </a:solidFill>
                <a:latin typeface="Microsoft YaHei Light" panose="020B0502040204020203" pitchFamily="34" charset="-122"/>
                <a:ea typeface="Microsoft YaHei Light" panose="020B0502040204020203" pitchFamily="34" charset="-122"/>
              </a:rPr>
              <a:t>cache</a:t>
            </a:r>
            <a:r>
              <a:rPr kumimoji="1" lang="zh-CN" altLang="en-US" dirty="0">
                <a:solidFill>
                  <a:srgbClr val="C00000"/>
                </a:solidFill>
                <a:latin typeface="Microsoft YaHei Light" panose="020B0502040204020203" pitchFamily="34" charset="-122"/>
                <a:ea typeface="Microsoft YaHei Light" panose="020B0502040204020203" pitchFamily="34" charset="-122"/>
              </a:rPr>
              <a:t>裡面的內容而非</a:t>
            </a:r>
            <a:r>
              <a:rPr kumimoji="1" lang="en-US" altLang="zh-CN" dirty="0">
                <a:solidFill>
                  <a:srgbClr val="C00000"/>
                </a:solidFill>
                <a:latin typeface="Microsoft YaHei Light" panose="020B0502040204020203" pitchFamily="34" charset="-122"/>
                <a:ea typeface="Microsoft YaHei Light" panose="020B0502040204020203" pitchFamily="34" charset="-122"/>
              </a:rPr>
              <a:t>DRAM</a:t>
            </a:r>
            <a:r>
              <a:rPr kumimoji="1" lang="zh-CN" altLang="en-US" dirty="0">
                <a:solidFill>
                  <a:srgbClr val="C00000"/>
                </a:solidFill>
                <a:latin typeface="Microsoft YaHei Light" panose="020B0502040204020203" pitchFamily="34" charset="-122"/>
                <a:ea typeface="Microsoft YaHei Light" panose="020B0502040204020203" pitchFamily="34" charset="-122"/>
              </a:rPr>
              <a:t>的內容</a:t>
            </a:r>
            <a:endParaRPr kumimoji="1" lang="zh-TW" altLang="en-US" dirty="0">
              <a:solidFill>
                <a:srgbClr val="C00000"/>
              </a:solidFill>
              <a:latin typeface="Microsoft YaHei Light" panose="020B0502040204020203" pitchFamily="34" charset="-122"/>
              <a:ea typeface="Microsoft YaHei Light" panose="020B0502040204020203" pitchFamily="34" charset="-122"/>
            </a:endParaRPr>
          </a:p>
        </p:txBody>
      </p:sp>
      <p:sp>
        <p:nvSpPr>
          <p:cNvPr id="27" name="圓角矩形 26">
            <a:extLst>
              <a:ext uri="{FF2B5EF4-FFF2-40B4-BE49-F238E27FC236}">
                <a16:creationId xmlns:a16="http://schemas.microsoft.com/office/drawing/2014/main" id="{F41B6C94-E265-6044-904D-BB19BE5747BD}"/>
              </a:ext>
            </a:extLst>
          </p:cNvPr>
          <p:cNvSpPr/>
          <p:nvPr/>
        </p:nvSpPr>
        <p:spPr>
          <a:xfrm>
            <a:off x="5989999" y="3011591"/>
            <a:ext cx="1290917" cy="33497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buf</a:t>
            </a:r>
            <a:r>
              <a:rPr kumimoji="1" lang="en-US" altLang="zh-TW" baseline="-25000" dirty="0" err="1">
                <a:latin typeface="Microsoft YaHei Light" panose="020B0502040204020203" pitchFamily="34" charset="-122"/>
                <a:ea typeface="Microsoft YaHei Light" panose="020B0502040204020203" pitchFamily="34" charset="-122"/>
              </a:rPr>
              <a:t>RAM</a:t>
            </a:r>
            <a:endParaRPr kumimoji="1" lang="zh-TW" altLang="en-US" baseline="-25000"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80817FF5-7806-EF4D-A7B9-7B19342C6458}"/>
                  </a:ext>
                </a:extLst>
              </p14:cNvPr>
              <p14:cNvContentPartPr/>
              <p14:nvPr/>
            </p14:nvContentPartPr>
            <p14:xfrm>
              <a:off x="2991240" y="5014440"/>
              <a:ext cx="1466280" cy="694440"/>
            </p14:xfrm>
          </p:contentPart>
        </mc:Choice>
        <mc:Fallback xmlns="">
          <p:pic>
            <p:nvPicPr>
              <p:cNvPr id="3" name="筆跡 2">
                <a:extLst>
                  <a:ext uri="{FF2B5EF4-FFF2-40B4-BE49-F238E27FC236}">
                    <a16:creationId xmlns:a16="http://schemas.microsoft.com/office/drawing/2014/main" id="{80817FF5-7806-EF4D-A7B9-7B19342C6458}"/>
                  </a:ext>
                </a:extLst>
              </p:cNvPr>
              <p:cNvPicPr/>
              <p:nvPr/>
            </p:nvPicPr>
            <p:blipFill>
              <a:blip r:embed="rId4"/>
              <a:stretch>
                <a:fillRect/>
              </a:stretch>
            </p:blipFill>
            <p:spPr>
              <a:xfrm>
                <a:off x="2975040" y="4998240"/>
                <a:ext cx="1498680" cy="726840"/>
              </a:xfrm>
              <a:prstGeom prst="rect">
                <a:avLst/>
              </a:prstGeom>
            </p:spPr>
          </p:pic>
        </mc:Fallback>
      </mc:AlternateContent>
    </p:spTree>
    <p:extLst>
      <p:ext uri="{BB962C8B-B14F-4D97-AF65-F5344CB8AC3E}">
        <p14:creationId xmlns:p14="http://schemas.microsoft.com/office/powerpoint/2010/main" val="2443198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92D9FA67-E207-F542-92BB-1202019B2D6D}"/>
              </a:ext>
            </a:extLst>
          </p:cNvPr>
          <p:cNvSpPr>
            <a:spLocks noGrp="1"/>
          </p:cNvSpPr>
          <p:nvPr>
            <p:ph idx="1"/>
          </p:nvPr>
        </p:nvSpPr>
        <p:spPr/>
        <p:txBody>
          <a:bodyPr/>
          <a:lstStyle/>
          <a:p>
            <a:r>
              <a:rPr kumimoji="1" lang="zh-TW" altLang="en-US" dirty="0"/>
              <a:t>為什麼要用</a:t>
            </a:r>
            <a:r>
              <a:rPr kumimoji="1" lang="en-US" altLang="zh-TW" dirty="0"/>
              <a:t>DMA</a:t>
            </a:r>
          </a:p>
          <a:p>
            <a:r>
              <a:rPr kumimoji="1" lang="zh-CN" altLang="en-US" dirty="0"/>
              <a:t>為什麼硬碟裡面要有</a:t>
            </a:r>
            <a:r>
              <a:rPr kumimoji="1" lang="en-US" altLang="zh-CN" dirty="0"/>
              <a:t>DRAM</a:t>
            </a:r>
            <a:endParaRPr kumimoji="1" lang="en-US" altLang="zh-TW" dirty="0"/>
          </a:p>
          <a:p>
            <a:r>
              <a:rPr kumimoji="1" lang="en-US" altLang="zh-TW" dirty="0"/>
              <a:t>DMA</a:t>
            </a:r>
            <a:r>
              <a:rPr kumimoji="1" lang="zh-CN" altLang="en-US" dirty="0"/>
              <a:t>有</a:t>
            </a:r>
            <a:r>
              <a:rPr kumimoji="1" lang="en" altLang="zh-CN" dirty="0"/>
              <a:t>burst mode</a:t>
            </a:r>
            <a:r>
              <a:rPr kumimoji="1" lang="zh-CN" altLang="en-US" dirty="0"/>
              <a:t>、</a:t>
            </a:r>
            <a:r>
              <a:rPr kumimoji="1" lang="en" altLang="zh-CN" dirty="0"/>
              <a:t>stealing</a:t>
            </a:r>
            <a:r>
              <a:rPr kumimoji="1" lang="zh-TW" altLang="en-US" dirty="0"/>
              <a:t> </a:t>
            </a:r>
            <a:r>
              <a:rPr kumimoji="1" lang="en-US" altLang="zh-TW" dirty="0"/>
              <a:t>mode</a:t>
            </a:r>
            <a:r>
              <a:rPr kumimoji="1" lang="zh-CN" altLang="en-US" dirty="0"/>
              <a:t>優缺點是什麼，自己上網找</a:t>
            </a:r>
            <a:endParaRPr kumimoji="1" lang="en-US" altLang="zh-CN" dirty="0"/>
          </a:p>
          <a:p>
            <a:r>
              <a:rPr kumimoji="1" lang="zh-TW" altLang="en-US" dirty="0"/>
              <a:t>記憶體一致性問題，在這個地方首次出現</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D0456CFE-0C48-8544-A9FF-DCD575541674}"/>
                  </a:ext>
                </a:extLst>
              </p14:cNvPr>
              <p14:cNvContentPartPr/>
              <p14:nvPr/>
            </p14:nvContentPartPr>
            <p14:xfrm>
              <a:off x="2528280" y="3283200"/>
              <a:ext cx="6218280" cy="1886040"/>
            </p14:xfrm>
          </p:contentPart>
        </mc:Choice>
        <mc:Fallback xmlns="">
          <p:pic>
            <p:nvPicPr>
              <p:cNvPr id="2" name="筆跡 1">
                <a:extLst>
                  <a:ext uri="{FF2B5EF4-FFF2-40B4-BE49-F238E27FC236}">
                    <a16:creationId xmlns:a16="http://schemas.microsoft.com/office/drawing/2014/main" id="{D0456CFE-0C48-8544-A9FF-DCD575541674}"/>
                  </a:ext>
                </a:extLst>
              </p:cNvPr>
              <p:cNvPicPr/>
              <p:nvPr/>
            </p:nvPicPr>
            <p:blipFill>
              <a:blip r:embed="rId3"/>
              <a:stretch>
                <a:fillRect/>
              </a:stretch>
            </p:blipFill>
            <p:spPr>
              <a:xfrm>
                <a:off x="2512080" y="3267000"/>
                <a:ext cx="6250680" cy="1918440"/>
              </a:xfrm>
              <a:prstGeom prst="rect">
                <a:avLst/>
              </a:prstGeom>
            </p:spPr>
          </p:pic>
        </mc:Fallback>
      </mc:AlternateContent>
    </p:spTree>
    <p:extLst>
      <p:ext uri="{BB962C8B-B14F-4D97-AF65-F5344CB8AC3E}">
        <p14:creationId xmlns:p14="http://schemas.microsoft.com/office/powerpoint/2010/main" val="2019385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497D22F5-560C-1447-BFDE-510A4EC3D6A3}"/>
              </a:ext>
            </a:extLst>
          </p:cNvPr>
          <p:cNvSpPr>
            <a:spLocks noGrp="1"/>
          </p:cNvSpPr>
          <p:nvPr>
            <p:ph type="ctrTitle"/>
          </p:nvPr>
        </p:nvSpPr>
        <p:spPr/>
        <p:txBody>
          <a:bodyPr/>
          <a:lstStyle/>
          <a:p>
            <a:pPr algn="l"/>
            <a:r>
              <a:rPr kumimoji="1" lang="zh-CN" altLang="en-US" sz="5400" dirty="0"/>
              <a:t>部分子系統簡介</a:t>
            </a:r>
            <a:br>
              <a:rPr kumimoji="1" lang="en-US" altLang="zh-TW" sz="5400" dirty="0"/>
            </a:br>
            <a:r>
              <a:rPr kumimoji="1" lang="en-US" altLang="zh-TW" sz="5400" dirty="0"/>
              <a:t>	I/O </a:t>
            </a:r>
            <a:r>
              <a:rPr kumimoji="1" lang="zh-CN" altLang="en-US" sz="5400" dirty="0"/>
              <a:t>子系統</a:t>
            </a:r>
            <a:br>
              <a:rPr kumimoji="1" lang="en-US" altLang="zh-CN" sz="5400" dirty="0"/>
            </a:br>
            <a:r>
              <a:rPr kumimoji="1" lang="en-US" altLang="zh-CN" sz="5400" dirty="0"/>
              <a:t>		</a:t>
            </a:r>
            <a:r>
              <a:rPr kumimoji="1" lang="zh-CN" altLang="en-US" sz="5400" dirty="0"/>
              <a:t>通知處理器</a:t>
            </a:r>
            <a:endParaRPr kumimoji="1" lang="zh-TW" altLang="en-US" sz="5400" dirty="0"/>
          </a:p>
        </p:txBody>
      </p:sp>
    </p:spTree>
    <p:extLst>
      <p:ext uri="{BB962C8B-B14F-4D97-AF65-F5344CB8AC3E}">
        <p14:creationId xmlns:p14="http://schemas.microsoft.com/office/powerpoint/2010/main" val="107196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0C9B93-BB8A-2F41-BF25-71B5D86E4B89}"/>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en-US" altLang="zh-CN" dirty="0">
                <a:latin typeface="Microsoft YaHei Light" panose="020B0502040204020203" pitchFamily="34" charset="-122"/>
                <a:ea typeface="Microsoft YaHei Light" panose="020B0502040204020203" pitchFamily="34" charset="-122"/>
              </a:rPr>
              <a:t> -</a:t>
            </a:r>
            <a:r>
              <a:rPr kumimoji="1" lang="zh-TW" altLang="en-US" dirty="0"/>
              <a:t> 關注周邊的狀態</a:t>
            </a:r>
          </a:p>
        </p:txBody>
      </p:sp>
      <p:sp>
        <p:nvSpPr>
          <p:cNvPr id="3" name="內容版面配置區 2">
            <a:extLst>
              <a:ext uri="{FF2B5EF4-FFF2-40B4-BE49-F238E27FC236}">
                <a16:creationId xmlns:a16="http://schemas.microsoft.com/office/drawing/2014/main" id="{58D6DF3C-21CC-ED41-B049-E1B7F1B13F14}"/>
              </a:ext>
            </a:extLst>
          </p:cNvPr>
          <p:cNvSpPr>
            <a:spLocks noGrp="1"/>
          </p:cNvSpPr>
          <p:nvPr>
            <p:ph idx="1"/>
          </p:nvPr>
        </p:nvSpPr>
        <p:spPr/>
        <p:txBody>
          <a:bodyPr>
            <a:normAutofit/>
          </a:bodyPr>
          <a:lstStyle/>
          <a:p>
            <a:pPr>
              <a:lnSpc>
                <a:spcPct val="150000"/>
              </a:lnSpc>
            </a:pPr>
            <a:r>
              <a:rPr kumimoji="1" lang="en-US" altLang="zh-TW" dirty="0"/>
              <a:t>OS</a:t>
            </a:r>
            <a:r>
              <a:rPr kumimoji="1" lang="zh-CN" altLang="en-US" dirty="0">
                <a:latin typeface="Microsoft YaHei Light" panose="020B0502040204020203" pitchFamily="34" charset="-122"/>
                <a:ea typeface="Microsoft YaHei Light" panose="020B0502040204020203" pitchFamily="34" charset="-122"/>
              </a:rPr>
              <a:t>交付工作給週邊裝置後，於工作完成後如何通知處理器？</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TW" sz="2800" dirty="0"/>
              <a:t>Interrupt</a:t>
            </a:r>
          </a:p>
          <a:p>
            <a:pPr lvl="1">
              <a:lnSpc>
                <a:spcPct val="150000"/>
              </a:lnSpc>
            </a:pPr>
            <a:r>
              <a:rPr kumimoji="1" lang="en-US" altLang="zh-TW" sz="2800" dirty="0"/>
              <a:t>Polling</a:t>
            </a:r>
          </a:p>
          <a:p>
            <a:pPr lvl="1">
              <a:lnSpc>
                <a:spcPct val="150000"/>
              </a:lnSpc>
            </a:pPr>
            <a:r>
              <a:rPr kumimoji="1" lang="en-US" altLang="zh-TW" sz="2800" dirty="0"/>
              <a:t>Interrupt + polling</a:t>
            </a:r>
            <a:endParaRPr kumimoji="1" lang="zh-TW" altLang="en-US" sz="2800" dirty="0"/>
          </a:p>
        </p:txBody>
      </p:sp>
    </p:spTree>
    <p:extLst>
      <p:ext uri="{BB962C8B-B14F-4D97-AF65-F5344CB8AC3E}">
        <p14:creationId xmlns:p14="http://schemas.microsoft.com/office/powerpoint/2010/main" val="132343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8027F3-2201-AB45-AA81-4B59AFDFFCF9}"/>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en-US" altLang="zh-CN" dirty="0">
                <a:latin typeface="Microsoft YaHei Light" panose="020B0502040204020203" pitchFamily="34" charset="-122"/>
                <a:ea typeface="Microsoft YaHei Light" panose="020B0502040204020203" pitchFamily="34" charset="-122"/>
              </a:rPr>
              <a:t> - </a:t>
            </a:r>
            <a:r>
              <a:rPr kumimoji="1" lang="zh-TW" altLang="en-US" dirty="0"/>
              <a:t>中斷（</a:t>
            </a:r>
            <a:r>
              <a:rPr kumimoji="1" lang="en-US" altLang="zh-TW" dirty="0"/>
              <a:t>interrupt</a:t>
            </a:r>
            <a:r>
              <a:rPr kumimoji="1" lang="zh-TW" altLang="en-US" dirty="0"/>
              <a:t>）</a:t>
            </a:r>
          </a:p>
        </p:txBody>
      </p:sp>
      <p:sp>
        <p:nvSpPr>
          <p:cNvPr id="3" name="內容版面配置區 2">
            <a:extLst>
              <a:ext uri="{FF2B5EF4-FFF2-40B4-BE49-F238E27FC236}">
                <a16:creationId xmlns:a16="http://schemas.microsoft.com/office/drawing/2014/main" id="{1066D9AA-2AC4-2A4F-AE9A-DA9398861163}"/>
              </a:ext>
            </a:extLst>
          </p:cNvPr>
          <p:cNvSpPr>
            <a:spLocks noGrp="1"/>
          </p:cNvSpPr>
          <p:nvPr>
            <p:ph idx="1"/>
          </p:nvPr>
        </p:nvSpPr>
        <p:spPr/>
        <p:txBody>
          <a:bodyPr>
            <a:normAutofit lnSpcReduction="10000"/>
          </a:bodyPr>
          <a:lstStyle/>
          <a:p>
            <a:pPr marL="0" indent="0">
              <a:buNone/>
            </a:pPr>
            <a:r>
              <a:rPr kumimoji="1" lang="zh-CN" altLang="en-US" dirty="0">
                <a:latin typeface="Microsoft YaHei Light" panose="020B0502040204020203" pitchFamily="34" charset="-122"/>
                <a:ea typeface="Microsoft YaHei Light" panose="020B0502040204020203" pitchFamily="34" charset="-122"/>
              </a:rPr>
              <a:t>中斷是裝置主動通知</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的機制（</a:t>
            </a:r>
            <a:r>
              <a:rPr kumimoji="1" lang="zh-CN" altLang="en-US" dirty="0">
                <a:solidFill>
                  <a:srgbClr val="C00000"/>
                </a:solidFill>
                <a:latin typeface="Microsoft YaHei Light" panose="020B0502040204020203" pitchFamily="34" charset="-122"/>
                <a:ea typeface="Microsoft YaHei Light" panose="020B0502040204020203" pitchFamily="34" charset="-122"/>
              </a:rPr>
              <a:t>下一頁有圖例</a:t>
            </a:r>
            <a:r>
              <a:rPr kumimoji="1" lang="zh-CN" altLang="en-US" dirty="0">
                <a:latin typeface="Microsoft YaHei Light" panose="020B0502040204020203" pitchFamily="34" charset="-122"/>
                <a:ea typeface="Microsoft YaHei Light" panose="020B0502040204020203" pitchFamily="34" charset="-122"/>
              </a:rPr>
              <a:t>）</a:t>
            </a:r>
            <a:endParaRPr kumimoji="1" lang="en" altLang="zh-TW" dirty="0"/>
          </a:p>
          <a:p>
            <a:r>
              <a:rPr kumimoji="1" lang="en" altLang="zh-TW" dirty="0"/>
              <a:t>Legacy Interrupt</a:t>
            </a:r>
            <a:endParaRPr kumimoji="1" lang="en-US" altLang="zh-TW" dirty="0"/>
          </a:p>
          <a:p>
            <a:pPr lvl="1"/>
            <a:r>
              <a:rPr kumimoji="1" lang="zh-CN" altLang="en-US" dirty="0">
                <a:latin typeface="Microsoft YaHei Light" panose="020B0502040204020203" pitchFamily="34" charset="-122"/>
                <a:ea typeface="Microsoft YaHei Light" panose="020B0502040204020203" pitchFamily="34" charset="-122"/>
              </a:rPr>
              <a:t>傳統的中斷由實體線路構成，每個裝置連接到實體的中斷線（例如：第</a:t>
            </a:r>
            <a:r>
              <a:rPr kumimoji="1" lang="en-US" altLang="zh-CN" dirty="0">
                <a:latin typeface="Microsoft YaHei Light" panose="020B0502040204020203" pitchFamily="34" charset="-122"/>
                <a:ea typeface="Microsoft YaHei Light" panose="020B0502040204020203" pitchFamily="34" charset="-122"/>
              </a:rPr>
              <a:t>8</a:t>
            </a:r>
            <a:r>
              <a:rPr kumimoji="1" lang="zh-CN" altLang="en-US" dirty="0">
                <a:latin typeface="Microsoft YaHei Light" panose="020B0502040204020203" pitchFamily="34" charset="-122"/>
                <a:ea typeface="Microsoft YaHei Light" panose="020B0502040204020203" pitchFamily="34" charset="-122"/>
              </a:rPr>
              <a:t>號中斷線），中斷線連接到</a:t>
            </a:r>
            <a:r>
              <a:rPr kumimoji="1" lang="en-US" altLang="zh-CN" dirty="0">
                <a:latin typeface="Microsoft YaHei Light" panose="020B0502040204020203" pitchFamily="34" charset="-122"/>
                <a:ea typeface="Microsoft YaHei Light" panose="020B0502040204020203" pitchFamily="34" charset="-122"/>
              </a:rPr>
              <a:t>PIC</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programmable interrupt controller</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PIC</a:t>
            </a:r>
            <a:r>
              <a:rPr kumimoji="1" lang="zh-CN" altLang="en-US" dirty="0">
                <a:latin typeface="Microsoft YaHei Light" panose="020B0502040204020203" pitchFamily="34" charset="-122"/>
                <a:ea typeface="Microsoft YaHei Light" panose="020B0502040204020203" pitchFamily="34" charset="-122"/>
              </a:rPr>
              <a:t>再向</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INT</a:t>
            </a:r>
            <a:r>
              <a:rPr kumimoji="1" lang="zh-CN" altLang="en-US" dirty="0">
                <a:latin typeface="Microsoft YaHei Light" panose="020B0502040204020203" pitchFamily="34" charset="-122"/>
                <a:ea typeface="Microsoft YaHei Light" panose="020B0502040204020203" pitchFamily="34" charset="-122"/>
              </a:rPr>
              <a:t>接腳發出中斷訊號</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zh-CN" altLang="en-US" dirty="0">
                <a:latin typeface="Microsoft YaHei Light" panose="020B0502040204020203" pitchFamily="34" charset="-122"/>
                <a:ea typeface="Microsoft YaHei Light" panose="020B0502040204020203" pitchFamily="34" charset="-122"/>
              </a:rPr>
              <a:t>以</a:t>
            </a:r>
            <a:r>
              <a:rPr kumimoji="1" lang="en-US" altLang="zh-CN" dirty="0">
                <a:latin typeface="Microsoft YaHei Light" panose="020B0502040204020203" pitchFamily="34" charset="-122"/>
                <a:ea typeface="Microsoft YaHei Light" panose="020B0502040204020203" pitchFamily="34" charset="-122"/>
              </a:rPr>
              <a:t>PC</a:t>
            </a:r>
            <a:r>
              <a:rPr kumimoji="1" lang="zh-CN" altLang="en-US" dirty="0">
                <a:latin typeface="Microsoft YaHei Light" panose="020B0502040204020203" pitchFamily="34" charset="-122"/>
                <a:ea typeface="Microsoft YaHei Light" panose="020B0502040204020203" pitchFamily="34" charset="-122"/>
              </a:rPr>
              <a:t>而言，中斷線共</a:t>
            </a:r>
            <a:r>
              <a:rPr kumimoji="1" lang="en-US" altLang="zh-CN" dirty="0">
                <a:latin typeface="Microsoft YaHei Light" panose="020B0502040204020203" pitchFamily="34" charset="-122"/>
                <a:ea typeface="Microsoft YaHei Light" panose="020B0502040204020203" pitchFamily="34" charset="-122"/>
              </a:rPr>
              <a:t>15</a:t>
            </a:r>
            <a:r>
              <a:rPr kumimoji="1" lang="zh-CN" altLang="en-US" dirty="0">
                <a:latin typeface="Microsoft YaHei Light" panose="020B0502040204020203" pitchFamily="34" charset="-122"/>
                <a:ea typeface="Microsoft YaHei Light" panose="020B0502040204020203" pitchFamily="34" charset="-122"/>
              </a:rPr>
              <a:t>條，</a:t>
            </a:r>
            <a:r>
              <a:rPr kumimoji="1" lang="en-US" altLang="zh-CN" dirty="0">
                <a:latin typeface="Microsoft YaHei Light" panose="020B0502040204020203" pitchFamily="34" charset="-122"/>
                <a:ea typeface="Microsoft YaHei Light" panose="020B0502040204020203" pitchFamily="34" charset="-122"/>
              </a:rPr>
              <a:t>PC</a:t>
            </a:r>
            <a:r>
              <a:rPr kumimoji="1" lang="zh-CN" altLang="en-US" dirty="0">
                <a:latin typeface="Microsoft YaHei Light" panose="020B0502040204020203" pitchFamily="34" charset="-122"/>
                <a:ea typeface="Microsoft YaHei Light" panose="020B0502040204020203" pitchFamily="34" charset="-122"/>
              </a:rPr>
              <a:t>上所需要的中斷通常不止</a:t>
            </a:r>
            <a:r>
              <a:rPr kumimoji="1" lang="en-US" altLang="zh-CN" dirty="0">
                <a:latin typeface="Microsoft YaHei Light" panose="020B0502040204020203" pitchFamily="34" charset="-122"/>
                <a:ea typeface="Microsoft YaHei Light" panose="020B0502040204020203" pitchFamily="34" charset="-122"/>
              </a:rPr>
              <a:t>15</a:t>
            </a:r>
            <a:r>
              <a:rPr kumimoji="1" lang="zh-CN" altLang="en-US" dirty="0">
                <a:latin typeface="Microsoft YaHei Light" panose="020B0502040204020203" pitchFamily="34" charset="-122"/>
                <a:ea typeface="Microsoft YaHei Light" panose="020B0502040204020203" pitchFamily="34" charset="-122"/>
              </a:rPr>
              <a:t>個，因此必須數個裝置共用同一條中斷線</a:t>
            </a:r>
            <a:endParaRPr kumimoji="1" lang="en-US" altLang="zh-CN" dirty="0">
              <a:latin typeface="Microsoft YaHei Light" panose="020B0502040204020203" pitchFamily="34" charset="-122"/>
              <a:ea typeface="Microsoft YaHei Light" panose="020B0502040204020203" pitchFamily="34" charset="-122"/>
            </a:endParaRPr>
          </a:p>
          <a:p>
            <a:r>
              <a:rPr kumimoji="1" lang="en" altLang="zh-TW" dirty="0"/>
              <a:t>Message Signaled Interrupts</a:t>
            </a:r>
          </a:p>
          <a:p>
            <a:pPr lvl="1"/>
            <a:r>
              <a:rPr kumimoji="1" lang="zh-CN" altLang="en-US" dirty="0">
                <a:latin typeface="Microsoft YaHei Light" panose="020B0502040204020203" pitchFamily="34" charset="-122"/>
                <a:ea typeface="Microsoft YaHei Light" panose="020B0502040204020203" pitchFamily="34" charset="-122"/>
              </a:rPr>
              <a:t>所有的裝置共用「一組」中斷線路，裝置在中斷線路上寫入自己的中斷編號，便會觸發</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中斷</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zh-CN" altLang="en-US" dirty="0">
                <a:latin typeface="Microsoft YaHei Light" panose="020B0502040204020203" pitchFamily="34" charset="-122"/>
                <a:ea typeface="Microsoft YaHei Light" panose="020B0502040204020203" pitchFamily="34" charset="-122"/>
              </a:rPr>
              <a:t>以</a:t>
            </a:r>
            <a:r>
              <a:rPr kumimoji="1" lang="en-US" altLang="zh-CN" dirty="0">
                <a:latin typeface="Microsoft YaHei Light" panose="020B0502040204020203" pitchFamily="34" charset="-122"/>
                <a:ea typeface="Microsoft YaHei Light" panose="020B0502040204020203" pitchFamily="34" charset="-122"/>
              </a:rPr>
              <a:t>PCI</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MSI-X</a:t>
            </a:r>
            <a:r>
              <a:rPr kumimoji="1" lang="zh-CN" altLang="en-US" dirty="0">
                <a:latin typeface="Microsoft YaHei Light" panose="020B0502040204020203" pitchFamily="34" charset="-122"/>
                <a:ea typeface="Microsoft YaHei Light" panose="020B0502040204020203" pitchFamily="34" charset="-122"/>
              </a:rPr>
              <a:t>為例，支援</a:t>
            </a:r>
            <a:r>
              <a:rPr kumimoji="1" lang="en-US" altLang="zh-CN" dirty="0">
                <a:latin typeface="Microsoft YaHei Light" panose="020B0502040204020203" pitchFamily="34" charset="-122"/>
                <a:ea typeface="Microsoft YaHei Light" panose="020B0502040204020203" pitchFamily="34" charset="-122"/>
              </a:rPr>
              <a:t>2048</a:t>
            </a:r>
            <a:r>
              <a:rPr kumimoji="1" lang="zh-CN" altLang="en-US" dirty="0">
                <a:latin typeface="Microsoft YaHei Light" panose="020B0502040204020203" pitchFamily="34" charset="-122"/>
                <a:ea typeface="Microsoft YaHei Light" panose="020B0502040204020203" pitchFamily="34" charset="-122"/>
              </a:rPr>
              <a:t>個中斷編號</a:t>
            </a:r>
            <a:endParaRPr kumimoji="1" lang="en" altLang="zh-TW" dirty="0"/>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7AF86E5-3B1A-BF42-9EF0-2241CC2B30C2}"/>
                  </a:ext>
                </a:extLst>
              </p14:cNvPr>
              <p14:cNvContentPartPr/>
              <p14:nvPr/>
            </p14:nvContentPartPr>
            <p14:xfrm>
              <a:off x="1446120" y="2904120"/>
              <a:ext cx="4411800" cy="3240360"/>
            </p14:xfrm>
          </p:contentPart>
        </mc:Choice>
        <mc:Fallback xmlns="">
          <p:pic>
            <p:nvPicPr>
              <p:cNvPr id="4" name="筆跡 3">
                <a:extLst>
                  <a:ext uri="{FF2B5EF4-FFF2-40B4-BE49-F238E27FC236}">
                    <a16:creationId xmlns:a16="http://schemas.microsoft.com/office/drawing/2014/main" id="{57AF86E5-3B1A-BF42-9EF0-2241CC2B30C2}"/>
                  </a:ext>
                </a:extLst>
              </p:cNvPr>
              <p:cNvPicPr/>
              <p:nvPr/>
            </p:nvPicPr>
            <p:blipFill>
              <a:blip r:embed="rId4"/>
              <a:stretch>
                <a:fillRect/>
              </a:stretch>
            </p:blipFill>
            <p:spPr>
              <a:xfrm>
                <a:off x="1429920" y="2887920"/>
                <a:ext cx="4444200" cy="3272760"/>
              </a:xfrm>
              <a:prstGeom prst="rect">
                <a:avLst/>
              </a:prstGeom>
            </p:spPr>
          </p:pic>
        </mc:Fallback>
      </mc:AlternateContent>
    </p:spTree>
    <p:extLst>
      <p:ext uri="{BB962C8B-B14F-4D97-AF65-F5344CB8AC3E}">
        <p14:creationId xmlns:p14="http://schemas.microsoft.com/office/powerpoint/2010/main" val="285481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8DFFFA2-60AB-B14F-B85D-E95933BA2EA7}"/>
              </a:ext>
            </a:extLst>
          </p:cNvPr>
          <p:cNvSpPr>
            <a:spLocks noGrp="1"/>
          </p:cNvSpPr>
          <p:nvPr>
            <p:ph type="ctrTitle"/>
          </p:nvPr>
        </p:nvSpPr>
        <p:spPr/>
        <p:txBody>
          <a:bodyPr/>
          <a:lstStyle/>
          <a:p>
            <a:r>
              <a:rPr kumimoji="1" lang="zh-TW" altLang="en-US" dirty="0"/>
              <a:t>作業系統的架構</a:t>
            </a:r>
          </a:p>
        </p:txBody>
      </p:sp>
    </p:spTree>
    <p:extLst>
      <p:ext uri="{BB962C8B-B14F-4D97-AF65-F5344CB8AC3E}">
        <p14:creationId xmlns:p14="http://schemas.microsoft.com/office/powerpoint/2010/main" val="2079204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BA75A-885F-BA44-A62C-7ADFE9CC4AED}"/>
              </a:ext>
            </a:extLst>
          </p:cNvPr>
          <p:cNvSpPr>
            <a:spLocks noGrp="1"/>
          </p:cNvSpPr>
          <p:nvPr>
            <p:ph type="title"/>
          </p:nvPr>
        </p:nvSpPr>
        <p:spPr/>
        <p:txBody>
          <a:bodyPr/>
          <a:lstStyle/>
          <a:p>
            <a:r>
              <a:rPr kumimoji="1" lang="en-US" altLang="zh-TW" dirty="0"/>
              <a:t>Interrupt</a:t>
            </a:r>
            <a:endParaRPr kumimoji="1" lang="zh-TW" altLang="en-US" dirty="0"/>
          </a:p>
        </p:txBody>
      </p:sp>
      <p:sp>
        <p:nvSpPr>
          <p:cNvPr id="4" name="矩形 3">
            <a:extLst>
              <a:ext uri="{FF2B5EF4-FFF2-40B4-BE49-F238E27FC236}">
                <a16:creationId xmlns:a16="http://schemas.microsoft.com/office/drawing/2014/main" id="{292CE5D7-445A-2449-B35C-4A02D2E430E0}"/>
              </a:ext>
            </a:extLst>
          </p:cNvPr>
          <p:cNvSpPr/>
          <p:nvPr/>
        </p:nvSpPr>
        <p:spPr>
          <a:xfrm>
            <a:off x="3992282" y="2300940"/>
            <a:ext cx="1338729"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56951347-4E4E-EC43-B025-9EFAA864A12C}"/>
              </a:ext>
            </a:extLst>
          </p:cNvPr>
          <p:cNvSpPr/>
          <p:nvPr/>
        </p:nvSpPr>
        <p:spPr>
          <a:xfrm>
            <a:off x="3529106" y="3873405"/>
            <a:ext cx="2268070" cy="1230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上-下雙向箭號 5">
            <a:extLst>
              <a:ext uri="{FF2B5EF4-FFF2-40B4-BE49-F238E27FC236}">
                <a16:creationId xmlns:a16="http://schemas.microsoft.com/office/drawing/2014/main" id="{55DD19BC-F036-954C-AE34-BE9762CA2A08}"/>
              </a:ext>
            </a:extLst>
          </p:cNvPr>
          <p:cNvSpPr/>
          <p:nvPr/>
        </p:nvSpPr>
        <p:spPr>
          <a:xfrm>
            <a:off x="4506258" y="3221317"/>
            <a:ext cx="286871" cy="729129"/>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07F662AA-3A68-3040-82D6-CD5547B8D1AD}"/>
              </a:ext>
            </a:extLst>
          </p:cNvPr>
          <p:cNvSpPr/>
          <p:nvPr/>
        </p:nvSpPr>
        <p:spPr>
          <a:xfrm>
            <a:off x="6618940" y="3977666"/>
            <a:ext cx="1338729" cy="1021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Device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左-右雙向箭號 9">
            <a:extLst>
              <a:ext uri="{FF2B5EF4-FFF2-40B4-BE49-F238E27FC236}">
                <a16:creationId xmlns:a16="http://schemas.microsoft.com/office/drawing/2014/main" id="{AE9E20DA-5B32-A145-9BB1-7F1C1BE5E776}"/>
              </a:ext>
            </a:extLst>
          </p:cNvPr>
          <p:cNvSpPr/>
          <p:nvPr/>
        </p:nvSpPr>
        <p:spPr>
          <a:xfrm>
            <a:off x="5601446" y="4249595"/>
            <a:ext cx="1213224" cy="478118"/>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DMA</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2" name="肘形接點 11">
            <a:extLst>
              <a:ext uri="{FF2B5EF4-FFF2-40B4-BE49-F238E27FC236}">
                <a16:creationId xmlns:a16="http://schemas.microsoft.com/office/drawing/2014/main" id="{C78A6B86-D31D-6247-B899-616590993B50}"/>
              </a:ext>
            </a:extLst>
          </p:cNvPr>
          <p:cNvCxnSpPr>
            <a:stCxn id="8" idx="0"/>
            <a:endCxn id="4" idx="3"/>
          </p:cNvCxnSpPr>
          <p:nvPr/>
        </p:nvCxnSpPr>
        <p:spPr>
          <a:xfrm rot="16200000" flipV="1">
            <a:off x="5726790" y="2416151"/>
            <a:ext cx="1165737" cy="1957294"/>
          </a:xfrm>
          <a:prstGeom prst="bentConnector2">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DF93EF69-1DC1-B843-818E-09DE13C5102E}"/>
              </a:ext>
            </a:extLst>
          </p:cNvPr>
          <p:cNvSpPr txBox="1"/>
          <p:nvPr/>
        </p:nvSpPr>
        <p:spPr>
          <a:xfrm>
            <a:off x="6042500" y="2371769"/>
            <a:ext cx="1079142"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interrupt</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文字方塊 13">
            <a:extLst>
              <a:ext uri="{FF2B5EF4-FFF2-40B4-BE49-F238E27FC236}">
                <a16:creationId xmlns:a16="http://schemas.microsoft.com/office/drawing/2014/main" id="{66DDA10C-5219-0F42-9E06-DC84CF8D9C39}"/>
              </a:ext>
            </a:extLst>
          </p:cNvPr>
          <p:cNvSpPr txBox="1"/>
          <p:nvPr/>
        </p:nvSpPr>
        <p:spPr>
          <a:xfrm>
            <a:off x="8361083" y="2458306"/>
            <a:ext cx="3400612" cy="25413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TW" altLang="en-US" dirty="0">
                <a:latin typeface="Microsoft YaHei Light" panose="020B0502040204020203" pitchFamily="34" charset="-122"/>
                <a:ea typeface="Microsoft YaHei Light" panose="020B0502040204020203" pitchFamily="34" charset="-122"/>
              </a:rPr>
              <a:t>額外接一條線路，通知</a:t>
            </a:r>
            <a:r>
              <a:rPr kumimoji="1" lang="en-US" altLang="zh-TW"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工作已完成，</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會不斷地監控這條線路。</a:t>
            </a:r>
            <a:endParaRPr kumimoji="1"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kumimoji="1" lang="en-US" altLang="zh-TW"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收到中斷以後會執行特定的函數</a:t>
            </a:r>
            <a:endParaRPr kumimoji="1"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這些特定的函數由</a:t>
            </a:r>
            <a:r>
              <a:rPr kumimoji="1" lang="en-US" altLang="zh-CN" dirty="0">
                <a:latin typeface="Microsoft YaHei Light" panose="020B0502040204020203" pitchFamily="34" charset="-122"/>
                <a:ea typeface="Microsoft YaHei Light" panose="020B0502040204020203" pitchFamily="34" charset="-122"/>
              </a:rPr>
              <a:t>OS</a:t>
            </a:r>
            <a:r>
              <a:rPr kumimoji="1" lang="zh-CN" altLang="en-US" dirty="0">
                <a:latin typeface="Microsoft YaHei Light" panose="020B0502040204020203" pitchFamily="34" charset="-122"/>
                <a:ea typeface="Microsoft YaHei Light" panose="020B0502040204020203" pitchFamily="34" charset="-122"/>
              </a:rPr>
              <a:t>指定</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E4DE2C3-11C5-CA40-949E-5193864E764B}"/>
                  </a:ext>
                </a:extLst>
              </p14:cNvPr>
              <p14:cNvContentPartPr/>
              <p14:nvPr/>
            </p14:nvContentPartPr>
            <p14:xfrm>
              <a:off x="4443480" y="2787840"/>
              <a:ext cx="2917080" cy="2010600"/>
            </p14:xfrm>
          </p:contentPart>
        </mc:Choice>
        <mc:Fallback xmlns="">
          <p:pic>
            <p:nvPicPr>
              <p:cNvPr id="3" name="筆跡 2">
                <a:extLst>
                  <a:ext uri="{FF2B5EF4-FFF2-40B4-BE49-F238E27FC236}">
                    <a16:creationId xmlns:a16="http://schemas.microsoft.com/office/drawing/2014/main" id="{3E4DE2C3-11C5-CA40-949E-5193864E764B}"/>
                  </a:ext>
                </a:extLst>
              </p:cNvPr>
              <p:cNvPicPr/>
              <p:nvPr/>
            </p:nvPicPr>
            <p:blipFill>
              <a:blip r:embed="rId4"/>
              <a:stretch>
                <a:fillRect/>
              </a:stretch>
            </p:blipFill>
            <p:spPr>
              <a:xfrm>
                <a:off x="4427280" y="2771640"/>
                <a:ext cx="2949480" cy="2043000"/>
              </a:xfrm>
              <a:prstGeom prst="rect">
                <a:avLst/>
              </a:prstGeom>
            </p:spPr>
          </p:pic>
        </mc:Fallback>
      </mc:AlternateContent>
    </p:spTree>
    <p:extLst>
      <p:ext uri="{BB962C8B-B14F-4D97-AF65-F5344CB8AC3E}">
        <p14:creationId xmlns:p14="http://schemas.microsoft.com/office/powerpoint/2010/main" val="3548039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73FBE-D16B-714D-8816-94D8B096A570}"/>
              </a:ext>
            </a:extLst>
          </p:cNvPr>
          <p:cNvSpPr>
            <a:spLocks noGrp="1"/>
          </p:cNvSpPr>
          <p:nvPr>
            <p:ph type="title"/>
          </p:nvPr>
        </p:nvSpPr>
        <p:spPr/>
        <p:txBody>
          <a:bodyPr/>
          <a:lstStyle/>
          <a:p>
            <a:r>
              <a:rPr kumimoji="1" lang="zh-TW" altLang="en-US" dirty="0"/>
              <a:t>中斷（</a:t>
            </a:r>
            <a:r>
              <a:rPr kumimoji="1" lang="en-US" altLang="zh-TW" dirty="0"/>
              <a:t>interrupt</a:t>
            </a:r>
            <a:r>
              <a:rPr kumimoji="1" lang="zh-TW" altLang="en-US" dirty="0"/>
              <a:t>）的軟體處理</a:t>
            </a:r>
          </a:p>
        </p:txBody>
      </p:sp>
      <p:sp>
        <p:nvSpPr>
          <p:cNvPr id="3" name="內容版面配置區 2">
            <a:extLst>
              <a:ext uri="{FF2B5EF4-FFF2-40B4-BE49-F238E27FC236}">
                <a16:creationId xmlns:a16="http://schemas.microsoft.com/office/drawing/2014/main" id="{62A387EA-3216-824E-880D-CBBB13AC66C0}"/>
              </a:ext>
            </a:extLst>
          </p:cNvPr>
          <p:cNvSpPr>
            <a:spLocks noGrp="1"/>
          </p:cNvSpPr>
          <p:nvPr>
            <p:ph idx="1"/>
          </p:nvPr>
        </p:nvSpPr>
        <p:spPr/>
        <p:txBody>
          <a:bodyPr>
            <a:normAutofit/>
          </a:bodyPr>
          <a:lstStyle/>
          <a:p>
            <a:r>
              <a:rPr kumimoji="1" lang="en-US" altLang="zh-TW" dirty="0"/>
              <a:t>PC</a:t>
            </a:r>
            <a:r>
              <a:rPr kumimoji="1" lang="zh-CN" altLang="en-US" dirty="0">
                <a:latin typeface="Microsoft YaHei Light" panose="020B0502040204020203" pitchFamily="34" charset="-122"/>
                <a:ea typeface="Microsoft YaHei Light" panose="020B0502040204020203" pitchFamily="34" charset="-122"/>
              </a:rPr>
              <a:t>會設置中斷向量表，「中斷向量表」（</a:t>
            </a:r>
            <a:r>
              <a:rPr kumimoji="1" lang="en-US" altLang="zh-CN" dirty="0">
                <a:latin typeface="Microsoft YaHei Light" panose="020B0502040204020203" pitchFamily="34" charset="-122"/>
                <a:ea typeface="Microsoft YaHei Light" panose="020B0502040204020203" pitchFamily="34" charset="-122"/>
              </a:rPr>
              <a:t>interrupt vector table</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IVT</a:t>
            </a:r>
            <a:r>
              <a:rPr kumimoji="1" lang="zh-CN" altLang="en-US" dirty="0">
                <a:latin typeface="Microsoft YaHei Light" panose="020B0502040204020203" pitchFamily="34" charset="-122"/>
                <a:ea typeface="Microsoft YaHei Light" panose="020B0502040204020203" pitchFamily="34" charset="-122"/>
              </a:rPr>
              <a:t>）類似於「函數指標陣列」，告訴</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發生第</a:t>
            </a:r>
            <a:r>
              <a:rPr kumimoji="1" lang="en-US" altLang="zh-CN" dirty="0">
                <a:latin typeface="Microsoft YaHei Light" panose="020B0502040204020203" pitchFamily="34" charset="-122"/>
                <a:ea typeface="Microsoft YaHei Light" panose="020B0502040204020203" pitchFamily="34" charset="-122"/>
              </a:rPr>
              <a:t>X</a:t>
            </a:r>
            <a:r>
              <a:rPr kumimoji="1" lang="zh-CN" altLang="en-US" dirty="0">
                <a:latin typeface="Microsoft YaHei Light" panose="020B0502040204020203" pitchFamily="34" charset="-122"/>
                <a:ea typeface="Microsoft YaHei Light" panose="020B0502040204020203" pitchFamily="34" charset="-122"/>
              </a:rPr>
              <a:t>號中斷時，</a:t>
            </a:r>
            <a:r>
              <a:rPr kumimoji="1" lang="zh-TW" altLang="en-US" dirty="0"/>
              <a:t>執行</a:t>
            </a:r>
            <a:r>
              <a:rPr kumimoji="1" lang="zh-CN" altLang="en-US" dirty="0">
                <a:latin typeface="Microsoft YaHei Light" panose="020B0502040204020203" pitchFamily="34" charset="-122"/>
                <a:ea typeface="Microsoft YaHei Light" panose="020B0502040204020203" pitchFamily="34" charset="-122"/>
              </a:rPr>
              <a:t>中斷向量表的的第</a:t>
            </a:r>
            <a:r>
              <a:rPr kumimoji="1" lang="en-US" altLang="zh-CN" dirty="0">
                <a:latin typeface="Microsoft YaHei Light" panose="020B0502040204020203" pitchFamily="34" charset="-122"/>
                <a:ea typeface="Microsoft YaHei Light" panose="020B0502040204020203" pitchFamily="34" charset="-122"/>
              </a:rPr>
              <a:t>X</a:t>
            </a:r>
            <a:r>
              <a:rPr kumimoji="1" lang="zh-CN" altLang="en-US" dirty="0">
                <a:latin typeface="Microsoft YaHei Light" panose="020B0502040204020203" pitchFamily="34" charset="-122"/>
                <a:ea typeface="Microsoft YaHei Light" panose="020B0502040204020203" pitchFamily="34" charset="-122"/>
              </a:rPr>
              <a:t>號函數，這個函數稱之為</a:t>
            </a:r>
            <a:r>
              <a:rPr kumimoji="1" lang="en-US" altLang="zh-CN" dirty="0">
                <a:latin typeface="Microsoft YaHei Light" panose="020B0502040204020203" pitchFamily="34" charset="-122"/>
                <a:ea typeface="Microsoft YaHei Light" panose="020B0502040204020203" pitchFamily="34" charset="-122"/>
              </a:rPr>
              <a:t>interrupt service routine</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ISR</a:t>
            </a:r>
            <a:r>
              <a:rPr kumimoji="1" lang="zh-CN" altLang="en-US" dirty="0">
                <a:latin typeface="Microsoft YaHei Light" panose="020B0502040204020203" pitchFamily="34" charset="-122"/>
                <a:ea typeface="Microsoft YaHei Light" panose="020B0502040204020203" pitchFamily="34" charset="-122"/>
              </a:rPr>
              <a:t>）</a:t>
            </a:r>
            <a:r>
              <a:rPr kumimoji="1" lang="zh-CN" altLang="en-US" dirty="0">
                <a:solidFill>
                  <a:srgbClr val="C00000"/>
                </a:solidFill>
                <a:latin typeface="Microsoft YaHei Light" panose="020B0502040204020203" pitchFamily="34" charset="-122"/>
                <a:ea typeface="Microsoft YaHei Light" panose="020B0502040204020203" pitchFamily="34" charset="-122"/>
              </a:rPr>
              <a:t>（下一頁有圖例）</a:t>
            </a:r>
            <a:endParaRPr kumimoji="1" lang="en-US" altLang="zh-CN" dirty="0">
              <a:solidFill>
                <a:srgbClr val="C00000"/>
              </a:solidFill>
              <a:latin typeface="Microsoft YaHei Light" panose="020B0502040204020203" pitchFamily="34" charset="-122"/>
              <a:ea typeface="Microsoft YaHei Light" panose="020B0502040204020203" pitchFamily="34" charset="-122"/>
            </a:endParaRPr>
          </a:p>
          <a:p>
            <a:r>
              <a:rPr kumimoji="1" lang="zh-CN" altLang="en-US" dirty="0">
                <a:solidFill>
                  <a:srgbClr val="C00000"/>
                </a:solidFill>
                <a:latin typeface="Microsoft YaHei Light" panose="020B0502040204020203" pitchFamily="34" charset="-122"/>
                <a:ea typeface="Microsoft YaHei Light" panose="020B0502040204020203" pitchFamily="34" charset="-122"/>
              </a:rPr>
              <a:t>確保處理中斷以後，還可以繼續原本的工作</a:t>
            </a:r>
            <a:endParaRPr kumimoji="1" lang="en-US" altLang="zh-CN" dirty="0">
              <a:solidFill>
                <a:srgbClr val="C00000"/>
              </a:solidFill>
              <a:latin typeface="Microsoft YaHei Light" panose="020B0502040204020203" pitchFamily="34" charset="-122"/>
              <a:ea typeface="Microsoft YaHei Light" panose="020B0502040204020203" pitchFamily="34" charset="-122"/>
            </a:endParaRPr>
          </a:p>
          <a:p>
            <a:pPr lvl="1"/>
            <a:r>
              <a:rPr kumimoji="1" lang="zh-TW" altLang="en-US" dirty="0"/>
              <a:t>發生中斷後，硬體會自動將所有中斷</a:t>
            </a:r>
            <a:r>
              <a:rPr kumimoji="1" lang="en-US" altLang="zh-TW" dirty="0"/>
              <a:t>disable</a:t>
            </a:r>
            <a:r>
              <a:rPr kumimoji="1" lang="zh-TW" altLang="en-US" dirty="0"/>
              <a:t>，將</a:t>
            </a:r>
            <a:r>
              <a:rPr kumimoji="1" lang="en-US" altLang="zh-TW" dirty="0"/>
              <a:t>CPU</a:t>
            </a:r>
            <a:r>
              <a:rPr kumimoji="1" lang="zh-CN" altLang="en-US" dirty="0">
                <a:latin typeface="Microsoft YaHei Light" panose="020B0502040204020203" pitchFamily="34" charset="-122"/>
                <a:ea typeface="Microsoft YaHei Light" panose="020B0502040204020203" pitchFamily="34" charset="-122"/>
              </a:rPr>
              <a:t>切換到</a:t>
            </a:r>
            <a:r>
              <a:rPr kumimoji="1" lang="en-US" altLang="zh-CN" dirty="0">
                <a:latin typeface="Microsoft YaHei Light" panose="020B0502040204020203" pitchFamily="34" charset="-122"/>
                <a:ea typeface="Microsoft YaHei Light" panose="020B0502040204020203" pitchFamily="34" charset="-122"/>
              </a:rPr>
              <a:t>kernel mode</a:t>
            </a:r>
            <a:r>
              <a:rPr kumimoji="1" lang="zh-CN" altLang="en-US" dirty="0">
                <a:latin typeface="Microsoft YaHei Light" panose="020B0502040204020203" pitchFamily="34" charset="-122"/>
                <a:ea typeface="Microsoft YaHei Light" panose="020B0502040204020203" pitchFamily="34" charset="-122"/>
              </a:rPr>
              <a:t>（如果原先不在</a:t>
            </a:r>
            <a:r>
              <a:rPr kumimoji="1" lang="en-US" altLang="zh-CN" dirty="0">
                <a:latin typeface="Microsoft YaHei Light" panose="020B0502040204020203" pitchFamily="34" charset="-122"/>
                <a:ea typeface="Microsoft YaHei Light" panose="020B0502040204020203" pitchFamily="34" charset="-122"/>
              </a:rPr>
              <a:t>kernel mode</a:t>
            </a:r>
            <a:r>
              <a:rPr kumimoji="1" lang="zh-CN" altLang="en-US" dirty="0">
                <a:latin typeface="Microsoft YaHei Light" panose="020B0502040204020203" pitchFamily="34" charset="-122"/>
                <a:ea typeface="Microsoft YaHei Light" panose="020B0502040204020203" pitchFamily="34" charset="-122"/>
              </a:rPr>
              <a:t>），</a:t>
            </a:r>
            <a:r>
              <a:rPr kumimoji="1" lang="zh-TW" altLang="en-US" dirty="0"/>
              <a:t>之後再呼叫</a:t>
            </a:r>
            <a:r>
              <a:rPr kumimoji="1" lang="en-US" altLang="zh-TW" dirty="0"/>
              <a:t>ISR</a:t>
            </a:r>
          </a:p>
          <a:p>
            <a:pPr lvl="1"/>
            <a:r>
              <a:rPr kumimoji="1" lang="en-US" altLang="zh-CN" dirty="0">
                <a:latin typeface="Microsoft YaHei Light" panose="020B0502040204020203" pitchFamily="34" charset="-122"/>
                <a:ea typeface="Microsoft YaHei Light" panose="020B0502040204020203" pitchFamily="34" charset="-122"/>
              </a:rPr>
              <a:t>ISR</a:t>
            </a:r>
            <a:r>
              <a:rPr kumimoji="1" lang="zh-CN" altLang="en-US" dirty="0">
                <a:latin typeface="Microsoft YaHei Light" panose="020B0502040204020203" pitchFamily="34" charset="-122"/>
                <a:ea typeface="Microsoft YaHei Light" panose="020B0502040204020203" pitchFamily="34" charset="-122"/>
              </a:rPr>
              <a:t>中首先儲存</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的狀態尤其是</a:t>
            </a:r>
            <a:r>
              <a:rPr kumimoji="1" lang="en-US" altLang="zh-CN" dirty="0">
                <a:latin typeface="Microsoft YaHei Light" panose="020B0502040204020203" pitchFamily="34" charset="-122"/>
                <a:ea typeface="Microsoft YaHei Light" panose="020B0502040204020203" pitchFamily="34" charset="-122"/>
              </a:rPr>
              <a:t>PC</a:t>
            </a:r>
            <a:r>
              <a:rPr kumimoji="1" lang="zh-CN" altLang="en-US" dirty="0">
                <a:latin typeface="Microsoft YaHei Light" panose="020B0502040204020203" pitchFamily="34" charset="-122"/>
                <a:ea typeface="Microsoft YaHei Light" panose="020B0502040204020203" pitchFamily="34" charset="-122"/>
              </a:rPr>
              <a:t>暫存器必須立即存下來（這部份需要硬體實現）</a:t>
            </a:r>
            <a:endParaRPr kumimoji="1" lang="en-US" altLang="zh-CN" dirty="0">
              <a:latin typeface="Microsoft YaHei Light" panose="020B0502040204020203" pitchFamily="34" charset="-122"/>
              <a:ea typeface="Microsoft YaHei Light" panose="020B0502040204020203" pitchFamily="34" charset="-122"/>
            </a:endParaRPr>
          </a:p>
          <a:p>
            <a:pPr lvl="1"/>
            <a:r>
              <a:rPr kumimoji="1" lang="en-US" altLang="zh-CN" dirty="0">
                <a:latin typeface="Microsoft YaHei Light" panose="020B0502040204020203" pitchFamily="34" charset="-122"/>
                <a:ea typeface="Microsoft YaHei Light" panose="020B0502040204020203" pitchFamily="34" charset="-122"/>
              </a:rPr>
              <a:t>ISR</a:t>
            </a:r>
            <a:r>
              <a:rPr kumimoji="1" lang="zh-CN" altLang="en-US" dirty="0">
                <a:latin typeface="Microsoft YaHei Light" panose="020B0502040204020203" pitchFamily="34" charset="-122"/>
                <a:ea typeface="Microsoft YaHei Light" panose="020B0502040204020203" pitchFamily="34" charset="-122"/>
              </a:rPr>
              <a:t>必須儲存足夠多的</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狀態，讓</a:t>
            </a:r>
            <a:r>
              <a:rPr kumimoji="1" lang="en-US" altLang="zh-CN" dirty="0">
                <a:latin typeface="Microsoft YaHei Light" panose="020B0502040204020203" pitchFamily="34" charset="-122"/>
                <a:ea typeface="Microsoft YaHei Light" panose="020B0502040204020203" pitchFamily="34" charset="-122"/>
              </a:rPr>
              <a:t>ISR</a:t>
            </a:r>
            <a:r>
              <a:rPr kumimoji="1" lang="zh-CN" altLang="en-US" dirty="0">
                <a:latin typeface="Microsoft YaHei Light" panose="020B0502040204020203" pitchFamily="34" charset="-122"/>
                <a:ea typeface="Microsoft YaHei Light" panose="020B0502040204020203" pitchFamily="34" charset="-122"/>
              </a:rPr>
              <a:t>執行完畢後「將來」可以繼續中斷前的</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工作（</a:t>
            </a:r>
            <a:r>
              <a:rPr kumimoji="1" lang="en-US" altLang="zh-CN" dirty="0">
                <a:latin typeface="Microsoft YaHei Light" panose="020B0502040204020203" pitchFamily="34" charset="-122"/>
                <a:ea typeface="Microsoft YaHei Light" panose="020B0502040204020203" pitchFamily="34" charset="-122"/>
              </a:rPr>
              <a:t>scheduler</a:t>
            </a:r>
            <a:r>
              <a:rPr kumimoji="1" lang="zh-CN" altLang="en-US" dirty="0">
                <a:latin typeface="Microsoft YaHei Light" panose="020B0502040204020203" pitchFamily="34" charset="-122"/>
                <a:ea typeface="Microsoft YaHei Light" panose="020B0502040204020203" pitchFamily="34" charset="-122"/>
              </a:rPr>
              <a:t>會決定接下來要執行誰）</a:t>
            </a:r>
            <a:endParaRPr kumimoji="1" lang="en-US" altLang="zh-CN"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70F38AEE-E2BB-9F44-9751-59359B668181}"/>
                  </a:ext>
                </a:extLst>
              </p14:cNvPr>
              <p14:cNvContentPartPr/>
              <p14:nvPr/>
            </p14:nvContentPartPr>
            <p14:xfrm>
              <a:off x="1074960" y="4003560"/>
              <a:ext cx="433080" cy="1985040"/>
            </p14:xfrm>
          </p:contentPart>
        </mc:Choice>
        <mc:Fallback xmlns="">
          <p:pic>
            <p:nvPicPr>
              <p:cNvPr id="4" name="筆跡 3">
                <a:extLst>
                  <a:ext uri="{FF2B5EF4-FFF2-40B4-BE49-F238E27FC236}">
                    <a16:creationId xmlns:a16="http://schemas.microsoft.com/office/drawing/2014/main" id="{70F38AEE-E2BB-9F44-9751-59359B668181}"/>
                  </a:ext>
                </a:extLst>
              </p:cNvPr>
              <p:cNvPicPr/>
              <p:nvPr/>
            </p:nvPicPr>
            <p:blipFill>
              <a:blip r:embed="rId4"/>
              <a:stretch>
                <a:fillRect/>
              </a:stretch>
            </p:blipFill>
            <p:spPr>
              <a:xfrm>
                <a:off x="1058760" y="3987360"/>
                <a:ext cx="465480" cy="2017440"/>
              </a:xfrm>
              <a:prstGeom prst="rect">
                <a:avLst/>
              </a:prstGeom>
            </p:spPr>
          </p:pic>
        </mc:Fallback>
      </mc:AlternateContent>
    </p:spTree>
    <p:extLst>
      <p:ext uri="{BB962C8B-B14F-4D97-AF65-F5344CB8AC3E}">
        <p14:creationId xmlns:p14="http://schemas.microsoft.com/office/powerpoint/2010/main" val="375859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4C106-16DD-2741-8FAF-0F455F13F576}"/>
              </a:ext>
            </a:extLst>
          </p:cNvPr>
          <p:cNvSpPr>
            <a:spLocks noGrp="1"/>
          </p:cNvSpPr>
          <p:nvPr>
            <p:ph type="title"/>
          </p:nvPr>
        </p:nvSpPr>
        <p:spPr/>
        <p:txBody>
          <a:bodyPr/>
          <a:lstStyle/>
          <a:p>
            <a:r>
              <a:rPr kumimoji="1" lang="en-US" altLang="zh-TW" dirty="0"/>
              <a:t>Linux bottom half </a:t>
            </a:r>
            <a:r>
              <a:rPr kumimoji="1" lang="zh-CN" altLang="en-US" dirty="0">
                <a:latin typeface="Microsoft YaHei Light" panose="020B0502040204020203" pitchFamily="34" charset="-122"/>
                <a:ea typeface="Microsoft YaHei Light" panose="020B0502040204020203" pitchFamily="34" charset="-122"/>
              </a:rPr>
              <a:t>示意圖</a:t>
            </a:r>
            <a:endParaRPr kumimoji="1" lang="zh-TW" altLang="en-US" dirty="0"/>
          </a:p>
        </p:txBody>
      </p:sp>
      <p:cxnSp>
        <p:nvCxnSpPr>
          <p:cNvPr id="4" name="直線接點 3">
            <a:extLst>
              <a:ext uri="{FF2B5EF4-FFF2-40B4-BE49-F238E27FC236}">
                <a16:creationId xmlns:a16="http://schemas.microsoft.com/office/drawing/2014/main" id="{8E6A0CBF-A746-3448-AF62-DC816ABA0EC4}"/>
              </a:ext>
            </a:extLst>
          </p:cNvPr>
          <p:cNvCxnSpPr/>
          <p:nvPr/>
        </p:nvCxnSpPr>
        <p:spPr>
          <a:xfrm>
            <a:off x="0" y="3280865"/>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F404A3E7-1A11-2849-9447-434A00BC5083}"/>
              </a:ext>
            </a:extLst>
          </p:cNvPr>
          <p:cNvCxnSpPr/>
          <p:nvPr/>
        </p:nvCxnSpPr>
        <p:spPr>
          <a:xfrm>
            <a:off x="0" y="475528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19BD10B2-8EF9-2B46-9C88-100CC36977B8}"/>
              </a:ext>
            </a:extLst>
          </p:cNvPr>
          <p:cNvSpPr/>
          <p:nvPr/>
        </p:nvSpPr>
        <p:spPr>
          <a:xfrm>
            <a:off x="9909669" y="5464366"/>
            <a:ext cx="2032616" cy="63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hardware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34BF699B-E82D-7D4A-A236-8A57D4C103AF}"/>
              </a:ext>
            </a:extLst>
          </p:cNvPr>
          <p:cNvSpPr/>
          <p:nvPr/>
        </p:nvSpPr>
        <p:spPr>
          <a:xfrm>
            <a:off x="9909668" y="3698588"/>
            <a:ext cx="2032615" cy="63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top half</a:t>
            </a:r>
          </a:p>
          <a:p>
            <a:pPr algn="ctr"/>
            <a:r>
              <a:rPr kumimoji="1" lang="en-US" altLang="zh-TW" dirty="0">
                <a:latin typeface="Microsoft YaHei Light" panose="020B0502040204020203" pitchFamily="34" charset="-122"/>
                <a:ea typeface="Microsoft YaHei Light" panose="020B0502040204020203" pitchFamily="34" charset="-122"/>
              </a:rPr>
              <a:t>Interrupt context</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781CDB83-FEF8-6643-94D3-8D8C5659221C}"/>
              </a:ext>
            </a:extLst>
          </p:cNvPr>
          <p:cNvSpPr/>
          <p:nvPr/>
        </p:nvSpPr>
        <p:spPr>
          <a:xfrm>
            <a:off x="9909669" y="1932810"/>
            <a:ext cx="2032614" cy="1056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bottom half</a:t>
            </a:r>
          </a:p>
          <a:p>
            <a:pPr algn="ctr"/>
            <a:r>
              <a:rPr kumimoji="1" lang="en-US" altLang="zh-TW" dirty="0">
                <a:latin typeface="Microsoft YaHei Light" panose="020B0502040204020203" pitchFamily="34" charset="-122"/>
                <a:ea typeface="Microsoft YaHei Light" panose="020B0502040204020203" pitchFamily="34" charset="-122"/>
              </a:rPr>
              <a:t>Kernel thread context</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0" name="直線箭頭接點 9">
            <a:extLst>
              <a:ext uri="{FF2B5EF4-FFF2-40B4-BE49-F238E27FC236}">
                <a16:creationId xmlns:a16="http://schemas.microsoft.com/office/drawing/2014/main" id="{11C54D28-2DE6-8146-9E72-DE606324D25D}"/>
              </a:ext>
            </a:extLst>
          </p:cNvPr>
          <p:cNvCxnSpPr/>
          <p:nvPr/>
        </p:nvCxnSpPr>
        <p:spPr>
          <a:xfrm flipV="1">
            <a:off x="1674564" y="4233499"/>
            <a:ext cx="0" cy="1203917"/>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FDF7765C-496E-F64E-815D-3CC8CDBDACCF}"/>
              </a:ext>
            </a:extLst>
          </p:cNvPr>
          <p:cNvSpPr txBox="1"/>
          <p:nvPr/>
        </p:nvSpPr>
        <p:spPr>
          <a:xfrm>
            <a:off x="1927952" y="5173012"/>
            <a:ext cx="1904689"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Interrupt</a:t>
            </a:r>
            <a:r>
              <a:rPr kumimoji="1" lang="zh-TW" altLang="en-US" dirty="0">
                <a:latin typeface="Microsoft YaHei Light" panose="020B0502040204020203" pitchFamily="34" charset="-122"/>
                <a:ea typeface="Microsoft YaHei Light" panose="020B0502040204020203" pitchFamily="34" charset="-122"/>
              </a:rPr>
              <a:t>，編號</a:t>
            </a:r>
            <a:r>
              <a:rPr kumimoji="1" lang="en-US" altLang="zh-TW" dirty="0">
                <a:latin typeface="Microsoft YaHei Light" panose="020B0502040204020203" pitchFamily="34" charset="-122"/>
                <a:ea typeface="Microsoft YaHei Light" panose="020B0502040204020203" pitchFamily="34" charset="-122"/>
              </a:rPr>
              <a:t>2</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AC81EAE7-1EAD-F748-BA21-489EC78F1E45}"/>
              </a:ext>
            </a:extLst>
          </p:cNvPr>
          <p:cNvSpPr/>
          <p:nvPr/>
        </p:nvSpPr>
        <p:spPr>
          <a:xfrm>
            <a:off x="2941504" y="4179764"/>
            <a:ext cx="646087" cy="157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09C136A4-9ECF-DE44-883E-B63C945E8A0C}"/>
              </a:ext>
            </a:extLst>
          </p:cNvPr>
          <p:cNvSpPr/>
          <p:nvPr/>
        </p:nvSpPr>
        <p:spPr>
          <a:xfrm>
            <a:off x="2941504" y="4022449"/>
            <a:ext cx="646087" cy="157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矩形 14">
            <a:extLst>
              <a:ext uri="{FF2B5EF4-FFF2-40B4-BE49-F238E27FC236}">
                <a16:creationId xmlns:a16="http://schemas.microsoft.com/office/drawing/2014/main" id="{C5E9AA79-A142-7948-BE94-51510AD1D74F}"/>
              </a:ext>
            </a:extLst>
          </p:cNvPr>
          <p:cNvSpPr/>
          <p:nvPr/>
        </p:nvSpPr>
        <p:spPr>
          <a:xfrm>
            <a:off x="2941504" y="3865134"/>
            <a:ext cx="646087" cy="157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6" name="矩形 15">
            <a:extLst>
              <a:ext uri="{FF2B5EF4-FFF2-40B4-BE49-F238E27FC236}">
                <a16:creationId xmlns:a16="http://schemas.microsoft.com/office/drawing/2014/main" id="{4D6EB204-9086-6F46-8C92-6F6DEF44F56B}"/>
              </a:ext>
            </a:extLst>
          </p:cNvPr>
          <p:cNvSpPr/>
          <p:nvPr/>
        </p:nvSpPr>
        <p:spPr>
          <a:xfrm>
            <a:off x="2941504" y="3707819"/>
            <a:ext cx="646087" cy="157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左中括弧 16">
            <a:extLst>
              <a:ext uri="{FF2B5EF4-FFF2-40B4-BE49-F238E27FC236}">
                <a16:creationId xmlns:a16="http://schemas.microsoft.com/office/drawing/2014/main" id="{F85D0887-3402-2F47-B5F8-D515DA7A4828}"/>
              </a:ext>
            </a:extLst>
          </p:cNvPr>
          <p:cNvSpPr/>
          <p:nvPr/>
        </p:nvSpPr>
        <p:spPr>
          <a:xfrm>
            <a:off x="2721166" y="3707819"/>
            <a:ext cx="110169" cy="629260"/>
          </a:xfrm>
          <a:prstGeom prst="leftBracket">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文字方塊 17">
            <a:extLst>
              <a:ext uri="{FF2B5EF4-FFF2-40B4-BE49-F238E27FC236}">
                <a16:creationId xmlns:a16="http://schemas.microsoft.com/office/drawing/2014/main" id="{B7C557AB-F7DD-6F48-BAC5-203DE20828B6}"/>
              </a:ext>
            </a:extLst>
          </p:cNvPr>
          <p:cNvSpPr txBox="1"/>
          <p:nvPr/>
        </p:nvSpPr>
        <p:spPr>
          <a:xfrm>
            <a:off x="2016087" y="3865134"/>
            <a:ext cx="572877" cy="369332"/>
          </a:xfrm>
          <a:prstGeom prst="rect">
            <a:avLst/>
          </a:prstGeom>
          <a:noFill/>
        </p:spPr>
        <p:txBody>
          <a:bodyPr wrap="square" rtlCol="0">
            <a:spAutoFit/>
          </a:bodyPr>
          <a:lstStyle/>
          <a:p>
            <a:r>
              <a:rPr kumimoji="1" lang="en-US" altLang="zh-TW" dirty="0">
                <a:latin typeface="Microsoft YaHei Light" panose="020B0502040204020203" pitchFamily="34" charset="-122"/>
                <a:ea typeface="Microsoft YaHei Light" panose="020B0502040204020203" pitchFamily="34" charset="-122"/>
              </a:rPr>
              <a:t>IVT</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9" name="矩形 18">
            <a:extLst>
              <a:ext uri="{FF2B5EF4-FFF2-40B4-BE49-F238E27FC236}">
                <a16:creationId xmlns:a16="http://schemas.microsoft.com/office/drawing/2014/main" id="{C17B217A-CB9D-4E46-BAD6-DE711799C88A}"/>
              </a:ext>
            </a:extLst>
          </p:cNvPr>
          <p:cNvSpPr/>
          <p:nvPr/>
        </p:nvSpPr>
        <p:spPr>
          <a:xfrm>
            <a:off x="4902505" y="3547432"/>
            <a:ext cx="2368627" cy="10906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kumimoji="1" lang="zh-TW" altLang="en-US" dirty="0">
                <a:latin typeface="Microsoft YaHei Light" panose="020B0502040204020203" pitchFamily="34" charset="-122"/>
                <a:ea typeface="Microsoft YaHei Light" panose="020B0502040204020203" pitchFamily="34" charset="-122"/>
              </a:rPr>
              <a:t>驅動程式碼</a:t>
            </a:r>
          </a:p>
        </p:txBody>
      </p:sp>
      <p:sp>
        <p:nvSpPr>
          <p:cNvPr id="20" name="矩形 19">
            <a:extLst>
              <a:ext uri="{FF2B5EF4-FFF2-40B4-BE49-F238E27FC236}">
                <a16:creationId xmlns:a16="http://schemas.microsoft.com/office/drawing/2014/main" id="{4E721267-EE8B-384F-8B2A-09518ECA969B}"/>
              </a:ext>
            </a:extLst>
          </p:cNvPr>
          <p:cNvSpPr/>
          <p:nvPr/>
        </p:nvSpPr>
        <p:spPr>
          <a:xfrm>
            <a:off x="5014511" y="3374834"/>
            <a:ext cx="1344047" cy="3451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ISR#2</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2" name="肘形接點 21">
            <a:extLst>
              <a:ext uri="{FF2B5EF4-FFF2-40B4-BE49-F238E27FC236}">
                <a16:creationId xmlns:a16="http://schemas.microsoft.com/office/drawing/2014/main" id="{547C93E0-8B77-B54F-AFD7-FC5CFE9BA724}"/>
              </a:ext>
            </a:extLst>
          </p:cNvPr>
          <p:cNvCxnSpPr>
            <a:cxnSpLocks/>
          </p:cNvCxnSpPr>
          <p:nvPr/>
        </p:nvCxnSpPr>
        <p:spPr>
          <a:xfrm flipV="1">
            <a:off x="3587591" y="3547433"/>
            <a:ext cx="1314914" cy="403014"/>
          </a:xfrm>
          <a:prstGeom prst="bentConnector3">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向右箭號圖說文字 22">
            <a:extLst>
              <a:ext uri="{FF2B5EF4-FFF2-40B4-BE49-F238E27FC236}">
                <a16:creationId xmlns:a16="http://schemas.microsoft.com/office/drawing/2014/main" id="{44B2BC1F-A36F-5645-A3E4-CAF9DBA4416D}"/>
              </a:ext>
            </a:extLst>
          </p:cNvPr>
          <p:cNvSpPr/>
          <p:nvPr/>
        </p:nvSpPr>
        <p:spPr>
          <a:xfrm>
            <a:off x="6891050" y="3753053"/>
            <a:ext cx="760164" cy="289460"/>
          </a:xfrm>
          <a:prstGeom prst="rightArrowCallout">
            <a:avLst>
              <a:gd name="adj1" fmla="val 25000"/>
              <a:gd name="adj2" fmla="val 25000"/>
              <a:gd name="adj3" fmla="val 25000"/>
              <a:gd name="adj4" fmla="val 34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4" name="文字方塊 23">
            <a:extLst>
              <a:ext uri="{FF2B5EF4-FFF2-40B4-BE49-F238E27FC236}">
                <a16:creationId xmlns:a16="http://schemas.microsoft.com/office/drawing/2014/main" id="{4A3F54A5-AF6B-4C49-9621-55E5F6FBA8AC}"/>
              </a:ext>
            </a:extLst>
          </p:cNvPr>
          <p:cNvSpPr txBox="1"/>
          <p:nvPr/>
        </p:nvSpPr>
        <p:spPr>
          <a:xfrm>
            <a:off x="7337234" y="4034327"/>
            <a:ext cx="2302525" cy="646331"/>
          </a:xfrm>
          <a:prstGeom prst="rect">
            <a:avLst/>
          </a:prstGeom>
          <a:noFill/>
        </p:spPr>
        <p:txBody>
          <a:bodyPr wrap="square" rtlCol="0">
            <a:spAutoFit/>
          </a:bodyPr>
          <a:lstStyle/>
          <a:p>
            <a:r>
              <a:rPr kumimoji="1" lang="zh-TW" altLang="en-US" dirty="0">
                <a:latin typeface="Microsoft YaHei Light" panose="020B0502040204020203" pitchFamily="34" charset="-122"/>
                <a:ea typeface="Microsoft YaHei Light" panose="020B0502040204020203" pitchFamily="34" charset="-122"/>
              </a:rPr>
              <a:t>觸發某個</a:t>
            </a:r>
            <a:r>
              <a:rPr kumimoji="1" lang="en-US" altLang="zh-TW" dirty="0">
                <a:latin typeface="Microsoft YaHei Light" panose="020B0502040204020203" pitchFamily="34" charset="-122"/>
                <a:ea typeface="Microsoft YaHei Light" panose="020B0502040204020203" pitchFamily="34" charset="-122"/>
              </a:rPr>
              <a:t>bottom half</a:t>
            </a:r>
            <a:r>
              <a:rPr kumimoji="1" lang="zh-CN" altLang="en-US" dirty="0">
                <a:latin typeface="Microsoft YaHei Light" panose="020B0502040204020203" pitchFamily="34" charset="-122"/>
                <a:ea typeface="Microsoft YaHei Light" panose="020B0502040204020203" pitchFamily="34" charset="-122"/>
              </a:rPr>
              <a:t>機制</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5" name="矩形 24">
            <a:extLst>
              <a:ext uri="{FF2B5EF4-FFF2-40B4-BE49-F238E27FC236}">
                <a16:creationId xmlns:a16="http://schemas.microsoft.com/office/drawing/2014/main" id="{377132B3-5AFD-5343-A414-9105B0322DEC}"/>
              </a:ext>
            </a:extLst>
          </p:cNvPr>
          <p:cNvSpPr/>
          <p:nvPr/>
        </p:nvSpPr>
        <p:spPr>
          <a:xfrm>
            <a:off x="2721166" y="1542361"/>
            <a:ext cx="1182007" cy="137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softirq</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6" name="矩形 25">
            <a:extLst>
              <a:ext uri="{FF2B5EF4-FFF2-40B4-BE49-F238E27FC236}">
                <a16:creationId xmlns:a16="http://schemas.microsoft.com/office/drawing/2014/main" id="{94386847-86D9-D346-9B52-7E106EA10EBD}"/>
              </a:ext>
            </a:extLst>
          </p:cNvPr>
          <p:cNvSpPr/>
          <p:nvPr/>
        </p:nvSpPr>
        <p:spPr>
          <a:xfrm>
            <a:off x="4311501" y="1542361"/>
            <a:ext cx="1182007" cy="137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tasklet</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7" name="矩形 26">
            <a:extLst>
              <a:ext uri="{FF2B5EF4-FFF2-40B4-BE49-F238E27FC236}">
                <a16:creationId xmlns:a16="http://schemas.microsoft.com/office/drawing/2014/main" id="{93D647D5-B341-3240-86F5-3D1810DDF13F}"/>
              </a:ext>
            </a:extLst>
          </p:cNvPr>
          <p:cNvSpPr/>
          <p:nvPr/>
        </p:nvSpPr>
        <p:spPr>
          <a:xfrm>
            <a:off x="5901836" y="1541491"/>
            <a:ext cx="1182007" cy="1377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work-queue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8" name="肘形接點 27">
            <a:extLst>
              <a:ext uri="{FF2B5EF4-FFF2-40B4-BE49-F238E27FC236}">
                <a16:creationId xmlns:a16="http://schemas.microsoft.com/office/drawing/2014/main" id="{85194644-B667-C047-B551-CB402C432A19}"/>
              </a:ext>
            </a:extLst>
          </p:cNvPr>
          <p:cNvCxnSpPr>
            <a:cxnSpLocks/>
            <a:stCxn id="23" idx="3"/>
            <a:endCxn id="27" idx="3"/>
          </p:cNvCxnSpPr>
          <p:nvPr/>
        </p:nvCxnSpPr>
        <p:spPr>
          <a:xfrm flipH="1" flipV="1">
            <a:off x="7083843" y="2230046"/>
            <a:ext cx="567371" cy="1667737"/>
          </a:xfrm>
          <a:prstGeom prst="bentConnector3">
            <a:avLst>
              <a:gd name="adj1" fmla="val -4029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F1C170EB-E9ED-4945-BB43-3E1A9FB99B12}"/>
              </a:ext>
            </a:extLst>
          </p:cNvPr>
          <p:cNvSpPr txBox="1"/>
          <p:nvPr/>
        </p:nvSpPr>
        <p:spPr>
          <a:xfrm>
            <a:off x="7931243" y="2142840"/>
            <a:ext cx="1978425" cy="646331"/>
          </a:xfrm>
          <a:prstGeom prst="rect">
            <a:avLst/>
          </a:prstGeom>
          <a:noFill/>
        </p:spPr>
        <p:txBody>
          <a:bodyPr wrap="square" rtlCol="0">
            <a:spAutoFit/>
          </a:bodyPr>
          <a:lstStyle/>
          <a:p>
            <a:r>
              <a:rPr kumimoji="1" lang="zh-CN" altLang="en-US" dirty="0">
                <a:latin typeface="Microsoft YaHei Light" panose="020B0502040204020203" pitchFamily="34" charset="-122"/>
                <a:ea typeface="Microsoft YaHei Light" panose="020B0502040204020203" pitchFamily="34" charset="-122"/>
              </a:rPr>
              <a:t>在這個例子中，觸發</a:t>
            </a:r>
            <a:r>
              <a:rPr kumimoji="1" lang="en-US" altLang="zh-CN" dirty="0" err="1">
                <a:latin typeface="Microsoft YaHei Light" panose="020B0502040204020203" pitchFamily="34" charset="-122"/>
                <a:ea typeface="Microsoft YaHei Light" panose="020B0502040204020203" pitchFamily="34" charset="-122"/>
              </a:rPr>
              <a:t>workqueue</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B8538C9A-47DE-8345-A23E-6EDF0078C461}"/>
                  </a:ext>
                </a:extLst>
              </p14:cNvPr>
              <p14:cNvContentPartPr/>
              <p14:nvPr/>
            </p14:nvContentPartPr>
            <p14:xfrm>
              <a:off x="1688040" y="944280"/>
              <a:ext cx="6314400" cy="5376960"/>
            </p14:xfrm>
          </p:contentPart>
        </mc:Choice>
        <mc:Fallback xmlns="">
          <p:pic>
            <p:nvPicPr>
              <p:cNvPr id="8" name="筆跡 7">
                <a:extLst>
                  <a:ext uri="{FF2B5EF4-FFF2-40B4-BE49-F238E27FC236}">
                    <a16:creationId xmlns:a16="http://schemas.microsoft.com/office/drawing/2014/main" id="{B8538C9A-47DE-8345-A23E-6EDF0078C461}"/>
                  </a:ext>
                </a:extLst>
              </p:cNvPr>
              <p:cNvPicPr/>
              <p:nvPr/>
            </p:nvPicPr>
            <p:blipFill>
              <a:blip r:embed="rId4"/>
              <a:stretch>
                <a:fillRect/>
              </a:stretch>
            </p:blipFill>
            <p:spPr>
              <a:xfrm>
                <a:off x="1671840" y="928080"/>
                <a:ext cx="6346800" cy="5409360"/>
              </a:xfrm>
              <a:prstGeom prst="rect">
                <a:avLst/>
              </a:prstGeom>
            </p:spPr>
          </p:pic>
        </mc:Fallback>
      </mc:AlternateContent>
    </p:spTree>
    <p:extLst>
      <p:ext uri="{BB962C8B-B14F-4D97-AF65-F5344CB8AC3E}">
        <p14:creationId xmlns:p14="http://schemas.microsoft.com/office/powerpoint/2010/main" val="123071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28732F-9A56-9240-B2F7-830266233EBB}"/>
              </a:ext>
            </a:extLst>
          </p:cNvPr>
          <p:cNvSpPr>
            <a:spLocks noGrp="1"/>
          </p:cNvSpPr>
          <p:nvPr>
            <p:ph type="title"/>
          </p:nvPr>
        </p:nvSpPr>
        <p:spPr/>
        <p:txBody>
          <a:bodyPr/>
          <a:lstStyle/>
          <a:p>
            <a:r>
              <a:rPr kumimoji="1" lang="en-US" altLang="zh-TW" dirty="0"/>
              <a:t>I/O</a:t>
            </a:r>
            <a:r>
              <a:rPr kumimoji="1" lang="zh-CN" altLang="en-US" dirty="0">
                <a:latin typeface="Microsoft YaHei Light" panose="020B0502040204020203" pitchFamily="34" charset="-122"/>
                <a:ea typeface="Microsoft YaHei Light" panose="020B0502040204020203" pitchFamily="34" charset="-122"/>
              </a:rPr>
              <a:t>子系統</a:t>
            </a:r>
            <a:r>
              <a:rPr kumimoji="1" lang="en-US" altLang="zh-CN" dirty="0">
                <a:latin typeface="Microsoft YaHei Light" panose="020B0502040204020203" pitchFamily="34" charset="-122"/>
                <a:ea typeface="Microsoft YaHei Light" panose="020B0502040204020203" pitchFamily="34" charset="-122"/>
              </a:rPr>
              <a:t> – polling</a:t>
            </a:r>
            <a:endParaRPr kumimoji="1" lang="zh-TW" altLang="en-US" dirty="0"/>
          </a:p>
        </p:txBody>
      </p:sp>
      <p:sp>
        <p:nvSpPr>
          <p:cNvPr id="3" name="內容版面配置區 2">
            <a:extLst>
              <a:ext uri="{FF2B5EF4-FFF2-40B4-BE49-F238E27FC236}">
                <a16:creationId xmlns:a16="http://schemas.microsoft.com/office/drawing/2014/main" id="{EF36E5C9-C6FB-A14E-A9BE-4CDF08627178}"/>
              </a:ext>
            </a:extLst>
          </p:cNvPr>
          <p:cNvSpPr>
            <a:spLocks noGrp="1"/>
          </p:cNvSpPr>
          <p:nvPr>
            <p:ph idx="1"/>
          </p:nvPr>
        </p:nvSpPr>
        <p:spPr/>
        <p:txBody>
          <a:bodyPr/>
          <a:lstStyle/>
          <a:p>
            <a:r>
              <a:rPr kumimoji="1" lang="zh-CN" altLang="en-US" dirty="0">
                <a:latin typeface="Microsoft YaHei Light" panose="020B0502040204020203" pitchFamily="34" charset="-122"/>
                <a:ea typeface="Microsoft YaHei Light" panose="020B0502040204020203" pitchFamily="34" charset="-122"/>
              </a:rPr>
              <a:t>與</a:t>
            </a:r>
            <a:r>
              <a:rPr kumimoji="1" lang="en-US" altLang="zh-CN" dirty="0">
                <a:latin typeface="Microsoft YaHei Light" panose="020B0502040204020203" pitchFamily="34" charset="-122"/>
                <a:ea typeface="Microsoft YaHei Light" panose="020B0502040204020203" pitchFamily="34" charset="-122"/>
              </a:rPr>
              <a:t>interrupt</a:t>
            </a:r>
            <a:r>
              <a:rPr kumimoji="1" lang="zh-CN" altLang="en-US" dirty="0">
                <a:latin typeface="Microsoft YaHei Light" panose="020B0502040204020203" pitchFamily="34" charset="-122"/>
                <a:ea typeface="Microsoft YaHei Light" panose="020B0502040204020203" pitchFamily="34" charset="-122"/>
              </a:rPr>
              <a:t>不同，</a:t>
            </a:r>
            <a:r>
              <a:rPr kumimoji="1" lang="en-US" altLang="zh-CN" dirty="0">
                <a:latin typeface="Microsoft YaHei Light" panose="020B0502040204020203" pitchFamily="34" charset="-122"/>
                <a:ea typeface="Microsoft YaHei Light" panose="020B0502040204020203" pitchFamily="34" charset="-122"/>
              </a:rPr>
              <a:t>polling</a:t>
            </a:r>
            <a:r>
              <a:rPr kumimoji="1" lang="zh-CN" altLang="en-US" dirty="0">
                <a:latin typeface="Microsoft YaHei Light" panose="020B0502040204020203" pitchFamily="34" charset="-122"/>
                <a:ea typeface="Microsoft YaHei Light" panose="020B0502040204020203" pitchFamily="34" charset="-122"/>
              </a:rPr>
              <a:t>是</a:t>
            </a:r>
            <a:r>
              <a:rPr kumimoji="1" lang="en-US" altLang="zh-CN" dirty="0">
                <a:latin typeface="Microsoft YaHei Light" panose="020B0502040204020203" pitchFamily="34" charset="-122"/>
                <a:ea typeface="Microsoft YaHei Light" panose="020B0502040204020203" pitchFamily="34" charset="-122"/>
              </a:rPr>
              <a:t>OS</a:t>
            </a:r>
            <a:r>
              <a:rPr kumimoji="1" lang="zh-CN" altLang="en-US" dirty="0">
                <a:latin typeface="Microsoft YaHei Light" panose="020B0502040204020203" pitchFamily="34" charset="-122"/>
                <a:ea typeface="Microsoft YaHei Light" panose="020B0502040204020203" pitchFamily="34" charset="-122"/>
              </a:rPr>
              <a:t>主動去探詢裝置的狀態</a:t>
            </a:r>
            <a:endParaRPr kumimoji="1" lang="en-US" altLang="zh-CN" dirty="0">
              <a:latin typeface="Microsoft YaHei Light" panose="020B0502040204020203" pitchFamily="34" charset="-122"/>
              <a:ea typeface="Microsoft YaHei Light" panose="020B0502040204020203" pitchFamily="34" charset="-122"/>
            </a:endParaRPr>
          </a:p>
          <a:p>
            <a:r>
              <a:rPr kumimoji="1" lang="en-US" altLang="zh-TW" dirty="0"/>
              <a:t>OS</a:t>
            </a:r>
            <a:r>
              <a:rPr kumimoji="1" lang="zh-CN" altLang="en-US" dirty="0">
                <a:latin typeface="Microsoft YaHei Light" panose="020B0502040204020203" pitchFamily="34" charset="-122"/>
                <a:ea typeface="Microsoft YaHei Light" panose="020B0502040204020203" pitchFamily="34" charset="-122"/>
              </a:rPr>
              <a:t>每隔一段時間就會去探詢裝置的狀態（這部分需要</a:t>
            </a:r>
            <a:r>
              <a:rPr kumimoji="1" lang="en-US" altLang="zh-CN" dirty="0">
                <a:latin typeface="Microsoft YaHei Light" panose="020B0502040204020203" pitchFamily="34" charset="-122"/>
                <a:ea typeface="Microsoft YaHei Light" panose="020B0502040204020203" pitchFamily="34" charset="-122"/>
              </a:rPr>
              <a:t>timer</a:t>
            </a:r>
            <a:r>
              <a:rPr kumimoji="1" lang="zh-CN" altLang="en-US" dirty="0">
                <a:latin typeface="Microsoft YaHei Light" panose="020B0502040204020203" pitchFamily="34" charset="-122"/>
                <a:ea typeface="Microsoft YaHei Light" panose="020B0502040204020203" pitchFamily="34" charset="-122"/>
              </a:rPr>
              <a:t>的協助）</a:t>
            </a:r>
            <a:endParaRPr kumimoji="1" lang="en-US" altLang="zh-CN" dirty="0">
              <a:latin typeface="Microsoft YaHei Light" panose="020B0502040204020203" pitchFamily="34" charset="-122"/>
              <a:ea typeface="Microsoft YaHei Light" panose="020B0502040204020203" pitchFamily="34" charset="-122"/>
            </a:endParaRPr>
          </a:p>
          <a:p>
            <a:r>
              <a:rPr kumimoji="1" lang="zh-CN" altLang="en-US" dirty="0">
                <a:latin typeface="Microsoft YaHei Light" panose="020B0502040204020203" pitchFamily="34" charset="-122"/>
                <a:ea typeface="Microsoft YaHei Light" panose="020B0502040204020203" pitchFamily="34" charset="-122"/>
              </a:rPr>
              <a:t>如果數個裝置共用同一條</a:t>
            </a:r>
            <a:r>
              <a:rPr kumimoji="1" lang="en-US" altLang="zh-CN" dirty="0">
                <a:latin typeface="Microsoft YaHei Light" panose="020B0502040204020203" pitchFamily="34" charset="-122"/>
                <a:ea typeface="Microsoft YaHei Light" panose="020B0502040204020203" pitchFamily="34" charset="-122"/>
              </a:rPr>
              <a:t>interrupt</a:t>
            </a:r>
            <a:r>
              <a:rPr kumimoji="1" lang="zh-CN" altLang="en-US" dirty="0">
                <a:latin typeface="Microsoft YaHei Light" panose="020B0502040204020203" pitchFamily="34" charset="-122"/>
                <a:ea typeface="Microsoft YaHei Light" panose="020B0502040204020203" pitchFamily="34" charset="-122"/>
              </a:rPr>
              <a:t>，那麼當</a:t>
            </a:r>
            <a:r>
              <a:rPr kumimoji="1" lang="en-US" altLang="zh-CN" dirty="0">
                <a:latin typeface="Microsoft YaHei Light" panose="020B0502040204020203" pitchFamily="34" charset="-122"/>
                <a:ea typeface="Microsoft YaHei Light" panose="020B0502040204020203" pitchFamily="34" charset="-122"/>
              </a:rPr>
              <a:t>interrupt</a:t>
            </a:r>
            <a:r>
              <a:rPr kumimoji="1" lang="zh-CN" altLang="en-US" dirty="0">
                <a:latin typeface="Microsoft YaHei Light" panose="020B0502040204020203" pitchFamily="34" charset="-122"/>
                <a:ea typeface="Microsoft YaHei Light" panose="020B0502040204020203" pitchFamily="34" charset="-122"/>
              </a:rPr>
              <a:t>發生時，</a:t>
            </a:r>
            <a:r>
              <a:rPr kumimoji="1" lang="en-US" altLang="zh-CN" dirty="0">
                <a:latin typeface="Microsoft YaHei Light" panose="020B0502040204020203" pitchFamily="34" charset="-122"/>
                <a:ea typeface="Microsoft YaHei Light" panose="020B0502040204020203" pitchFamily="34" charset="-122"/>
              </a:rPr>
              <a:t>OS</a:t>
            </a:r>
            <a:r>
              <a:rPr kumimoji="1" lang="zh-CN" altLang="en-US" dirty="0">
                <a:latin typeface="Microsoft YaHei Light" panose="020B0502040204020203" pitchFamily="34" charset="-122"/>
                <a:ea typeface="Microsoft YaHei Light" panose="020B0502040204020203" pitchFamily="34" charset="-122"/>
              </a:rPr>
              <a:t>必須探詢掛載在該中斷線路上的所有裝置（即：</a:t>
            </a:r>
            <a:r>
              <a:rPr kumimoji="1" lang="en-US" altLang="zh-CN" dirty="0">
                <a:latin typeface="Microsoft YaHei Light" panose="020B0502040204020203" pitchFamily="34" charset="-122"/>
                <a:ea typeface="Microsoft YaHei Light" panose="020B0502040204020203" pitchFamily="34" charset="-122"/>
              </a:rPr>
              <a:t>interrupt + polling</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r>
              <a:rPr kumimoji="1" lang="zh-TW" altLang="en-US" dirty="0"/>
              <a:t>某些裝置同時支援</a:t>
            </a:r>
            <a:r>
              <a:rPr kumimoji="1" lang="en-US" altLang="zh-TW" dirty="0"/>
              <a:t>interrupt</a:t>
            </a:r>
            <a:r>
              <a:rPr kumimoji="1" lang="zh-CN" altLang="en-US" dirty="0">
                <a:latin typeface="Microsoft YaHei Light" panose="020B0502040204020203" pitchFamily="34" charset="-122"/>
                <a:ea typeface="Microsoft YaHei Light" panose="020B0502040204020203" pitchFamily="34" charset="-122"/>
              </a:rPr>
              <a:t>和</a:t>
            </a:r>
            <a:r>
              <a:rPr kumimoji="1" lang="en-US" altLang="zh-CN" dirty="0">
                <a:latin typeface="Microsoft YaHei Light" panose="020B0502040204020203" pitchFamily="34" charset="-122"/>
                <a:ea typeface="Microsoft YaHei Light" panose="020B0502040204020203" pitchFamily="34" charset="-122"/>
              </a:rPr>
              <a:t>polling</a:t>
            </a:r>
            <a:r>
              <a:rPr kumimoji="1" lang="zh-CN" altLang="en-US" dirty="0">
                <a:latin typeface="Microsoft YaHei Light" panose="020B0502040204020203" pitchFamily="34" charset="-122"/>
                <a:ea typeface="Microsoft YaHei Light" panose="020B0502040204020203" pitchFamily="34" charset="-122"/>
              </a:rPr>
              <a:t>機制，例如網路卡，網路卡在低負載下採用</a:t>
            </a:r>
            <a:r>
              <a:rPr kumimoji="1" lang="en-US" altLang="zh-CN" dirty="0">
                <a:latin typeface="Microsoft YaHei Light" panose="020B0502040204020203" pitchFamily="34" charset="-122"/>
                <a:ea typeface="Microsoft YaHei Light" panose="020B0502040204020203" pitchFamily="34" charset="-122"/>
              </a:rPr>
              <a:t>interrupt</a:t>
            </a:r>
            <a:r>
              <a:rPr kumimoji="1" lang="zh-CN" altLang="en-US" dirty="0">
                <a:latin typeface="Microsoft YaHei Light" panose="020B0502040204020203" pitchFamily="34" charset="-122"/>
                <a:ea typeface="Microsoft YaHei Light" panose="020B0502040204020203" pitchFamily="34" charset="-122"/>
              </a:rPr>
              <a:t>機制，高負載下採用</a:t>
            </a:r>
            <a:r>
              <a:rPr kumimoji="1" lang="en-US" altLang="zh-CN" dirty="0">
                <a:latin typeface="Microsoft YaHei Light" panose="020B0502040204020203" pitchFamily="34" charset="-122"/>
                <a:ea typeface="Microsoft YaHei Light" panose="020B0502040204020203" pitchFamily="34" charset="-122"/>
              </a:rPr>
              <a:t>polling</a:t>
            </a:r>
            <a:r>
              <a:rPr kumimoji="1" lang="zh-CN" altLang="en-US" dirty="0">
                <a:latin typeface="Microsoft YaHei Light" panose="020B0502040204020203" pitchFamily="34" charset="-122"/>
                <a:ea typeface="Microsoft YaHei Light" panose="020B0502040204020203" pitchFamily="34" charset="-122"/>
              </a:rPr>
              <a:t>機制</a:t>
            </a:r>
            <a:endParaRPr kumimoji="1" lang="en-US" altLang="zh-CN" dirty="0">
              <a:latin typeface="Microsoft YaHei Light" panose="020B0502040204020203" pitchFamily="34" charset="-122"/>
              <a:ea typeface="Microsoft YaHei Light" panose="020B0502040204020203" pitchFamily="34" charset="-122"/>
            </a:endParaRPr>
          </a:p>
        </p:txBody>
      </p:sp>
      <p:sp>
        <p:nvSpPr>
          <p:cNvPr id="4" name="矩形 3">
            <a:extLst>
              <a:ext uri="{FF2B5EF4-FFF2-40B4-BE49-F238E27FC236}">
                <a16:creationId xmlns:a16="http://schemas.microsoft.com/office/drawing/2014/main" id="{668B38AA-2B43-4343-BC5A-995C3124FF6A}"/>
              </a:ext>
            </a:extLst>
          </p:cNvPr>
          <p:cNvSpPr/>
          <p:nvPr/>
        </p:nvSpPr>
        <p:spPr>
          <a:xfrm>
            <a:off x="6654403" y="5992297"/>
            <a:ext cx="4911922" cy="369332"/>
          </a:xfrm>
          <a:prstGeom prst="rect">
            <a:avLst/>
          </a:prstGeom>
        </p:spPr>
        <p:txBody>
          <a:bodyPr wrap="none">
            <a:spAutoFit/>
          </a:bodyPr>
          <a:lstStyle/>
          <a:p>
            <a:r>
              <a:rPr lang="en" altLang="zh-TW" dirty="0" err="1">
                <a:latin typeface="Microsoft YaHei Light" panose="020B0502040204020203" pitchFamily="34" charset="-122"/>
                <a:ea typeface="Microsoft YaHei Light" panose="020B0502040204020203" pitchFamily="34" charset="-122"/>
              </a:rPr>
              <a:t>int</a:t>
            </a:r>
            <a:r>
              <a:rPr lang="en" altLang="zh-TW" dirty="0">
                <a:latin typeface="Microsoft YaHei Light" panose="020B0502040204020203" pitchFamily="34" charset="-122"/>
                <a:ea typeface="Microsoft YaHei Light" panose="020B0502040204020203" pitchFamily="34" charset="-122"/>
              </a:rPr>
              <a:t> (*poll)(struct </a:t>
            </a:r>
            <a:r>
              <a:rPr lang="en" altLang="zh-TW" dirty="0" err="1">
                <a:latin typeface="Microsoft YaHei Light" panose="020B0502040204020203" pitchFamily="34" charset="-122"/>
                <a:ea typeface="Microsoft YaHei Light" panose="020B0502040204020203" pitchFamily="34" charset="-122"/>
              </a:rPr>
              <a:t>napi_struct</a:t>
            </a:r>
            <a:r>
              <a:rPr lang="en" altLang="zh-TW" dirty="0">
                <a:latin typeface="Microsoft YaHei Light" panose="020B0502040204020203" pitchFamily="34" charset="-122"/>
                <a:ea typeface="Microsoft YaHei Light" panose="020B0502040204020203" pitchFamily="34" charset="-122"/>
              </a:rPr>
              <a:t> *</a:t>
            </a:r>
            <a:r>
              <a:rPr lang="en" altLang="zh-TW" dirty="0" err="1">
                <a:latin typeface="Microsoft YaHei Light" panose="020B0502040204020203" pitchFamily="34" charset="-122"/>
                <a:ea typeface="Microsoft YaHei Light" panose="020B0502040204020203" pitchFamily="34" charset="-122"/>
              </a:rPr>
              <a:t>napi</a:t>
            </a:r>
            <a:r>
              <a:rPr lang="en" altLang="zh-TW" dirty="0">
                <a:latin typeface="Microsoft YaHei Light" panose="020B0502040204020203" pitchFamily="34" charset="-122"/>
                <a:ea typeface="Microsoft YaHei Light" panose="020B0502040204020203" pitchFamily="34" charset="-122"/>
              </a:rPr>
              <a:t>, </a:t>
            </a:r>
            <a:r>
              <a:rPr lang="en" altLang="zh-TW" dirty="0" err="1">
                <a:latin typeface="Microsoft YaHei Light" panose="020B0502040204020203" pitchFamily="34" charset="-122"/>
                <a:ea typeface="Microsoft YaHei Light" panose="020B0502040204020203" pitchFamily="34" charset="-122"/>
              </a:rPr>
              <a:t>int</a:t>
            </a:r>
            <a:r>
              <a:rPr lang="en" altLang="zh-TW" dirty="0">
                <a:latin typeface="Microsoft YaHei Light" panose="020B0502040204020203" pitchFamily="34" charset="-122"/>
                <a:ea typeface="Microsoft YaHei Light" panose="020B0502040204020203" pitchFamily="34" charset="-122"/>
              </a:rPr>
              <a:t> budget);</a:t>
            </a:r>
            <a:endParaRPr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B3B5DCA2-EF26-074C-A790-9EE48DD53191}"/>
                  </a:ext>
                </a:extLst>
              </p14:cNvPr>
              <p14:cNvContentPartPr/>
              <p14:nvPr/>
            </p14:nvContentPartPr>
            <p14:xfrm>
              <a:off x="3517920" y="525600"/>
              <a:ext cx="2808360" cy="1280520"/>
            </p14:xfrm>
          </p:contentPart>
        </mc:Choice>
        <mc:Fallback xmlns="">
          <p:pic>
            <p:nvPicPr>
              <p:cNvPr id="5" name="筆跡 4">
                <a:extLst>
                  <a:ext uri="{FF2B5EF4-FFF2-40B4-BE49-F238E27FC236}">
                    <a16:creationId xmlns:a16="http://schemas.microsoft.com/office/drawing/2014/main" id="{B3B5DCA2-EF26-074C-A790-9EE48DD53191}"/>
                  </a:ext>
                </a:extLst>
              </p:cNvPr>
              <p:cNvPicPr/>
              <p:nvPr/>
            </p:nvPicPr>
            <p:blipFill>
              <a:blip r:embed="rId4"/>
              <a:stretch>
                <a:fillRect/>
              </a:stretch>
            </p:blipFill>
            <p:spPr>
              <a:xfrm>
                <a:off x="3501720" y="509400"/>
                <a:ext cx="2840760" cy="1312920"/>
              </a:xfrm>
              <a:prstGeom prst="rect">
                <a:avLst/>
              </a:prstGeom>
            </p:spPr>
          </p:pic>
        </mc:Fallback>
      </mc:AlternateContent>
    </p:spTree>
    <p:extLst>
      <p:ext uri="{BB962C8B-B14F-4D97-AF65-F5344CB8AC3E}">
        <p14:creationId xmlns:p14="http://schemas.microsoft.com/office/powerpoint/2010/main" val="845315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92D9FA67-E207-F542-92BB-1202019B2D6D}"/>
              </a:ext>
            </a:extLst>
          </p:cNvPr>
          <p:cNvSpPr>
            <a:spLocks noGrp="1"/>
          </p:cNvSpPr>
          <p:nvPr>
            <p:ph idx="1"/>
          </p:nvPr>
        </p:nvSpPr>
        <p:spPr/>
        <p:txBody>
          <a:bodyPr/>
          <a:lstStyle/>
          <a:p>
            <a:r>
              <a:rPr kumimoji="1" lang="zh-TW" altLang="en-US" dirty="0"/>
              <a:t>中斷是啥，用流程來解釋</a:t>
            </a:r>
            <a:endParaRPr kumimoji="1" lang="en-US" altLang="zh-TW" dirty="0"/>
          </a:p>
          <a:p>
            <a:r>
              <a:rPr kumimoji="1" lang="en-US" altLang="zh-TW" dirty="0"/>
              <a:t>Polling</a:t>
            </a:r>
            <a:r>
              <a:rPr kumimoji="1" lang="zh-TW" altLang="en-US" dirty="0"/>
              <a:t>和中斷各有優缺點，舉個例子</a:t>
            </a:r>
            <a:endParaRPr kumimoji="1" lang="en-US" altLang="zh-TW" dirty="0"/>
          </a:p>
          <a:p>
            <a:r>
              <a:rPr kumimoji="1" lang="zh-TW" altLang="en-US" dirty="0"/>
              <a:t>為什麼要把驅動程式分成</a:t>
            </a:r>
            <a:r>
              <a:rPr kumimoji="1" lang="en-US" altLang="zh-TW" dirty="0"/>
              <a:t>top half</a:t>
            </a:r>
            <a:r>
              <a:rPr kumimoji="1" lang="zh-TW" altLang="en-US" dirty="0"/>
              <a:t>（中斷）和</a:t>
            </a:r>
            <a:r>
              <a:rPr kumimoji="1" lang="en-US" altLang="zh-TW" dirty="0"/>
              <a:t>bottom half</a:t>
            </a:r>
            <a:r>
              <a:rPr kumimoji="1" lang="zh-TW" altLang="en-US" dirty="0"/>
              <a:t>（</a:t>
            </a:r>
            <a:r>
              <a:rPr kumimoji="1" lang="en-US" altLang="zh-TW" dirty="0"/>
              <a:t>kernel thread</a:t>
            </a:r>
            <a:r>
              <a:rPr kumimoji="1" lang="zh-TW" altLang="en-US" dirty="0"/>
              <a:t>）</a:t>
            </a:r>
            <a:endParaRPr kumimoji="1" lang="en-US" altLang="zh-TW" dirty="0"/>
          </a:p>
          <a:p>
            <a:r>
              <a:rPr kumimoji="1" lang="zh-CN" altLang="en-US" dirty="0"/>
              <a:t>巢狀中斷有何好處</a:t>
            </a:r>
            <a:endParaRPr kumimoji="1" lang="en-US" altLang="zh-CN"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6E795338-AE4A-F94B-8833-E9E310120087}"/>
                  </a:ext>
                </a:extLst>
              </p14:cNvPr>
              <p14:cNvContentPartPr/>
              <p14:nvPr/>
            </p14:nvContentPartPr>
            <p14:xfrm>
              <a:off x="2570400" y="1113120"/>
              <a:ext cx="7923960" cy="4182840"/>
            </p14:xfrm>
          </p:contentPart>
        </mc:Choice>
        <mc:Fallback xmlns="">
          <p:pic>
            <p:nvPicPr>
              <p:cNvPr id="2" name="筆跡 1">
                <a:extLst>
                  <a:ext uri="{FF2B5EF4-FFF2-40B4-BE49-F238E27FC236}">
                    <a16:creationId xmlns:a16="http://schemas.microsoft.com/office/drawing/2014/main" id="{6E795338-AE4A-F94B-8833-E9E310120087}"/>
                  </a:ext>
                </a:extLst>
              </p:cNvPr>
              <p:cNvPicPr/>
              <p:nvPr/>
            </p:nvPicPr>
            <p:blipFill>
              <a:blip r:embed="rId3"/>
              <a:stretch>
                <a:fillRect/>
              </a:stretch>
            </p:blipFill>
            <p:spPr>
              <a:xfrm>
                <a:off x="2554200" y="1096920"/>
                <a:ext cx="7956360" cy="4215240"/>
              </a:xfrm>
              <a:prstGeom prst="rect">
                <a:avLst/>
              </a:prstGeom>
            </p:spPr>
          </p:pic>
        </mc:Fallback>
      </mc:AlternateContent>
    </p:spTree>
    <p:extLst>
      <p:ext uri="{BB962C8B-B14F-4D97-AF65-F5344CB8AC3E}">
        <p14:creationId xmlns:p14="http://schemas.microsoft.com/office/powerpoint/2010/main" val="955516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7667AA-F80C-6B45-A436-42F6D0909EB1}"/>
              </a:ext>
            </a:extLst>
          </p:cNvPr>
          <p:cNvSpPr>
            <a:spLocks noGrp="1"/>
          </p:cNvSpPr>
          <p:nvPr>
            <p:ph type="title"/>
          </p:nvPr>
        </p:nvSpPr>
        <p:spPr/>
        <p:txBody>
          <a:bodyPr/>
          <a:lstStyle/>
          <a:p>
            <a:r>
              <a:rPr kumimoji="1" lang="en-US" altLang="zh-TW" dirty="0"/>
              <a:t>SMT</a:t>
            </a:r>
            <a:r>
              <a:rPr kumimoji="1" lang="zh-CN" altLang="en-US" dirty="0">
                <a:latin typeface="Microsoft YaHei Light" panose="020B0502040204020203" pitchFamily="34" charset="-122"/>
                <a:ea typeface="Microsoft YaHei Light" panose="020B0502040204020203" pitchFamily="34" charset="-122"/>
              </a:rPr>
              <a:t>概念圖</a:t>
            </a:r>
            <a:endParaRPr kumimoji="1" lang="zh-TW" altLang="en-US" dirty="0"/>
          </a:p>
        </p:txBody>
      </p:sp>
      <p:sp>
        <p:nvSpPr>
          <p:cNvPr id="6" name="矩形 5">
            <a:extLst>
              <a:ext uri="{FF2B5EF4-FFF2-40B4-BE49-F238E27FC236}">
                <a16:creationId xmlns:a16="http://schemas.microsoft.com/office/drawing/2014/main" id="{B60B6180-17C1-2A4D-9CA1-AD0B9F72C171}"/>
              </a:ext>
            </a:extLst>
          </p:cNvPr>
          <p:cNvSpPr/>
          <p:nvPr/>
        </p:nvSpPr>
        <p:spPr>
          <a:xfrm>
            <a:off x="1658471" y="2755152"/>
            <a:ext cx="2193365" cy="1763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p>
          <a:p>
            <a:pPr algn="ctr"/>
            <a:r>
              <a:rPr kumimoji="1" lang="zh-TW" altLang="en-US" dirty="0">
                <a:latin typeface="Microsoft YaHei Light" panose="020B0502040204020203" pitchFamily="34" charset="-122"/>
                <a:ea typeface="Microsoft YaHei Light" panose="020B0502040204020203" pitchFamily="34" charset="-122"/>
              </a:rPr>
              <a:t>（許多運算資源，如：</a:t>
            </a:r>
            <a:r>
              <a:rPr kumimoji="1" lang="en-US" altLang="zh-TW" dirty="0">
                <a:latin typeface="Microsoft YaHei Light" panose="020B0502040204020203" pitchFamily="34" charset="-122"/>
                <a:ea typeface="Microsoft YaHei Light" panose="020B0502040204020203" pitchFamily="34" charset="-122"/>
              </a:rPr>
              <a:t>ALU</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FPU</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等</a:t>
            </a:r>
            <a:r>
              <a:rPr kumimoji="1" lang="zh-TW" altLang="en-US" dirty="0">
                <a:latin typeface="Microsoft YaHei Light" panose="020B0502040204020203" pitchFamily="34" charset="-122"/>
                <a:ea typeface="Microsoft YaHei Light" panose="020B0502040204020203" pitchFamily="34" charset="-122"/>
              </a:rPr>
              <a:t>）</a:t>
            </a:r>
          </a:p>
        </p:txBody>
      </p:sp>
      <p:sp>
        <p:nvSpPr>
          <p:cNvPr id="5" name="向左箭號 4">
            <a:extLst>
              <a:ext uri="{FF2B5EF4-FFF2-40B4-BE49-F238E27FC236}">
                <a16:creationId xmlns:a16="http://schemas.microsoft.com/office/drawing/2014/main" id="{010B329E-AC6A-0F43-8E32-32ED6E4FB936}"/>
              </a:ext>
            </a:extLst>
          </p:cNvPr>
          <p:cNvSpPr/>
          <p:nvPr/>
        </p:nvSpPr>
        <p:spPr>
          <a:xfrm rot="16200000">
            <a:off x="1997637" y="1746623"/>
            <a:ext cx="1515036" cy="770965"/>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指令串流</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向左箭號 6">
            <a:extLst>
              <a:ext uri="{FF2B5EF4-FFF2-40B4-BE49-F238E27FC236}">
                <a16:creationId xmlns:a16="http://schemas.microsoft.com/office/drawing/2014/main" id="{DB1B4FF4-299A-D349-8010-3A5E508B52D8}"/>
              </a:ext>
            </a:extLst>
          </p:cNvPr>
          <p:cNvSpPr/>
          <p:nvPr/>
        </p:nvSpPr>
        <p:spPr>
          <a:xfrm rot="16200000">
            <a:off x="2109693" y="4652683"/>
            <a:ext cx="1290918" cy="7709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輸出</a:t>
            </a:r>
          </a:p>
        </p:txBody>
      </p:sp>
      <p:sp>
        <p:nvSpPr>
          <p:cNvPr id="8" name="文字方塊 7">
            <a:extLst>
              <a:ext uri="{FF2B5EF4-FFF2-40B4-BE49-F238E27FC236}">
                <a16:creationId xmlns:a16="http://schemas.microsoft.com/office/drawing/2014/main" id="{E31F7678-8551-CA4E-8FEE-651C20319A3D}"/>
              </a:ext>
            </a:extLst>
          </p:cNvPr>
          <p:cNvSpPr txBox="1"/>
          <p:nvPr/>
        </p:nvSpPr>
        <p:spPr>
          <a:xfrm>
            <a:off x="204694" y="2755152"/>
            <a:ext cx="1267012" cy="1477328"/>
          </a:xfrm>
          <a:prstGeom prst="rect">
            <a:avLst/>
          </a:prstGeom>
          <a:noFill/>
        </p:spPr>
        <p:txBody>
          <a:bodyPr wrap="square" rtlCol="0">
            <a:spAutoFit/>
          </a:bodyPr>
          <a:lstStyle/>
          <a:p>
            <a:r>
              <a:rPr kumimoji="1" lang="zh-TW" altLang="en-US" dirty="0">
                <a:latin typeface="Microsoft YaHei Light" panose="020B0502040204020203" pitchFamily="34" charset="-122"/>
                <a:ea typeface="Microsoft YaHei Light" panose="020B0502040204020203" pitchFamily="34" charset="-122"/>
              </a:rPr>
              <a:t>運算資源的使用率較低，</a:t>
            </a:r>
            <a:r>
              <a:rPr kumimoji="1" lang="zh-TW" altLang="en-US" dirty="0">
                <a:solidFill>
                  <a:srgbClr val="C00000"/>
                </a:solidFill>
                <a:latin typeface="Microsoft YaHei Light" panose="020B0502040204020203" pitchFamily="34" charset="-122"/>
                <a:ea typeface="Microsoft YaHei Light" panose="020B0502040204020203" pitchFamily="34" charset="-122"/>
              </a:rPr>
              <a:t>可能只有</a:t>
            </a:r>
            <a:r>
              <a:rPr kumimoji="1" lang="en-US" altLang="zh-TW" dirty="0">
                <a:solidFill>
                  <a:srgbClr val="C00000"/>
                </a:solidFill>
                <a:latin typeface="Microsoft YaHei Light" panose="020B0502040204020203" pitchFamily="34" charset="-122"/>
                <a:ea typeface="Microsoft YaHei Light" panose="020B0502040204020203" pitchFamily="34" charset="-122"/>
              </a:rPr>
              <a:t>60%</a:t>
            </a:r>
            <a:endParaRPr kumimoji="1" lang="zh-TW" altLang="en-US" dirty="0">
              <a:solidFill>
                <a:srgbClr val="C00000"/>
              </a:solidFill>
              <a:latin typeface="Microsoft YaHei Light" panose="020B0502040204020203" pitchFamily="34" charset="-122"/>
              <a:ea typeface="Microsoft YaHei Light" panose="020B0502040204020203" pitchFamily="34" charset="-122"/>
            </a:endParaRPr>
          </a:p>
        </p:txBody>
      </p:sp>
      <p:cxnSp>
        <p:nvCxnSpPr>
          <p:cNvPr id="10" name="直線接點 9">
            <a:extLst>
              <a:ext uri="{FF2B5EF4-FFF2-40B4-BE49-F238E27FC236}">
                <a16:creationId xmlns:a16="http://schemas.microsoft.com/office/drawing/2014/main" id="{369DA3C8-6C55-9341-80B7-4EF556049735}"/>
              </a:ext>
            </a:extLst>
          </p:cNvPr>
          <p:cNvCxnSpPr>
            <a:stCxn id="2" idx="2"/>
          </p:cNvCxnSpPr>
          <p:nvPr/>
        </p:nvCxnSpPr>
        <p:spPr>
          <a:xfrm>
            <a:off x="6096000" y="1690688"/>
            <a:ext cx="0" cy="44710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0C9FE60-5565-5847-A6C2-D03831141261}"/>
              </a:ext>
            </a:extLst>
          </p:cNvPr>
          <p:cNvSpPr/>
          <p:nvPr/>
        </p:nvSpPr>
        <p:spPr>
          <a:xfrm>
            <a:off x="7628218" y="2847135"/>
            <a:ext cx="2193365" cy="1763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p>
          <a:p>
            <a:pPr algn="ctr"/>
            <a:r>
              <a:rPr kumimoji="1" lang="zh-TW" altLang="en-US" dirty="0">
                <a:latin typeface="Microsoft YaHei Light" panose="020B0502040204020203" pitchFamily="34" charset="-122"/>
                <a:ea typeface="Microsoft YaHei Light" panose="020B0502040204020203" pitchFamily="34" charset="-122"/>
              </a:rPr>
              <a:t>（許多運算資源，如：</a:t>
            </a:r>
            <a:r>
              <a:rPr kumimoji="1" lang="en-US" altLang="zh-TW" dirty="0">
                <a:latin typeface="Microsoft YaHei Light" panose="020B0502040204020203" pitchFamily="34" charset="-122"/>
                <a:ea typeface="Microsoft YaHei Light" panose="020B0502040204020203" pitchFamily="34" charset="-122"/>
              </a:rPr>
              <a:t>ALU</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FPU</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等</a:t>
            </a:r>
            <a:r>
              <a:rPr kumimoji="1" lang="zh-TW" altLang="en-US" dirty="0">
                <a:latin typeface="Microsoft YaHei Light" panose="020B0502040204020203" pitchFamily="34" charset="-122"/>
                <a:ea typeface="Microsoft YaHei Light" panose="020B0502040204020203" pitchFamily="34" charset="-122"/>
              </a:rPr>
              <a:t>）</a:t>
            </a:r>
          </a:p>
        </p:txBody>
      </p:sp>
      <p:sp>
        <p:nvSpPr>
          <p:cNvPr id="16" name="向左箭號 15">
            <a:extLst>
              <a:ext uri="{FF2B5EF4-FFF2-40B4-BE49-F238E27FC236}">
                <a16:creationId xmlns:a16="http://schemas.microsoft.com/office/drawing/2014/main" id="{000EA45F-8AA1-9942-9850-64D1D7917989}"/>
              </a:ext>
            </a:extLst>
          </p:cNvPr>
          <p:cNvSpPr/>
          <p:nvPr/>
        </p:nvSpPr>
        <p:spPr>
          <a:xfrm rot="16200000">
            <a:off x="8079440" y="4744666"/>
            <a:ext cx="1290918" cy="7709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輸出</a:t>
            </a:r>
          </a:p>
        </p:txBody>
      </p:sp>
      <p:sp>
        <p:nvSpPr>
          <p:cNvPr id="19" name="向左箭號 18">
            <a:extLst>
              <a:ext uri="{FF2B5EF4-FFF2-40B4-BE49-F238E27FC236}">
                <a16:creationId xmlns:a16="http://schemas.microsoft.com/office/drawing/2014/main" id="{DE9CB5D2-DA9A-7945-8AB6-F0BBC83AA4E8}"/>
              </a:ext>
            </a:extLst>
          </p:cNvPr>
          <p:cNvSpPr/>
          <p:nvPr/>
        </p:nvSpPr>
        <p:spPr>
          <a:xfrm rot="16200000">
            <a:off x="7298184" y="1756173"/>
            <a:ext cx="1677569" cy="770965"/>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指令串流</a:t>
            </a:r>
            <a:r>
              <a:rPr kumimoji="1" lang="en-US" altLang="zh-CN" dirty="0">
                <a:latin typeface="Microsoft YaHei Light" panose="020B0502040204020203" pitchFamily="34" charset="-122"/>
                <a:ea typeface="Microsoft YaHei Light" panose="020B0502040204020203" pitchFamily="34" charset="-122"/>
              </a:rPr>
              <a:t> 1</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0" name="向左箭號 19">
            <a:extLst>
              <a:ext uri="{FF2B5EF4-FFF2-40B4-BE49-F238E27FC236}">
                <a16:creationId xmlns:a16="http://schemas.microsoft.com/office/drawing/2014/main" id="{FBE572DF-8039-D047-AA3A-E6DF2EC11FF1}"/>
              </a:ext>
            </a:extLst>
          </p:cNvPr>
          <p:cNvSpPr/>
          <p:nvPr/>
        </p:nvSpPr>
        <p:spPr>
          <a:xfrm rot="16200000">
            <a:off x="8467329" y="1746622"/>
            <a:ext cx="1677569" cy="770965"/>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指令串流</a:t>
            </a:r>
            <a:r>
              <a:rPr kumimoji="1" lang="en-US" altLang="zh-CN" dirty="0">
                <a:latin typeface="Microsoft YaHei Light" panose="020B0502040204020203" pitchFamily="34" charset="-122"/>
                <a:ea typeface="Microsoft YaHei Light" panose="020B0502040204020203" pitchFamily="34" charset="-122"/>
              </a:rPr>
              <a:t> 2</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直線圖說文字 1 17">
            <a:extLst>
              <a:ext uri="{FF2B5EF4-FFF2-40B4-BE49-F238E27FC236}">
                <a16:creationId xmlns:a16="http://schemas.microsoft.com/office/drawing/2014/main" id="{79A56704-4CFE-4640-8CDE-05DC82501E20}"/>
              </a:ext>
            </a:extLst>
          </p:cNvPr>
          <p:cNvSpPr/>
          <p:nvPr/>
        </p:nvSpPr>
        <p:spPr>
          <a:xfrm>
            <a:off x="10089776" y="1448639"/>
            <a:ext cx="1803399" cy="546848"/>
          </a:xfrm>
          <a:prstGeom prst="borderCallout1">
            <a:avLst>
              <a:gd name="adj1" fmla="val 18750"/>
              <a:gd name="adj2" fmla="val -8333"/>
              <a:gd name="adj3" fmla="val 104850"/>
              <a:gd name="adj4" fmla="val -35358"/>
            </a:avLst>
          </a:prstGeom>
          <a:ln w="38100"/>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來自二個不同</a:t>
            </a:r>
            <a:r>
              <a:rPr kumimoji="1" lang="en-US" altLang="zh-CN"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的指令串</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1" name="文字方塊 20">
            <a:extLst>
              <a:ext uri="{FF2B5EF4-FFF2-40B4-BE49-F238E27FC236}">
                <a16:creationId xmlns:a16="http://schemas.microsoft.com/office/drawing/2014/main" id="{30E79DB8-99EF-1C4A-B816-16A396DF792D}"/>
              </a:ext>
            </a:extLst>
          </p:cNvPr>
          <p:cNvSpPr txBox="1"/>
          <p:nvPr/>
        </p:nvSpPr>
        <p:spPr>
          <a:xfrm>
            <a:off x="10089776" y="2909074"/>
            <a:ext cx="1267012" cy="1477328"/>
          </a:xfrm>
          <a:prstGeom prst="rect">
            <a:avLst/>
          </a:prstGeom>
          <a:noFill/>
        </p:spPr>
        <p:txBody>
          <a:bodyPr wrap="square" rtlCol="0">
            <a:spAutoFit/>
          </a:bodyPr>
          <a:lstStyle/>
          <a:p>
            <a:r>
              <a:rPr kumimoji="1" lang="zh-TW" altLang="en-US" dirty="0">
                <a:latin typeface="Microsoft YaHei Light" panose="020B0502040204020203" pitchFamily="34" charset="-122"/>
                <a:ea typeface="Microsoft YaHei Light" panose="020B0502040204020203" pitchFamily="34" charset="-122"/>
              </a:rPr>
              <a:t>運算資源的使用率</a:t>
            </a:r>
            <a:r>
              <a:rPr kumimoji="1" lang="zh-CN" altLang="en-US" dirty="0">
                <a:latin typeface="Microsoft YaHei Light" panose="020B0502040204020203" pitchFamily="34" charset="-122"/>
                <a:ea typeface="Microsoft YaHei Light" panose="020B0502040204020203" pitchFamily="34" charset="-122"/>
              </a:rPr>
              <a:t>可以提高</a:t>
            </a:r>
            <a:r>
              <a:rPr kumimoji="1" lang="zh-TW" altLang="en-US" dirty="0">
                <a:latin typeface="Microsoft YaHei Light" panose="020B0502040204020203" pitchFamily="34" charset="-122"/>
                <a:ea typeface="Microsoft YaHei Light" panose="020B0502040204020203" pitchFamily="34" charset="-122"/>
              </a:rPr>
              <a:t>，</a:t>
            </a:r>
            <a:r>
              <a:rPr kumimoji="1" lang="zh-TW" altLang="en-US" dirty="0">
                <a:solidFill>
                  <a:srgbClr val="C00000"/>
                </a:solidFill>
                <a:latin typeface="Microsoft YaHei Light" panose="020B0502040204020203" pitchFamily="34" charset="-122"/>
                <a:ea typeface="Microsoft YaHei Light" panose="020B0502040204020203" pitchFamily="34" charset="-122"/>
              </a:rPr>
              <a:t>或許可以</a:t>
            </a:r>
            <a:r>
              <a:rPr kumimoji="1" lang="zh-CN" altLang="en-US" dirty="0">
                <a:solidFill>
                  <a:srgbClr val="C00000"/>
                </a:solidFill>
                <a:latin typeface="Microsoft YaHei Light" panose="020B0502040204020203" pitchFamily="34" charset="-122"/>
                <a:ea typeface="Microsoft YaHei Light" panose="020B0502040204020203" pitchFamily="34" charset="-122"/>
              </a:rPr>
              <a:t>達</a:t>
            </a:r>
            <a:r>
              <a:rPr kumimoji="1" lang="en-US" altLang="zh-CN" dirty="0">
                <a:solidFill>
                  <a:srgbClr val="C00000"/>
                </a:solidFill>
                <a:latin typeface="Microsoft YaHei Light" panose="020B0502040204020203" pitchFamily="34" charset="-122"/>
                <a:ea typeface="Microsoft YaHei Light" panose="020B0502040204020203" pitchFamily="34" charset="-122"/>
              </a:rPr>
              <a:t>7</a:t>
            </a:r>
            <a:r>
              <a:rPr kumimoji="1" lang="en-US" altLang="zh-TW" dirty="0">
                <a:solidFill>
                  <a:srgbClr val="C00000"/>
                </a:solidFill>
                <a:latin typeface="Microsoft YaHei Light" panose="020B0502040204020203" pitchFamily="34" charset="-122"/>
                <a:ea typeface="Microsoft YaHei Light" panose="020B0502040204020203" pitchFamily="34" charset="-122"/>
              </a:rPr>
              <a:t>0%</a:t>
            </a:r>
            <a:endParaRPr kumimoji="1" lang="zh-TW" altLang="en-US" dirty="0">
              <a:solidFill>
                <a:srgbClr val="C00000"/>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737743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12EE334E-DFDE-7944-95B2-B523D0C4E3BF}"/>
              </a:ext>
            </a:extLst>
          </p:cNvPr>
          <p:cNvPicPr>
            <a:picLocks noChangeAspect="1"/>
          </p:cNvPicPr>
          <p:nvPr/>
        </p:nvPicPr>
        <p:blipFill>
          <a:blip r:embed="rId2"/>
          <a:stretch>
            <a:fillRect/>
          </a:stretch>
        </p:blipFill>
        <p:spPr>
          <a:xfrm>
            <a:off x="-885830" y="0"/>
            <a:ext cx="13820226" cy="7806560"/>
          </a:xfrm>
          <a:prstGeom prst="rect">
            <a:avLst/>
          </a:prstGeom>
          <a:solidFill>
            <a:srgbClr val="FFFFFF"/>
          </a:solidFill>
        </p:spPr>
      </p:pic>
      <p:grpSp>
        <p:nvGrpSpPr>
          <p:cNvPr id="11" name="群組 10">
            <a:extLst>
              <a:ext uri="{FF2B5EF4-FFF2-40B4-BE49-F238E27FC236}">
                <a16:creationId xmlns:a16="http://schemas.microsoft.com/office/drawing/2014/main" id="{9466351A-6E6D-984E-8353-B8D0B281376E}"/>
              </a:ext>
            </a:extLst>
          </p:cNvPr>
          <p:cNvGrpSpPr/>
          <p:nvPr/>
        </p:nvGrpSpPr>
        <p:grpSpPr>
          <a:xfrm>
            <a:off x="5477398" y="3463148"/>
            <a:ext cx="2372736" cy="1162640"/>
            <a:chOff x="5477398" y="3463148"/>
            <a:chExt cx="2372736" cy="1162640"/>
          </a:xfrm>
        </p:grpSpPr>
        <p:sp>
          <p:nvSpPr>
            <p:cNvPr id="5" name="矩形 4">
              <a:extLst>
                <a:ext uri="{FF2B5EF4-FFF2-40B4-BE49-F238E27FC236}">
                  <a16:creationId xmlns:a16="http://schemas.microsoft.com/office/drawing/2014/main" id="{D7A021EA-332A-454B-A3A2-4702F5B7EDDF}"/>
                </a:ext>
              </a:extLst>
            </p:cNvPr>
            <p:cNvSpPr/>
            <p:nvPr/>
          </p:nvSpPr>
          <p:spPr>
            <a:xfrm>
              <a:off x="5477398" y="3463148"/>
              <a:ext cx="1186368" cy="706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Light" panose="020B0502040204020203" pitchFamily="34" charset="-122"/>
                  <a:ea typeface="Microsoft YaHei Light" panose="020B0502040204020203" pitchFamily="34" charset="-122"/>
                </a:rPr>
                <a:t>高效能</a:t>
              </a:r>
              <a:endParaRPr kumimoji="1" lang="zh-TW"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7C3B86E5-454E-3346-A6A9-B2A93A98696C}"/>
                </a:ext>
              </a:extLst>
            </p:cNvPr>
            <p:cNvSpPr/>
            <p:nvPr/>
          </p:nvSpPr>
          <p:spPr>
            <a:xfrm>
              <a:off x="6663766" y="3463148"/>
              <a:ext cx="1186368" cy="706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Light" panose="020B0502040204020203" pitchFamily="34" charset="-122"/>
                  <a:ea typeface="Microsoft YaHei Light" panose="020B0502040204020203" pitchFamily="34" charset="-122"/>
                </a:rPr>
                <a:t>高效能</a:t>
              </a:r>
              <a:endParaRPr kumimoji="1" lang="zh-TW"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5C0338C3-B9DA-5147-A575-179FAF7623AF}"/>
                </a:ext>
              </a:extLst>
            </p:cNvPr>
            <p:cNvSpPr/>
            <p:nvPr/>
          </p:nvSpPr>
          <p:spPr>
            <a:xfrm>
              <a:off x="5477399" y="4225148"/>
              <a:ext cx="546884" cy="400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icrosoft YaHei Light" panose="020B0502040204020203" pitchFamily="34" charset="-122"/>
                  <a:ea typeface="Microsoft YaHei Light" panose="020B0502040204020203" pitchFamily="34" charset="-122"/>
                </a:rPr>
                <a:t>省電</a:t>
              </a:r>
              <a:endParaRPr kumimoji="1" lang="zh-TW" altLang="en-US" sz="1400" dirty="0">
                <a:solidFill>
                  <a:schemeClr val="bg1"/>
                </a:solidFill>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514B2773-D4A9-F64F-9ECF-9E1CC785AF6C}"/>
                </a:ext>
              </a:extLst>
            </p:cNvPr>
            <p:cNvSpPr/>
            <p:nvPr/>
          </p:nvSpPr>
          <p:spPr>
            <a:xfrm>
              <a:off x="6076559" y="4225148"/>
              <a:ext cx="546884" cy="400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icrosoft YaHei Light" panose="020B0502040204020203" pitchFamily="34" charset="-122"/>
                  <a:ea typeface="Microsoft YaHei Light" panose="020B0502040204020203" pitchFamily="34" charset="-122"/>
                </a:rPr>
                <a:t>省電</a:t>
              </a:r>
              <a:endParaRPr kumimoji="1" lang="zh-TW" altLang="en-US" sz="1400" dirty="0">
                <a:solidFill>
                  <a:schemeClr val="bg1"/>
                </a:solidFill>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A2C2BC96-A895-C746-8AEC-C3FD2D8A9728}"/>
                </a:ext>
              </a:extLst>
            </p:cNvPr>
            <p:cNvSpPr/>
            <p:nvPr/>
          </p:nvSpPr>
          <p:spPr>
            <a:xfrm>
              <a:off x="6675719" y="4225148"/>
              <a:ext cx="546884" cy="400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icrosoft YaHei Light" panose="020B0502040204020203" pitchFamily="34" charset="-122"/>
                  <a:ea typeface="Microsoft YaHei Light" panose="020B0502040204020203" pitchFamily="34" charset="-122"/>
                </a:rPr>
                <a:t>省電</a:t>
              </a:r>
              <a:endParaRPr kumimoji="1" lang="zh-TW" altLang="en-US" sz="1400" dirty="0">
                <a:solidFill>
                  <a:schemeClr val="bg1"/>
                </a:solidFill>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43180459-1412-8B42-A904-9676F2F0C9DF}"/>
                </a:ext>
              </a:extLst>
            </p:cNvPr>
            <p:cNvSpPr/>
            <p:nvPr/>
          </p:nvSpPr>
          <p:spPr>
            <a:xfrm>
              <a:off x="7274878" y="4225148"/>
              <a:ext cx="575255" cy="400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icrosoft YaHei Light" panose="020B0502040204020203" pitchFamily="34" charset="-122"/>
                  <a:ea typeface="Microsoft YaHei Light" panose="020B0502040204020203" pitchFamily="34" charset="-122"/>
                </a:rPr>
                <a:t>省電</a:t>
              </a:r>
              <a:endParaRPr kumimoji="1" lang="zh-TW" altLang="en-US" sz="1400" dirty="0">
                <a:solidFill>
                  <a:schemeClr val="bg1"/>
                </a:solidFill>
                <a:latin typeface="Microsoft YaHei Light" panose="020B0502040204020203" pitchFamily="34" charset="-122"/>
                <a:ea typeface="Microsoft YaHei Light" panose="020B0502040204020203" pitchFamily="34" charset="-122"/>
              </a:endParaRPr>
            </a:p>
          </p:txBody>
        </p:sp>
      </p:grpSp>
      <p:sp>
        <p:nvSpPr>
          <p:cNvPr id="12" name="標題 1">
            <a:extLst>
              <a:ext uri="{FF2B5EF4-FFF2-40B4-BE49-F238E27FC236}">
                <a16:creationId xmlns:a16="http://schemas.microsoft.com/office/drawing/2014/main" id="{6A8A3271-D7DF-2F47-A800-31770B806B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TW" dirty="0">
                <a:solidFill>
                  <a:schemeClr val="bg1"/>
                </a:solidFill>
                <a:latin typeface="Microsoft YaHei Light" panose="020B0502040204020203" pitchFamily="34" charset="-122"/>
                <a:ea typeface="Microsoft YaHei Light" panose="020B0502040204020203" pitchFamily="34" charset="-122"/>
              </a:rPr>
              <a:t>Apple A12</a:t>
            </a:r>
            <a:endParaRPr kumimoji="1" lang="zh-TW"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ACA6A8AA-1C65-E74E-99ED-0755DA986922}"/>
              </a:ext>
            </a:extLst>
          </p:cNvPr>
          <p:cNvSpPr/>
          <p:nvPr/>
        </p:nvSpPr>
        <p:spPr>
          <a:xfrm>
            <a:off x="5903088" y="6211669"/>
            <a:ext cx="6096000" cy="646331"/>
          </a:xfrm>
          <a:prstGeom prst="rect">
            <a:avLst/>
          </a:prstGeom>
          <a:solidFill>
            <a:srgbClr val="FFFFFF">
              <a:alpha val="63137"/>
            </a:srgbClr>
          </a:solidFill>
        </p:spPr>
        <p:txBody>
          <a:bodyPr>
            <a:spAutoFit/>
          </a:bodyPr>
          <a:lstStyle/>
          <a:p>
            <a:r>
              <a:rPr lang="zh-TW" altLang="en-US" dirty="0">
                <a:latin typeface="Microsoft YaHei Light" panose="020B0502040204020203" pitchFamily="34" charset="-122"/>
                <a:ea typeface="Microsoft YaHei Light" panose="020B0502040204020203" pitchFamily="34" charset="-122"/>
              </a:rPr>
              <a:t>https://wccftech.com/4-new-security-features-for-apple-a12-and-s4-that-werent-mentioned-onstage/</a:t>
            </a:r>
          </a:p>
        </p:txBody>
      </p:sp>
      <p:sp>
        <p:nvSpPr>
          <p:cNvPr id="14" name="矩形 13">
            <a:extLst>
              <a:ext uri="{FF2B5EF4-FFF2-40B4-BE49-F238E27FC236}">
                <a16:creationId xmlns:a16="http://schemas.microsoft.com/office/drawing/2014/main" id="{21427D20-09AD-E544-BBEB-A294C69AB991}"/>
              </a:ext>
            </a:extLst>
          </p:cNvPr>
          <p:cNvSpPr/>
          <p:nvPr/>
        </p:nvSpPr>
        <p:spPr>
          <a:xfrm>
            <a:off x="4541312" y="1450749"/>
            <a:ext cx="3308821" cy="1105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bg1"/>
                </a:solidFill>
                <a:latin typeface="Microsoft YaHei Light" panose="020B0502040204020203" pitchFamily="34" charset="-122"/>
                <a:ea typeface="Microsoft YaHei Light" panose="020B0502040204020203" pitchFamily="34" charset="-122"/>
              </a:rPr>
              <a:t>GPU</a:t>
            </a:r>
            <a:endParaRPr kumimoji="1" lang="zh-TW" altLang="en-US" sz="3200"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65556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D3D7CF-8144-B14A-A090-E9FBF491AC05}"/>
              </a:ext>
            </a:extLst>
          </p:cNvPr>
          <p:cNvSpPr>
            <a:spLocks noGrp="1"/>
          </p:cNvSpPr>
          <p:nvPr>
            <p:ph type="title"/>
          </p:nvPr>
        </p:nvSpPr>
        <p:spPr/>
        <p:txBody>
          <a:bodyPr/>
          <a:lstStyle/>
          <a:p>
            <a:r>
              <a:rPr kumimoji="1" lang="en-US" altLang="zh-TW" dirty="0"/>
              <a:t>UMA</a:t>
            </a:r>
            <a:r>
              <a:rPr kumimoji="1" lang="zh-TW" altLang="en-US" dirty="0"/>
              <a:t>、</a:t>
            </a:r>
            <a:r>
              <a:rPr kumimoji="1" lang="en-US" altLang="zh-TW" dirty="0"/>
              <a:t>NUMA</a:t>
            </a:r>
            <a:endParaRPr kumimoji="1" lang="zh-TW" altLang="en-US" dirty="0"/>
          </a:p>
        </p:txBody>
      </p:sp>
      <p:sp>
        <p:nvSpPr>
          <p:cNvPr id="3" name="內容版面配置區 2">
            <a:extLst>
              <a:ext uri="{FF2B5EF4-FFF2-40B4-BE49-F238E27FC236}">
                <a16:creationId xmlns:a16="http://schemas.microsoft.com/office/drawing/2014/main" id="{8D62B28F-B3D8-F245-A6A7-09655A41B047}"/>
              </a:ext>
            </a:extLst>
          </p:cNvPr>
          <p:cNvSpPr>
            <a:spLocks noGrp="1"/>
          </p:cNvSpPr>
          <p:nvPr>
            <p:ph idx="1"/>
          </p:nvPr>
        </p:nvSpPr>
        <p:spPr/>
        <p:txBody>
          <a:bodyPr/>
          <a:lstStyle/>
          <a:p>
            <a:pPr>
              <a:lnSpc>
                <a:spcPct val="150000"/>
              </a:lnSpc>
            </a:pPr>
            <a:r>
              <a:rPr kumimoji="1" lang="zh-TW" altLang="en-US" dirty="0"/>
              <a:t>傳統上</a:t>
            </a:r>
            <a:r>
              <a:rPr kumimoji="1" lang="en-US" altLang="zh-TW" dirty="0"/>
              <a:t>NUMA</a:t>
            </a:r>
            <a:r>
              <a:rPr kumimoji="1" lang="zh-CN" altLang="en-US" dirty="0">
                <a:latin typeface="Microsoft YaHei Light" panose="020B0502040204020203" pitchFamily="34" charset="-122"/>
                <a:ea typeface="Microsoft YaHei Light" panose="020B0502040204020203" pitchFamily="34" charset="-122"/>
              </a:rPr>
              <a:t>處理器都是插二個以上的處理器</a:t>
            </a:r>
            <a:endParaRPr kumimoji="1" lang="en-US" altLang="zh-CN" dirty="0">
              <a:latin typeface="Microsoft YaHei Light" panose="020B0502040204020203" pitchFamily="34" charset="-122"/>
              <a:ea typeface="Microsoft YaHei Light" panose="020B0502040204020203" pitchFamily="34" charset="-122"/>
            </a:endParaRPr>
          </a:p>
          <a:p>
            <a:pPr>
              <a:lnSpc>
                <a:spcPct val="150000"/>
              </a:lnSpc>
            </a:pPr>
            <a:r>
              <a:rPr kumimoji="1" lang="en-US" altLang="zh-TW" dirty="0"/>
              <a:t>AMD</a:t>
            </a:r>
            <a:r>
              <a:rPr kumimoji="1" lang="zh-CN" altLang="en-US" dirty="0">
                <a:latin typeface="Microsoft YaHei Light" panose="020B0502040204020203" pitchFamily="34" charset="-122"/>
                <a:ea typeface="Microsoft YaHei Light" panose="020B0502040204020203" pitchFamily="34" charset="-122"/>
              </a:rPr>
              <a:t>的</a:t>
            </a:r>
            <a:r>
              <a:rPr kumimoji="1" lang="en-US" altLang="zh-TW" dirty="0" err="1"/>
              <a:t>threadripper</a:t>
            </a:r>
            <a:r>
              <a:rPr kumimoji="1" lang="zh-CN" altLang="en-US" dirty="0">
                <a:latin typeface="Microsoft YaHei Light" panose="020B0502040204020203" pitchFamily="34" charset="-122"/>
                <a:ea typeface="Microsoft YaHei Light" panose="020B0502040204020203" pitchFamily="34" charset="-122"/>
              </a:rPr>
              <a:t>將二顆處理器封裝在一起，</a:t>
            </a:r>
            <a:r>
              <a:rPr kumimoji="1" lang="en-US" altLang="zh-TW" dirty="0"/>
              <a:t> </a:t>
            </a:r>
            <a:r>
              <a:rPr kumimoji="1" lang="en-US" altLang="zh-TW" dirty="0" err="1"/>
              <a:t>threadripper</a:t>
            </a:r>
            <a:r>
              <a:rPr kumimoji="1" lang="zh-CN" altLang="en-US" dirty="0">
                <a:latin typeface="Microsoft YaHei Light" panose="020B0502040204020203" pitchFamily="34" charset="-122"/>
                <a:ea typeface="Microsoft YaHei Light" panose="020B0502040204020203" pitchFamily="34" charset="-122"/>
              </a:rPr>
              <a:t>的主機板上面可以看到二套</a:t>
            </a:r>
            <a:r>
              <a:rPr kumimoji="1" lang="en-US" altLang="zh-CN" dirty="0">
                <a:latin typeface="Microsoft YaHei Light" panose="020B0502040204020203" pitchFamily="34" charset="-122"/>
                <a:ea typeface="Microsoft YaHei Light" panose="020B0502040204020203" pitchFamily="34" charset="-122"/>
              </a:rPr>
              <a:t>DRAM</a:t>
            </a:r>
            <a:r>
              <a:rPr kumimoji="1" lang="zh-CN" altLang="en-US" dirty="0">
                <a:latin typeface="Microsoft YaHei Light" panose="020B0502040204020203" pitchFamily="34" charset="-122"/>
                <a:ea typeface="Microsoft YaHei Light" panose="020B0502040204020203" pitchFamily="34" charset="-122"/>
              </a:rPr>
              <a:t>的插槽</a:t>
            </a:r>
            <a:endParaRPr kumimoji="1" lang="en-US" altLang="zh-CN" dirty="0">
              <a:latin typeface="Microsoft YaHei Light" panose="020B0502040204020203" pitchFamily="34" charset="-122"/>
              <a:ea typeface="Microsoft YaHei Light" panose="020B0502040204020203" pitchFamily="34" charset="-122"/>
            </a:endParaRPr>
          </a:p>
          <a:p>
            <a:pPr>
              <a:lnSpc>
                <a:spcPct val="150000"/>
              </a:lnSpc>
            </a:pPr>
            <a:r>
              <a:rPr kumimoji="1" lang="zh-CN" altLang="en-US" dirty="0">
                <a:latin typeface="Microsoft YaHei Light" panose="020B0502040204020203" pitchFamily="34" charset="-122"/>
                <a:ea typeface="Microsoft YaHei Light" panose="020B0502040204020203" pitchFamily="34" charset="-122"/>
              </a:rPr>
              <a:t>對</a:t>
            </a:r>
            <a:r>
              <a:rPr kumimoji="1" lang="en-US" altLang="zh-CN" dirty="0">
                <a:latin typeface="Microsoft YaHei Light" panose="020B0502040204020203" pitchFamily="34" charset="-122"/>
                <a:ea typeface="Microsoft YaHei Light" panose="020B0502040204020203" pitchFamily="34" charset="-122"/>
              </a:rPr>
              <a:t>NUMA</a:t>
            </a:r>
            <a:r>
              <a:rPr kumimoji="1" lang="zh-CN" altLang="en-US" dirty="0">
                <a:latin typeface="Microsoft YaHei Light" panose="020B0502040204020203" pitchFamily="34" charset="-122"/>
                <a:ea typeface="Microsoft YaHei Light" panose="020B0502040204020203" pitchFamily="34" charset="-122"/>
              </a:rPr>
              <a:t>處理器而言，記憶體存取分為</a:t>
            </a:r>
            <a:r>
              <a:rPr kumimoji="1" lang="en-US" altLang="zh-CN" dirty="0">
                <a:latin typeface="Microsoft YaHei Light" panose="020B0502040204020203" pitchFamily="34" charset="-122"/>
                <a:ea typeface="Microsoft YaHei Light" panose="020B0502040204020203" pitchFamily="34" charset="-122"/>
              </a:rPr>
              <a:t>local</a:t>
            </a:r>
            <a:r>
              <a:rPr kumimoji="1" lang="zh-CN" altLang="en-US" dirty="0">
                <a:latin typeface="Microsoft YaHei Light" panose="020B0502040204020203" pitchFamily="34" charset="-122"/>
                <a:ea typeface="Microsoft YaHei Light" panose="020B0502040204020203" pitchFamily="34" charset="-122"/>
              </a:rPr>
              <a:t>及</a:t>
            </a:r>
            <a:r>
              <a:rPr kumimoji="1" lang="en-US" altLang="zh-CN" dirty="0">
                <a:latin typeface="Microsoft YaHei Light" panose="020B0502040204020203" pitchFamily="34" charset="-122"/>
                <a:ea typeface="Microsoft YaHei Light" panose="020B0502040204020203" pitchFamily="34" charset="-122"/>
              </a:rPr>
              <a:t>remote</a:t>
            </a:r>
            <a:r>
              <a:rPr kumimoji="1" lang="zh-CN" altLang="en-US" dirty="0">
                <a:latin typeface="Microsoft YaHei Light" panose="020B0502040204020203" pitchFamily="34" charset="-122"/>
                <a:ea typeface="Microsoft YaHei Light" panose="020B0502040204020203" pitchFamily="34" charset="-122"/>
              </a:rPr>
              <a:t>，存取</a:t>
            </a:r>
            <a:r>
              <a:rPr kumimoji="1" lang="en-US" altLang="zh-CN" dirty="0">
                <a:latin typeface="Microsoft YaHei Light" panose="020B0502040204020203" pitchFamily="34" charset="-122"/>
                <a:ea typeface="Microsoft YaHei Light" panose="020B0502040204020203" pitchFamily="34" charset="-122"/>
              </a:rPr>
              <a:t>local</a:t>
            </a:r>
            <a:r>
              <a:rPr kumimoji="1" lang="zh-CN" altLang="en-US" dirty="0">
                <a:latin typeface="Microsoft YaHei Light" panose="020B0502040204020203" pitchFamily="34" charset="-122"/>
                <a:ea typeface="Microsoft YaHei Light" panose="020B0502040204020203" pitchFamily="34" charset="-122"/>
              </a:rPr>
              <a:t>較快</a:t>
            </a:r>
            <a:endParaRPr kumimoji="1" lang="zh-TW" altLang="en-US" dirty="0"/>
          </a:p>
        </p:txBody>
      </p:sp>
    </p:spTree>
    <p:extLst>
      <p:ext uri="{BB962C8B-B14F-4D97-AF65-F5344CB8AC3E}">
        <p14:creationId xmlns:p14="http://schemas.microsoft.com/office/powerpoint/2010/main" val="3591263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C0C4B93-256C-4842-85D2-AC75E07EF5C0}"/>
              </a:ext>
            </a:extLst>
          </p:cNvPr>
          <p:cNvSpPr>
            <a:spLocks noGrp="1"/>
          </p:cNvSpPr>
          <p:nvPr>
            <p:ph type="title"/>
          </p:nvPr>
        </p:nvSpPr>
        <p:spPr/>
        <p:txBody>
          <a:bodyPr/>
          <a:lstStyle/>
          <a:p>
            <a:r>
              <a:rPr kumimoji="1" lang="en-US" altLang="zh-TW" dirty="0"/>
              <a:t>AMD</a:t>
            </a:r>
            <a:r>
              <a:rPr kumimoji="1" lang="zh-TW" altLang="en-US" dirty="0"/>
              <a:t> </a:t>
            </a:r>
            <a:r>
              <a:rPr kumimoji="1" lang="en-US" altLang="zh-TW" dirty="0" err="1"/>
              <a:t>threadripper</a:t>
            </a:r>
            <a:r>
              <a:rPr kumimoji="1" lang="zh-CN" altLang="en-US" dirty="0">
                <a:latin typeface="Microsoft YaHei Light" panose="020B0502040204020203" pitchFamily="34" charset="-122"/>
                <a:ea typeface="Microsoft YaHei Light" panose="020B0502040204020203" pitchFamily="34" charset="-122"/>
              </a:rPr>
              <a:t>的主機板</a:t>
            </a:r>
            <a:endParaRPr kumimoji="1" lang="zh-TW" altLang="en-US" dirty="0"/>
          </a:p>
        </p:txBody>
      </p:sp>
      <p:sp>
        <p:nvSpPr>
          <p:cNvPr id="3" name="內容版面配置區 2">
            <a:extLst>
              <a:ext uri="{FF2B5EF4-FFF2-40B4-BE49-F238E27FC236}">
                <a16:creationId xmlns:a16="http://schemas.microsoft.com/office/drawing/2014/main" id="{A7D58F13-0AA0-A940-9FD3-14A155B0D332}"/>
              </a:ext>
            </a:extLst>
          </p:cNvPr>
          <p:cNvSpPr>
            <a:spLocks noGrp="1"/>
          </p:cNvSpPr>
          <p:nvPr>
            <p:ph idx="4294967295"/>
          </p:nvPr>
        </p:nvSpPr>
        <p:spPr>
          <a:xfrm>
            <a:off x="7173913" y="1825625"/>
            <a:ext cx="5018087" cy="4351338"/>
          </a:xfrm>
        </p:spPr>
        <p:txBody>
          <a:bodyPr anchor="ctr"/>
          <a:lstStyle/>
          <a:p>
            <a:r>
              <a:rPr lang="zh-TW" altLang="en-US" dirty="0"/>
              <a:t>左圖為</a:t>
            </a:r>
            <a:r>
              <a:rPr lang="en-US" altLang="zh-TW" dirty="0"/>
              <a:t>AMD </a:t>
            </a:r>
            <a:r>
              <a:rPr lang="en-US" altLang="zh-TW" dirty="0" err="1"/>
              <a:t>threadripper</a:t>
            </a:r>
            <a:r>
              <a:rPr lang="zh-CN" altLang="en-US" dirty="0">
                <a:latin typeface="Microsoft YaHei Light" panose="020B0502040204020203" pitchFamily="34" charset="-122"/>
                <a:ea typeface="Microsoft YaHei Light" panose="020B0502040204020203" pitchFamily="34" charset="-122"/>
              </a:rPr>
              <a:t>的主機板</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從</a:t>
            </a:r>
            <a:r>
              <a:rPr lang="en-US" altLang="zh-CN" dirty="0">
                <a:latin typeface="Microsoft YaHei Light" panose="020B0502040204020203" pitchFamily="34" charset="-122"/>
                <a:ea typeface="Microsoft YaHei Light" panose="020B0502040204020203" pitchFamily="34" charset="-122"/>
              </a:rPr>
              <a:t>CPU</a:t>
            </a:r>
            <a:r>
              <a:rPr lang="zh-CN" altLang="en-US" dirty="0">
                <a:latin typeface="Microsoft YaHei Light" panose="020B0502040204020203" pitchFamily="34" charset="-122"/>
                <a:ea typeface="Microsoft YaHei Light" panose="020B0502040204020203" pitchFamily="34" charset="-122"/>
              </a:rPr>
              <a:t>插槽約略能看出</a:t>
            </a:r>
            <a:r>
              <a:rPr lang="en-US" altLang="zh-CN" dirty="0" err="1">
                <a:latin typeface="Microsoft YaHei Light" panose="020B0502040204020203" pitchFamily="34" charset="-122"/>
                <a:ea typeface="Microsoft YaHei Light" panose="020B0502040204020203" pitchFamily="34" charset="-122"/>
              </a:rPr>
              <a:t>threadripper</a:t>
            </a:r>
            <a:r>
              <a:rPr lang="zh-CN" altLang="en-US" dirty="0">
                <a:latin typeface="Microsoft YaHei Light" panose="020B0502040204020203" pitchFamily="34" charset="-122"/>
                <a:ea typeface="Microsoft YaHei Light" panose="020B0502040204020203" pitchFamily="34" charset="-122"/>
              </a:rPr>
              <a:t>是將二顆處理器封裝在一起</a:t>
            </a:r>
            <a:endParaRPr lang="en-US" altLang="zh-CN" dirty="0">
              <a:latin typeface="Microsoft YaHei Light" panose="020B0502040204020203" pitchFamily="34" charset="-122"/>
              <a:ea typeface="Microsoft YaHei Light" panose="020B0502040204020203" pitchFamily="34" charset="-122"/>
            </a:endParaRPr>
          </a:p>
          <a:p>
            <a:r>
              <a:rPr lang="zh-CN" altLang="en-US" dirty="0">
                <a:latin typeface="Microsoft YaHei Light" panose="020B0502040204020203" pitchFamily="34" charset="-122"/>
                <a:ea typeface="Microsoft YaHei Light" panose="020B0502040204020203" pitchFamily="34" charset="-122"/>
              </a:rPr>
              <a:t>從藍色框線的部分可以看到二組</a:t>
            </a:r>
            <a:r>
              <a:rPr lang="en-US" altLang="zh-CN" dirty="0">
                <a:latin typeface="Microsoft YaHei Light" panose="020B0502040204020203" pitchFamily="34" charset="-122"/>
                <a:ea typeface="Microsoft YaHei Light" panose="020B0502040204020203" pitchFamily="34" charset="-122"/>
              </a:rPr>
              <a:t>DRAM</a:t>
            </a:r>
            <a:r>
              <a:rPr lang="zh-CN" altLang="en-US" dirty="0">
                <a:latin typeface="Microsoft YaHei Light" panose="020B0502040204020203" pitchFamily="34" charset="-122"/>
                <a:ea typeface="Microsoft YaHei Light" panose="020B0502040204020203" pitchFamily="34" charset="-122"/>
              </a:rPr>
              <a:t>插槽分佈於處理器的二邊</a:t>
            </a:r>
            <a:endParaRPr lang="zh-TW" altLang="en-US" dirty="0"/>
          </a:p>
        </p:txBody>
      </p:sp>
      <p:pic>
        <p:nvPicPr>
          <p:cNvPr id="6" name="圖片 5">
            <a:extLst>
              <a:ext uri="{FF2B5EF4-FFF2-40B4-BE49-F238E27FC236}">
                <a16:creationId xmlns:a16="http://schemas.microsoft.com/office/drawing/2014/main" id="{EAFDEFE7-4EED-9C4B-B032-E63301172E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1308558" y="1355267"/>
            <a:ext cx="4506686" cy="5447402"/>
          </a:xfrm>
          <a:prstGeom prst="rect">
            <a:avLst/>
          </a:prstGeom>
        </p:spPr>
      </p:pic>
      <p:sp>
        <p:nvSpPr>
          <p:cNvPr id="7" name="矩形 6">
            <a:extLst>
              <a:ext uri="{FF2B5EF4-FFF2-40B4-BE49-F238E27FC236}">
                <a16:creationId xmlns:a16="http://schemas.microsoft.com/office/drawing/2014/main" id="{86742F6D-900A-9E40-80AE-1E10B56E5FAA}"/>
              </a:ext>
            </a:extLst>
          </p:cNvPr>
          <p:cNvSpPr/>
          <p:nvPr/>
        </p:nvSpPr>
        <p:spPr>
          <a:xfrm>
            <a:off x="7821881" y="6332311"/>
            <a:ext cx="3988130" cy="369332"/>
          </a:xfrm>
          <a:prstGeom prst="rect">
            <a:avLst/>
          </a:prstGeom>
        </p:spPr>
        <p:txBody>
          <a:bodyPr wrap="square">
            <a:spAutoFit/>
          </a:bodyPr>
          <a:lstStyle/>
          <a:p>
            <a:r>
              <a:rPr lang="zh-CN" altLang="en-US" dirty="0">
                <a:latin typeface="Microsoft YaHei Light" panose="020B0502040204020203" pitchFamily="34" charset="-122"/>
                <a:ea typeface="Microsoft YaHei Light" panose="020B0502040204020203" pitchFamily="34" charset="-122"/>
              </a:rPr>
              <a:t>圖片來源：</a:t>
            </a:r>
            <a:r>
              <a:rPr lang="en-US" altLang="zh-TW" dirty="0">
                <a:latin typeface="Microsoft YaHei Light" panose="020B0502040204020203" pitchFamily="34" charset="-122"/>
                <a:ea typeface="Microsoft YaHei Light" panose="020B0502040204020203" pitchFamily="34" charset="-122"/>
              </a:rPr>
              <a:t>https://</a:t>
            </a:r>
            <a:r>
              <a:rPr lang="en-US" altLang="zh-TW" dirty="0" err="1">
                <a:latin typeface="Microsoft YaHei Light" panose="020B0502040204020203" pitchFamily="34" charset="-122"/>
                <a:ea typeface="Microsoft YaHei Light" panose="020B0502040204020203" pitchFamily="34" charset="-122"/>
              </a:rPr>
              <a:t>www.aorus.com</a:t>
            </a:r>
            <a:endParaRPr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44B07EFF-A184-D546-83CA-6291480B9E07}"/>
              </a:ext>
            </a:extLst>
          </p:cNvPr>
          <p:cNvSpPr/>
          <p:nvPr/>
        </p:nvSpPr>
        <p:spPr>
          <a:xfrm>
            <a:off x="3455719" y="3010395"/>
            <a:ext cx="2707575" cy="68283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8A2E5035-EEC6-8A4E-9DD6-BEA129D9F18E}"/>
              </a:ext>
            </a:extLst>
          </p:cNvPr>
          <p:cNvSpPr/>
          <p:nvPr/>
        </p:nvSpPr>
        <p:spPr>
          <a:xfrm>
            <a:off x="3455718" y="5175663"/>
            <a:ext cx="2707575" cy="68283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 name="向右箭號圖說文字 1">
            <a:extLst>
              <a:ext uri="{FF2B5EF4-FFF2-40B4-BE49-F238E27FC236}">
                <a16:creationId xmlns:a16="http://schemas.microsoft.com/office/drawing/2014/main" id="{0515666D-6386-E145-AC80-730FA6D22B82}"/>
              </a:ext>
            </a:extLst>
          </p:cNvPr>
          <p:cNvSpPr/>
          <p:nvPr/>
        </p:nvSpPr>
        <p:spPr>
          <a:xfrm>
            <a:off x="2109940" y="3010395"/>
            <a:ext cx="1536278" cy="682831"/>
          </a:xfrm>
          <a:prstGeom prst="rightArrow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插槽一</a:t>
            </a:r>
          </a:p>
        </p:txBody>
      </p:sp>
      <p:sp>
        <p:nvSpPr>
          <p:cNvPr id="9" name="向右箭號圖說文字 8">
            <a:extLst>
              <a:ext uri="{FF2B5EF4-FFF2-40B4-BE49-F238E27FC236}">
                <a16:creationId xmlns:a16="http://schemas.microsoft.com/office/drawing/2014/main" id="{EC6CF337-D8FC-B640-A5D3-497A450FD4DF}"/>
              </a:ext>
            </a:extLst>
          </p:cNvPr>
          <p:cNvSpPr/>
          <p:nvPr/>
        </p:nvSpPr>
        <p:spPr>
          <a:xfrm>
            <a:off x="2109940" y="5175662"/>
            <a:ext cx="1536278" cy="682831"/>
          </a:xfrm>
          <a:prstGeom prst="rightArrow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插槽二</a:t>
            </a:r>
          </a:p>
        </p:txBody>
      </p:sp>
    </p:spTree>
    <p:extLst>
      <p:ext uri="{BB962C8B-B14F-4D97-AF65-F5344CB8AC3E}">
        <p14:creationId xmlns:p14="http://schemas.microsoft.com/office/powerpoint/2010/main" val="1187327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A7EF4C-3B4F-1044-8A95-4F5C8A49CF3B}"/>
              </a:ext>
            </a:extLst>
          </p:cNvPr>
          <p:cNvSpPr>
            <a:spLocks noGrp="1"/>
          </p:cNvSpPr>
          <p:nvPr>
            <p:ph idx="1"/>
          </p:nvPr>
        </p:nvSpPr>
        <p:spPr/>
        <p:txBody>
          <a:bodyPr/>
          <a:lstStyle/>
          <a:p>
            <a:r>
              <a:rPr kumimoji="1" lang="zh-CN" altLang="en-US" dirty="0"/>
              <a:t>什麼是</a:t>
            </a:r>
            <a:r>
              <a:rPr kumimoji="1" lang="en-US" altLang="zh-CN" dirty="0"/>
              <a:t>SMT</a:t>
            </a:r>
            <a:r>
              <a:rPr kumimoji="1" lang="zh-CN" altLang="en-US" dirty="0"/>
              <a:t>，主要優點是啥</a:t>
            </a:r>
            <a:endParaRPr kumimoji="1" lang="en-US" altLang="zh-CN" dirty="0"/>
          </a:p>
          <a:p>
            <a:r>
              <a:rPr kumimoji="1" lang="zh-CN" altLang="en-US" dirty="0"/>
              <a:t>什麼是</a:t>
            </a:r>
            <a:r>
              <a:rPr kumimoji="1" lang="en-US" altLang="zh-CN" dirty="0" err="1"/>
              <a:t>bigLittle</a:t>
            </a:r>
            <a:r>
              <a:rPr kumimoji="1" lang="zh-CN" altLang="en-US" dirty="0"/>
              <a:t>，主要優點是啥</a:t>
            </a:r>
            <a:endParaRPr kumimoji="1" lang="en-US" altLang="zh-CN" dirty="0"/>
          </a:p>
          <a:p>
            <a:r>
              <a:rPr kumimoji="1" lang="en-US" altLang="zh-TW" dirty="0"/>
              <a:t>8</a:t>
            </a:r>
            <a:r>
              <a:rPr kumimoji="1" lang="zh-CN" altLang="en-US" dirty="0"/>
              <a:t>條記憶體，組成二個獨立通道（</a:t>
            </a:r>
            <a:r>
              <a:rPr kumimoji="1" lang="en-US" altLang="zh-CN" dirty="0"/>
              <a:t>NUMA</a:t>
            </a:r>
            <a:r>
              <a:rPr kumimoji="1" lang="zh-CN" altLang="en-US" dirty="0"/>
              <a:t>），和</a:t>
            </a:r>
            <a:r>
              <a:rPr kumimoji="1" lang="en-US" altLang="zh-CN" dirty="0"/>
              <a:t>8</a:t>
            </a:r>
            <a:r>
              <a:rPr kumimoji="1" lang="zh-CN" altLang="en-US" dirty="0"/>
              <a:t>條記憶體組成超寬的通道（</a:t>
            </a:r>
            <a:r>
              <a:rPr kumimoji="1" lang="en-US" altLang="zh-CN" dirty="0"/>
              <a:t>UMA</a:t>
            </a:r>
            <a:r>
              <a:rPr kumimoji="1" lang="zh-CN" altLang="en-US" dirty="0"/>
              <a:t>）有什麼樣的不同？</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6D48329E-4D28-F345-9B47-41D6C1E021D9}"/>
                  </a:ext>
                </a:extLst>
              </p14:cNvPr>
              <p14:cNvContentPartPr/>
              <p14:nvPr/>
            </p14:nvContentPartPr>
            <p14:xfrm>
              <a:off x="585000" y="657000"/>
              <a:ext cx="10266120" cy="5912280"/>
            </p14:xfrm>
          </p:contentPart>
        </mc:Choice>
        <mc:Fallback xmlns="">
          <p:pic>
            <p:nvPicPr>
              <p:cNvPr id="2" name="筆跡 1">
                <a:extLst>
                  <a:ext uri="{FF2B5EF4-FFF2-40B4-BE49-F238E27FC236}">
                    <a16:creationId xmlns:a16="http://schemas.microsoft.com/office/drawing/2014/main" id="{6D48329E-4D28-F345-9B47-41D6C1E021D9}"/>
                  </a:ext>
                </a:extLst>
              </p:cNvPr>
              <p:cNvPicPr/>
              <p:nvPr/>
            </p:nvPicPr>
            <p:blipFill>
              <a:blip r:embed="rId3"/>
              <a:stretch>
                <a:fillRect/>
              </a:stretch>
            </p:blipFill>
            <p:spPr>
              <a:xfrm>
                <a:off x="568800" y="640800"/>
                <a:ext cx="10298520" cy="5944680"/>
              </a:xfrm>
              <a:prstGeom prst="rect">
                <a:avLst/>
              </a:prstGeom>
            </p:spPr>
          </p:pic>
        </mc:Fallback>
      </mc:AlternateContent>
    </p:spTree>
    <p:extLst>
      <p:ext uri="{BB962C8B-B14F-4D97-AF65-F5344CB8AC3E}">
        <p14:creationId xmlns:p14="http://schemas.microsoft.com/office/powerpoint/2010/main" val="221952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E895C5-676E-3F48-9442-CFDC2280FFF7}"/>
              </a:ext>
            </a:extLst>
          </p:cNvPr>
          <p:cNvSpPr>
            <a:spLocks noGrp="1"/>
          </p:cNvSpPr>
          <p:nvPr>
            <p:ph type="title"/>
          </p:nvPr>
        </p:nvSpPr>
        <p:spPr/>
        <p:txBody>
          <a:bodyPr/>
          <a:lstStyle/>
          <a:p>
            <a:r>
              <a:rPr kumimoji="1" lang="zh-CN" altLang="en-US" dirty="0">
                <a:latin typeface="Microsoft YaHei Light" panose="020B0502040204020203" pitchFamily="34" charset="-122"/>
                <a:ea typeface="Microsoft YaHei Light" panose="020B0502040204020203" pitchFamily="34" charset="-122"/>
              </a:rPr>
              <a:t>作業系統概觀</a:t>
            </a:r>
            <a:endParaRPr kumimoji="1" lang="zh-TW" altLang="en-US" dirty="0"/>
          </a:p>
        </p:txBody>
      </p:sp>
      <p:cxnSp>
        <p:nvCxnSpPr>
          <p:cNvPr id="5" name="直線接點 4">
            <a:extLst>
              <a:ext uri="{FF2B5EF4-FFF2-40B4-BE49-F238E27FC236}">
                <a16:creationId xmlns:a16="http://schemas.microsoft.com/office/drawing/2014/main" id="{DE535389-D4A5-6A47-BADF-EA5A76A86FE3}"/>
              </a:ext>
            </a:extLst>
          </p:cNvPr>
          <p:cNvCxnSpPr/>
          <p:nvPr/>
        </p:nvCxnSpPr>
        <p:spPr>
          <a:xfrm>
            <a:off x="0" y="405204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1D56E29-A140-804B-A05C-90A69670B717}"/>
              </a:ext>
            </a:extLst>
          </p:cNvPr>
          <p:cNvSpPr/>
          <p:nvPr/>
        </p:nvSpPr>
        <p:spPr>
          <a:xfrm>
            <a:off x="10482729" y="3018118"/>
            <a:ext cx="1595718" cy="69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user space,</a:t>
            </a:r>
          </a:p>
          <a:p>
            <a:pPr algn="ctr"/>
            <a:r>
              <a:rPr kumimoji="1" lang="en-US" altLang="zh-TW" dirty="0">
                <a:latin typeface="Microsoft YaHei Light" panose="020B0502040204020203" pitchFamily="34" charset="-122"/>
                <a:ea typeface="Microsoft YaHei Light" panose="020B0502040204020203" pitchFamily="34" charset="-122"/>
              </a:rPr>
              <a:t>user mode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3BEE7428-1EBD-DE49-AD0D-FFF71851F277}"/>
              </a:ext>
            </a:extLst>
          </p:cNvPr>
          <p:cNvSpPr/>
          <p:nvPr/>
        </p:nvSpPr>
        <p:spPr>
          <a:xfrm>
            <a:off x="10482729" y="6027271"/>
            <a:ext cx="1595718" cy="6992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kernel space,</a:t>
            </a:r>
          </a:p>
          <a:p>
            <a:pPr algn="ctr"/>
            <a:r>
              <a:rPr kumimoji="1" lang="en-US" altLang="zh-TW" dirty="0">
                <a:latin typeface="Microsoft YaHei Light" panose="020B0502040204020203" pitchFamily="34" charset="-122"/>
                <a:ea typeface="Microsoft YaHei Light" panose="020B0502040204020203" pitchFamily="34" charset="-122"/>
              </a:rPr>
              <a:t>kernel mode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6BF130E1-5D71-BF4C-92C1-DED90CB0E307}"/>
              </a:ext>
            </a:extLst>
          </p:cNvPr>
          <p:cNvSpPr/>
          <p:nvPr/>
        </p:nvSpPr>
        <p:spPr>
          <a:xfrm>
            <a:off x="651433" y="4396022"/>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記憶體管理</a:t>
            </a: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D513D376-C1AF-0044-87C9-B609360E766E}"/>
              </a:ext>
            </a:extLst>
          </p:cNvPr>
          <p:cNvSpPr/>
          <p:nvPr/>
        </p:nvSpPr>
        <p:spPr>
          <a:xfrm>
            <a:off x="2560916" y="4396021"/>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行程及執行緒管理</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92DC5A6B-39EE-B84F-87DC-2B62132AE372}"/>
              </a:ext>
            </a:extLst>
          </p:cNvPr>
          <p:cNvSpPr/>
          <p:nvPr/>
        </p:nvSpPr>
        <p:spPr>
          <a:xfrm>
            <a:off x="4470399" y="4396020"/>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行程間通訊</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5D72C9D1-AE3A-7F44-AA58-1B6D9EA25BCF}"/>
              </a:ext>
            </a:extLst>
          </p:cNvPr>
          <p:cNvSpPr/>
          <p:nvPr/>
        </p:nvSpPr>
        <p:spPr>
          <a:xfrm>
            <a:off x="651432" y="5562086"/>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排程器</a:t>
            </a:r>
            <a:endParaRPr kumimoji="1" lang="en-US" altLang="zh-CN" dirty="0">
              <a:latin typeface="Microsoft YaHei Light" panose="020B0502040204020203" pitchFamily="34" charset="-122"/>
              <a:ea typeface="Microsoft YaHei Light" panose="020B0502040204020203" pitchFamily="34" charset="-122"/>
            </a:endParaRPr>
          </a:p>
          <a:p>
            <a:pPr algn="ct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scheduler</a:t>
            </a:r>
            <a:r>
              <a:rPr kumimoji="1" lang="zh-CN" altLang="en-US" dirty="0">
                <a:latin typeface="Microsoft YaHei Light" panose="020B0502040204020203" pitchFamily="34" charset="-122"/>
                <a:ea typeface="Microsoft YaHei Light" panose="020B0502040204020203" pitchFamily="34" charset="-122"/>
              </a:rPr>
              <a:t>）</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矩形 11">
            <a:extLst>
              <a:ext uri="{FF2B5EF4-FFF2-40B4-BE49-F238E27FC236}">
                <a16:creationId xmlns:a16="http://schemas.microsoft.com/office/drawing/2014/main" id="{CF43C470-0842-EB43-9EFC-DCF7525877DE}"/>
              </a:ext>
            </a:extLst>
          </p:cNvPr>
          <p:cNvSpPr/>
          <p:nvPr/>
        </p:nvSpPr>
        <p:spPr>
          <a:xfrm>
            <a:off x="2560916" y="5562085"/>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檔案系統</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8945163F-6984-5749-8ED6-6C79908869FA}"/>
              </a:ext>
            </a:extLst>
          </p:cNvPr>
          <p:cNvSpPr/>
          <p:nvPr/>
        </p:nvSpPr>
        <p:spPr>
          <a:xfrm>
            <a:off x="4470399" y="5562084"/>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安全性、</a:t>
            </a:r>
            <a:endParaRPr kumimoji="1" lang="en-US" altLang="zh-CN" dirty="0">
              <a:latin typeface="Microsoft YaHei Light" panose="020B0502040204020203" pitchFamily="34" charset="-122"/>
              <a:ea typeface="Microsoft YaHei Light" panose="020B0502040204020203" pitchFamily="34" charset="-122"/>
            </a:endParaRPr>
          </a:p>
          <a:p>
            <a:pPr algn="ctr"/>
            <a:r>
              <a:rPr kumimoji="1" lang="zh-CN" altLang="en-US" dirty="0">
                <a:latin typeface="Microsoft YaHei Light" panose="020B0502040204020203" pitchFamily="34" charset="-122"/>
                <a:ea typeface="Microsoft YaHei Light" panose="020B0502040204020203" pitchFamily="34" charset="-122"/>
              </a:rPr>
              <a:t>權限管理</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D3EF5FD2-1C6B-1545-9B3A-420DC27CCBB6}"/>
              </a:ext>
            </a:extLst>
          </p:cNvPr>
          <p:cNvSpPr/>
          <p:nvPr/>
        </p:nvSpPr>
        <p:spPr>
          <a:xfrm>
            <a:off x="6379882" y="4396020"/>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虛擬記憶體</a:t>
            </a:r>
            <a:endParaRPr kumimoji="1" lang="en-US" altLang="zh-CN" dirty="0">
              <a:latin typeface="Microsoft YaHei Light" panose="020B0502040204020203" pitchFamily="34" charset="-122"/>
              <a:ea typeface="Microsoft YaHei Light" panose="020B0502040204020203" pitchFamily="34" charset="-122"/>
            </a:endParaRPr>
          </a:p>
          <a:p>
            <a:pPr algn="ctr"/>
            <a:r>
              <a:rPr kumimoji="1" lang="zh-CN" altLang="en-US" sz="1400" dirty="0">
                <a:latin typeface="Microsoft YaHei Light" panose="020B0502040204020203" pitchFamily="34" charset="-122"/>
                <a:ea typeface="Microsoft YaHei Light" panose="020B0502040204020203" pitchFamily="34" charset="-122"/>
              </a:rPr>
              <a:t>（</a:t>
            </a:r>
            <a:r>
              <a:rPr kumimoji="1" lang="en-US" altLang="zh-CN" sz="1400" dirty="0">
                <a:latin typeface="Microsoft YaHei Light" panose="020B0502040204020203" pitchFamily="34" charset="-122"/>
                <a:ea typeface="Microsoft YaHei Light" panose="020B0502040204020203" pitchFamily="34" charset="-122"/>
              </a:rPr>
              <a:t>virtual memory</a:t>
            </a:r>
            <a:r>
              <a:rPr kumimoji="1" lang="zh-CN" altLang="en-US" sz="1400" dirty="0">
                <a:latin typeface="Microsoft YaHei Light" panose="020B0502040204020203" pitchFamily="34" charset="-122"/>
                <a:ea typeface="Microsoft YaHei Light" panose="020B0502040204020203" pitchFamily="34" charset="-122"/>
              </a:rPr>
              <a:t>）</a:t>
            </a:r>
            <a:endParaRPr kumimoji="1" lang="zh-TW" altLang="en-US" sz="1400" dirty="0">
              <a:latin typeface="Microsoft YaHei Light" panose="020B0502040204020203" pitchFamily="34" charset="-122"/>
              <a:ea typeface="Microsoft YaHei Light" panose="020B0502040204020203" pitchFamily="34" charset="-122"/>
            </a:endParaRPr>
          </a:p>
        </p:txBody>
      </p:sp>
      <p:sp>
        <p:nvSpPr>
          <p:cNvPr id="15" name="矩形 14">
            <a:extLst>
              <a:ext uri="{FF2B5EF4-FFF2-40B4-BE49-F238E27FC236}">
                <a16:creationId xmlns:a16="http://schemas.microsoft.com/office/drawing/2014/main" id="{4382D6D7-EEE9-DF4C-9EB7-21872E142580}"/>
              </a:ext>
            </a:extLst>
          </p:cNvPr>
          <p:cNvSpPr/>
          <p:nvPr/>
        </p:nvSpPr>
        <p:spPr>
          <a:xfrm>
            <a:off x="6379882" y="5562083"/>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400" dirty="0">
                <a:latin typeface="Microsoft YaHei Light" panose="020B0502040204020203" pitchFamily="34" charset="-122"/>
                <a:ea typeface="Microsoft YaHei Light" panose="020B0502040204020203" pitchFamily="34" charset="-122"/>
              </a:rPr>
              <a:t>I/O</a:t>
            </a:r>
            <a:r>
              <a:rPr kumimoji="1" lang="zh-CN" altLang="en-US" sz="1400" dirty="0">
                <a:latin typeface="Microsoft YaHei Light" panose="020B0502040204020203" pitchFamily="34" charset="-122"/>
                <a:ea typeface="Microsoft YaHei Light" panose="020B0502040204020203" pitchFamily="34" charset="-122"/>
              </a:rPr>
              <a:t>子系統</a:t>
            </a:r>
            <a:endParaRPr kumimoji="1" lang="zh-TW" altLang="en-US" sz="1400" dirty="0">
              <a:latin typeface="Microsoft YaHei Light" panose="020B0502040204020203" pitchFamily="34" charset="-122"/>
              <a:ea typeface="Microsoft YaHei Light" panose="020B0502040204020203" pitchFamily="34" charset="-122"/>
            </a:endParaRPr>
          </a:p>
        </p:txBody>
      </p:sp>
      <p:sp>
        <p:nvSpPr>
          <p:cNvPr id="16" name="矩形 15">
            <a:extLst>
              <a:ext uri="{FF2B5EF4-FFF2-40B4-BE49-F238E27FC236}">
                <a16:creationId xmlns:a16="http://schemas.microsoft.com/office/drawing/2014/main" id="{683C9E24-CF42-244B-B7A2-54834BB2D542}"/>
              </a:ext>
            </a:extLst>
          </p:cNvPr>
          <p:cNvSpPr/>
          <p:nvPr/>
        </p:nvSpPr>
        <p:spPr>
          <a:xfrm>
            <a:off x="7664822" y="2877341"/>
            <a:ext cx="2369672" cy="830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標準函數庫</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CN" altLang="en-US" dirty="0">
                <a:latin typeface="Microsoft YaHei Light" panose="020B0502040204020203" pitchFamily="34" charset="-122"/>
                <a:ea typeface="Microsoft YaHei Light" panose="020B0502040204020203" pitchFamily="34" charset="-122"/>
              </a:rPr>
              <a:t>定義於</a:t>
            </a:r>
            <a:r>
              <a:rPr kumimoji="1" lang="en-US" altLang="zh-CN" dirty="0">
                <a:latin typeface="Microsoft YaHei Light" panose="020B0502040204020203" pitchFamily="34" charset="-122"/>
                <a:ea typeface="Microsoft YaHei Light" panose="020B0502040204020203" pitchFamily="34" charset="-122"/>
              </a:rPr>
              <a:t>POSIX</a:t>
            </a:r>
            <a:r>
              <a:rPr kumimoji="1" lang="zh-CN" altLang="en-US" dirty="0">
                <a:latin typeface="Microsoft YaHei Light" panose="020B0502040204020203" pitchFamily="34" charset="-122"/>
                <a:ea typeface="Microsoft YaHei Light" panose="020B0502040204020203" pitchFamily="34" charset="-122"/>
              </a:rPr>
              <a:t>的部分</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如：</a:t>
            </a:r>
            <a:r>
              <a:rPr kumimoji="1" lang="en-US" altLang="zh-TW" dirty="0" err="1">
                <a:latin typeface="Microsoft YaHei Light" panose="020B0502040204020203" pitchFamily="34" charset="-122"/>
                <a:ea typeface="Microsoft YaHei Light" panose="020B0502040204020203" pitchFamily="34" charset="-122"/>
              </a:rPr>
              <a:t>libC</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 </a:t>
            </a:r>
            <a:r>
              <a:rPr kumimoji="1" lang="en-US" altLang="zh-TW" dirty="0" err="1">
                <a:latin typeface="Microsoft YaHei Light" panose="020B0502040204020203" pitchFamily="34" charset="-122"/>
                <a:ea typeface="Microsoft YaHei Light" panose="020B0502040204020203" pitchFamily="34" charset="-122"/>
              </a:rPr>
              <a:t>pthread</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矩形 16">
            <a:extLst>
              <a:ext uri="{FF2B5EF4-FFF2-40B4-BE49-F238E27FC236}">
                <a16:creationId xmlns:a16="http://schemas.microsoft.com/office/drawing/2014/main" id="{476E04A5-E8B2-914A-AF61-B24E2234D87E}"/>
              </a:ext>
            </a:extLst>
          </p:cNvPr>
          <p:cNvSpPr/>
          <p:nvPr/>
        </p:nvSpPr>
        <p:spPr>
          <a:xfrm>
            <a:off x="7664822" y="1574471"/>
            <a:ext cx="2369672" cy="113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其他函數庫</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例如：</a:t>
            </a:r>
            <a:r>
              <a:rPr kumimoji="1" lang="en-US" altLang="zh-TW" dirty="0">
                <a:latin typeface="Microsoft YaHei Light" panose="020B0502040204020203" pitchFamily="34" charset="-122"/>
                <a:ea typeface="Microsoft YaHei Light" panose="020B0502040204020203" pitchFamily="34" charset="-122"/>
              </a:rPr>
              <a:t>courses</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math</a:t>
            </a:r>
          </a:p>
        </p:txBody>
      </p:sp>
      <p:sp>
        <p:nvSpPr>
          <p:cNvPr id="18" name="矩形 17">
            <a:extLst>
              <a:ext uri="{FF2B5EF4-FFF2-40B4-BE49-F238E27FC236}">
                <a16:creationId xmlns:a16="http://schemas.microsoft.com/office/drawing/2014/main" id="{1D4115CE-CEAD-7941-B498-53E9E08EF276}"/>
              </a:ext>
            </a:extLst>
          </p:cNvPr>
          <p:cNvSpPr/>
          <p:nvPr/>
        </p:nvSpPr>
        <p:spPr>
          <a:xfrm>
            <a:off x="5133787" y="1574470"/>
            <a:ext cx="2369672" cy="113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系統管理程式</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如：</a:t>
            </a:r>
            <a:r>
              <a:rPr kumimoji="1" lang="en-US" altLang="zh-TW" dirty="0">
                <a:latin typeface="Microsoft YaHei Light" panose="020B0502040204020203" pitchFamily="34" charset="-122"/>
                <a:ea typeface="Microsoft YaHei Light" panose="020B0502040204020203" pitchFamily="34" charset="-122"/>
              </a:rPr>
              <a:t>bash</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vi</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ls</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mount</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err="1">
                <a:latin typeface="Microsoft YaHei Light" panose="020B0502040204020203" pitchFamily="34" charset="-122"/>
                <a:ea typeface="Microsoft YaHei Light" panose="020B0502040204020203" pitchFamily="34" charset="-122"/>
              </a:rPr>
              <a:t>passwd</a:t>
            </a:r>
            <a:r>
              <a:rPr kumimoji="1" lang="zh-CN" altLang="en-US" dirty="0">
                <a:latin typeface="Microsoft YaHei Light" panose="020B0502040204020203" pitchFamily="34" charset="-122"/>
                <a:ea typeface="Microsoft YaHei Light" panose="020B0502040204020203" pitchFamily="34" charset="-122"/>
              </a:rPr>
              <a:t>等</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9" name="矩形 18">
            <a:extLst>
              <a:ext uri="{FF2B5EF4-FFF2-40B4-BE49-F238E27FC236}">
                <a16:creationId xmlns:a16="http://schemas.microsoft.com/office/drawing/2014/main" id="{8DDDC732-4760-6D49-B613-91317077E948}"/>
              </a:ext>
            </a:extLst>
          </p:cNvPr>
          <p:cNvSpPr/>
          <p:nvPr/>
        </p:nvSpPr>
        <p:spPr>
          <a:xfrm>
            <a:off x="5133787" y="2877341"/>
            <a:ext cx="2369672" cy="830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基本網路通訊軟體</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如：瀏覽器、</a:t>
            </a:r>
            <a:r>
              <a:rPr kumimoji="1" lang="en-US" altLang="zh-TW" dirty="0">
                <a:latin typeface="Microsoft YaHei Light" panose="020B0502040204020203" pitchFamily="34" charset="-122"/>
                <a:ea typeface="Microsoft YaHei Light" panose="020B0502040204020203" pitchFamily="34" charset="-122"/>
              </a:rPr>
              <a:t>ftp</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0" name="矩形 19">
            <a:extLst>
              <a:ext uri="{FF2B5EF4-FFF2-40B4-BE49-F238E27FC236}">
                <a16:creationId xmlns:a16="http://schemas.microsoft.com/office/drawing/2014/main" id="{421DB805-AC1E-9C48-87F5-440D36AC93B9}"/>
              </a:ext>
            </a:extLst>
          </p:cNvPr>
          <p:cNvSpPr/>
          <p:nvPr/>
        </p:nvSpPr>
        <p:spPr>
          <a:xfrm>
            <a:off x="2507128" y="2877341"/>
            <a:ext cx="2369672" cy="830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系統服務</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如：</a:t>
            </a:r>
            <a:r>
              <a:rPr kumimoji="1" lang="en-US" altLang="zh-TW" dirty="0" err="1">
                <a:latin typeface="Microsoft YaHei Light" panose="020B0502040204020203" pitchFamily="34" charset="-122"/>
                <a:ea typeface="Microsoft YaHei Light" panose="020B0502040204020203" pitchFamily="34" charset="-122"/>
              </a:rPr>
              <a:t>sftpd</a:t>
            </a:r>
            <a:r>
              <a:rPr kumimoji="1" lang="en-US" altLang="zh-TW" dirty="0">
                <a:latin typeface="Microsoft YaHei Light" panose="020B0502040204020203" pitchFamily="34" charset="-122"/>
                <a:ea typeface="Microsoft YaHei Light" panose="020B0502040204020203" pitchFamily="34" charset="-122"/>
              </a:rPr>
              <a:t>, </a:t>
            </a:r>
            <a:r>
              <a:rPr kumimoji="1" lang="en-US" altLang="zh-TW" dirty="0" err="1">
                <a:latin typeface="Microsoft YaHei Light" panose="020B0502040204020203" pitchFamily="34" charset="-122"/>
                <a:ea typeface="Microsoft YaHei Light" panose="020B0502040204020203" pitchFamily="34" charset="-122"/>
              </a:rPr>
              <a:t>sshd</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308602AD-EE43-7C4F-A324-DD8E9C612584}"/>
              </a:ext>
            </a:extLst>
          </p:cNvPr>
          <p:cNvSpPr/>
          <p:nvPr/>
        </p:nvSpPr>
        <p:spPr>
          <a:xfrm>
            <a:off x="490069" y="1558715"/>
            <a:ext cx="1855695" cy="1146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sz="1400" dirty="0">
                <a:latin typeface="Microsoft YaHei Light" panose="020B0502040204020203" pitchFamily="34" charset="-122"/>
                <a:ea typeface="Microsoft YaHei Light" panose="020B0502040204020203" pitchFamily="34" charset="-122"/>
              </a:rPr>
              <a:t>各式各樣的應用程式</a:t>
            </a:r>
            <a:endParaRPr kumimoji="1" lang="en-US" altLang="zh-CN" sz="1400" dirty="0">
              <a:latin typeface="Microsoft YaHei Light" panose="020B0502040204020203" pitchFamily="34" charset="-122"/>
              <a:ea typeface="Microsoft YaHei Light" panose="020B0502040204020203" pitchFamily="34" charset="-122"/>
            </a:endParaRPr>
          </a:p>
          <a:p>
            <a:pPr algn="ctr"/>
            <a:r>
              <a:rPr kumimoji="1" lang="zh-CN" altLang="en-US" sz="1400" dirty="0">
                <a:latin typeface="Microsoft YaHei Light" panose="020B0502040204020203" pitchFamily="34" charset="-122"/>
                <a:ea typeface="Microsoft YaHei Light" panose="020B0502040204020203" pitchFamily="34" charset="-122"/>
              </a:rPr>
              <a:t>如：</a:t>
            </a:r>
            <a:r>
              <a:rPr kumimoji="1" lang="en-US" altLang="zh-CN" sz="1400" dirty="0" err="1">
                <a:latin typeface="Microsoft YaHei Light" panose="020B0502040204020203" pitchFamily="34" charset="-122"/>
                <a:ea typeface="Microsoft YaHei Light" panose="020B0502040204020203" pitchFamily="34" charset="-122"/>
              </a:rPr>
              <a:t>libreoffice</a:t>
            </a:r>
            <a:r>
              <a:rPr kumimoji="1" lang="zh-CN" altLang="en-US" sz="1400" dirty="0">
                <a:latin typeface="Microsoft YaHei Light" panose="020B0502040204020203" pitchFamily="34" charset="-122"/>
                <a:ea typeface="Microsoft YaHei Light" panose="020B0502040204020203" pitchFamily="34" charset="-122"/>
              </a:rPr>
              <a:t>、</a:t>
            </a:r>
            <a:r>
              <a:rPr kumimoji="1" lang="en-US" altLang="zh-CN" sz="1400" dirty="0" err="1">
                <a:latin typeface="Microsoft YaHei Light" panose="020B0502040204020203" pitchFamily="34" charset="-122"/>
                <a:ea typeface="Microsoft YaHei Light" panose="020B0502040204020203" pitchFamily="34" charset="-122"/>
              </a:rPr>
              <a:t>gnuplot</a:t>
            </a:r>
            <a:r>
              <a:rPr kumimoji="1" lang="zh-CN" altLang="en-US" sz="1400" dirty="0">
                <a:latin typeface="Microsoft YaHei Light" panose="020B0502040204020203" pitchFamily="34" charset="-122"/>
                <a:ea typeface="Microsoft YaHei Light" panose="020B0502040204020203" pitchFamily="34" charset="-122"/>
              </a:rPr>
              <a:t>、</a:t>
            </a:r>
            <a:r>
              <a:rPr kumimoji="1" lang="en-US" altLang="zh-CN" sz="1400" dirty="0">
                <a:latin typeface="Microsoft YaHei Light" panose="020B0502040204020203" pitchFamily="34" charset="-122"/>
                <a:ea typeface="Microsoft YaHei Light" panose="020B0502040204020203" pitchFamily="34" charset="-122"/>
              </a:rPr>
              <a:t>pdf viewer</a:t>
            </a:r>
          </a:p>
        </p:txBody>
      </p:sp>
      <p:sp>
        <p:nvSpPr>
          <p:cNvPr id="22" name="矩形 21">
            <a:extLst>
              <a:ext uri="{FF2B5EF4-FFF2-40B4-BE49-F238E27FC236}">
                <a16:creationId xmlns:a16="http://schemas.microsoft.com/office/drawing/2014/main" id="{C4173E47-EBC6-B64B-B21D-31764F9862B2}"/>
              </a:ext>
            </a:extLst>
          </p:cNvPr>
          <p:cNvSpPr/>
          <p:nvPr/>
        </p:nvSpPr>
        <p:spPr>
          <a:xfrm>
            <a:off x="8289365" y="4396020"/>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網路通訊</a:t>
            </a:r>
            <a:endParaRPr kumimoji="1" lang="zh-TW" altLang="en-US" sz="1400" dirty="0">
              <a:latin typeface="Microsoft YaHei Light" panose="020B0502040204020203" pitchFamily="34" charset="-122"/>
              <a:ea typeface="Microsoft YaHei Light" panose="020B0502040204020203" pitchFamily="34" charset="-122"/>
            </a:endParaRPr>
          </a:p>
        </p:txBody>
      </p:sp>
      <p:sp>
        <p:nvSpPr>
          <p:cNvPr id="23" name="矩形 22">
            <a:extLst>
              <a:ext uri="{FF2B5EF4-FFF2-40B4-BE49-F238E27FC236}">
                <a16:creationId xmlns:a16="http://schemas.microsoft.com/office/drawing/2014/main" id="{0FD84734-8580-1840-9FD3-32A3C38B1AF4}"/>
              </a:ext>
            </a:extLst>
          </p:cNvPr>
          <p:cNvSpPr/>
          <p:nvPr/>
        </p:nvSpPr>
        <p:spPr>
          <a:xfrm>
            <a:off x="2507128" y="1563521"/>
            <a:ext cx="2369672" cy="114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圖形化介面</a:t>
            </a:r>
            <a:endParaRPr kumimoji="1" lang="en-US" altLang="zh-CN" dirty="0">
              <a:latin typeface="Microsoft YaHei Light" panose="020B0502040204020203" pitchFamily="34" charset="-122"/>
              <a:ea typeface="Microsoft YaHei Light" panose="020B0502040204020203" pitchFamily="34" charset="-122"/>
            </a:endParaRPr>
          </a:p>
          <a:p>
            <a:pPr algn="ctr"/>
            <a:r>
              <a:rPr kumimoji="1" lang="zh-CN" altLang="en-US" dirty="0">
                <a:latin typeface="Microsoft YaHei Light" panose="020B0502040204020203" pitchFamily="34" charset="-122"/>
                <a:ea typeface="Microsoft YaHei Light" panose="020B0502040204020203" pitchFamily="34" charset="-122"/>
              </a:rPr>
              <a:t>如：</a:t>
            </a:r>
            <a:r>
              <a:rPr kumimoji="1" lang="en-US" altLang="zh-CN" dirty="0">
                <a:latin typeface="Microsoft YaHei Light" panose="020B0502040204020203" pitchFamily="34" charset="-122"/>
                <a:ea typeface="Microsoft YaHei Light" panose="020B0502040204020203" pitchFamily="34" charset="-122"/>
              </a:rPr>
              <a:t>X11</a:t>
            </a:r>
            <a:r>
              <a:rPr kumimoji="1" lang="zh-CN" altLang="en-US" dirty="0">
                <a:latin typeface="Microsoft YaHei Light" panose="020B0502040204020203" pitchFamily="34" charset="-122"/>
                <a:ea typeface="Microsoft YaHei Light" panose="020B0502040204020203" pitchFamily="34" charset="-122"/>
              </a:rPr>
              <a:t>、</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Gnome</a:t>
            </a:r>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KDE</a:t>
            </a:r>
            <a:endParaRPr kumimoji="1" lang="en-US" altLang="zh-CN" dirty="0">
              <a:latin typeface="Microsoft YaHei Light" panose="020B0502040204020203" pitchFamily="34" charset="-122"/>
              <a:ea typeface="Microsoft YaHei Light" panose="020B0502040204020203" pitchFamily="34" charset="-122"/>
            </a:endParaRPr>
          </a:p>
        </p:txBody>
      </p:sp>
      <p:sp>
        <p:nvSpPr>
          <p:cNvPr id="24" name="矩形 23">
            <a:extLst>
              <a:ext uri="{FF2B5EF4-FFF2-40B4-BE49-F238E27FC236}">
                <a16:creationId xmlns:a16="http://schemas.microsoft.com/office/drawing/2014/main" id="{A58A05FF-29F6-7A44-AE77-614125FACC73}"/>
              </a:ext>
            </a:extLst>
          </p:cNvPr>
          <p:cNvSpPr/>
          <p:nvPr/>
        </p:nvSpPr>
        <p:spPr>
          <a:xfrm>
            <a:off x="490069" y="2877341"/>
            <a:ext cx="1855695" cy="830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開發工具</a:t>
            </a:r>
            <a:endParaRPr kumimoji="1" lang="en-US" altLang="zh-CN" dirty="0">
              <a:latin typeface="Microsoft YaHei Light" panose="020B0502040204020203" pitchFamily="34" charset="-122"/>
              <a:ea typeface="Microsoft YaHei Light" panose="020B0502040204020203" pitchFamily="34" charset="-122"/>
            </a:endParaRPr>
          </a:p>
          <a:p>
            <a:pPr algn="ctr"/>
            <a:r>
              <a:rPr kumimoji="1" lang="zh-CN" altLang="en-US" dirty="0">
                <a:latin typeface="Microsoft YaHei Light" panose="020B0502040204020203" pitchFamily="34" charset="-122"/>
                <a:ea typeface="Microsoft YaHei Light" panose="020B0502040204020203" pitchFamily="34" charset="-122"/>
              </a:rPr>
              <a:t>如：</a:t>
            </a:r>
            <a:r>
              <a:rPr kumimoji="1" lang="en-US" altLang="zh-CN" dirty="0" err="1">
                <a:latin typeface="Microsoft YaHei Light" panose="020B0502040204020203" pitchFamily="34" charset="-122"/>
                <a:ea typeface="Microsoft YaHei Light" panose="020B0502040204020203" pitchFamily="34" charset="-122"/>
              </a:rPr>
              <a:t>gcc</a:t>
            </a:r>
            <a:r>
              <a:rPr kumimoji="1" lang="zh-CN" altLang="en-US" dirty="0">
                <a:latin typeface="Microsoft YaHei Light" panose="020B0502040204020203" pitchFamily="34" charset="-122"/>
                <a:ea typeface="Microsoft YaHei Light" panose="020B0502040204020203" pitchFamily="34" charset="-122"/>
              </a:rPr>
              <a:t>、</a:t>
            </a:r>
            <a:r>
              <a:rPr kumimoji="1" lang="en-US" altLang="zh-CN" dirty="0" err="1">
                <a:latin typeface="Microsoft YaHei Light" panose="020B0502040204020203" pitchFamily="34" charset="-122"/>
                <a:ea typeface="Microsoft YaHei Light" panose="020B0502040204020203" pitchFamily="34" charset="-122"/>
              </a:rPr>
              <a:t>gdb</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5" name="矩形 24">
            <a:extLst>
              <a:ext uri="{FF2B5EF4-FFF2-40B4-BE49-F238E27FC236}">
                <a16:creationId xmlns:a16="http://schemas.microsoft.com/office/drawing/2014/main" id="{3B065A1D-6EAF-4F41-8DF3-E7752F89B543}"/>
              </a:ext>
            </a:extLst>
          </p:cNvPr>
          <p:cNvSpPr/>
          <p:nvPr/>
        </p:nvSpPr>
        <p:spPr>
          <a:xfrm>
            <a:off x="8289365" y="5562082"/>
            <a:ext cx="1661459" cy="836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核心行程</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sz="1400" dirty="0">
                <a:latin typeface="Microsoft YaHei Light" panose="020B0502040204020203" pitchFamily="34" charset="-122"/>
                <a:ea typeface="Microsoft YaHei Light" panose="020B0502040204020203" pitchFamily="34" charset="-122"/>
              </a:rPr>
              <a:t>（提供系統服務）</a:t>
            </a:r>
          </a:p>
        </p:txBody>
      </p:sp>
    </p:spTree>
    <p:extLst>
      <p:ext uri="{BB962C8B-B14F-4D97-AF65-F5344CB8AC3E}">
        <p14:creationId xmlns:p14="http://schemas.microsoft.com/office/powerpoint/2010/main" val="509870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C8F0C3B-BB2A-BB4D-BACC-66CC48247196}"/>
              </a:ext>
            </a:extLst>
          </p:cNvPr>
          <p:cNvSpPr>
            <a:spLocks noGrp="1"/>
          </p:cNvSpPr>
          <p:nvPr>
            <p:ph type="ctrTitle"/>
          </p:nvPr>
        </p:nvSpPr>
        <p:spPr/>
        <p:txBody>
          <a:bodyPr/>
          <a:lstStyle/>
          <a:p>
            <a:r>
              <a:rPr kumimoji="1" lang="zh-TW" altLang="en-US" dirty="0"/>
              <a:t>啟動</a:t>
            </a:r>
            <a:br>
              <a:rPr kumimoji="1" lang="en-US" altLang="zh-TW" dirty="0"/>
            </a:br>
            <a:r>
              <a:rPr kumimoji="1" lang="zh-TW" altLang="en-US" dirty="0"/>
              <a:t>作業系統</a:t>
            </a:r>
          </a:p>
        </p:txBody>
      </p:sp>
    </p:spTree>
    <p:extLst>
      <p:ext uri="{BB962C8B-B14F-4D97-AF65-F5344CB8AC3E}">
        <p14:creationId xmlns:p14="http://schemas.microsoft.com/office/powerpoint/2010/main" val="162782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3CD54-C2A7-DD48-84CB-A12B070070BE}"/>
              </a:ext>
            </a:extLst>
          </p:cNvPr>
          <p:cNvSpPr>
            <a:spLocks noGrp="1"/>
          </p:cNvSpPr>
          <p:nvPr>
            <p:ph type="title"/>
          </p:nvPr>
        </p:nvSpPr>
        <p:spPr/>
        <p:txBody>
          <a:bodyPr/>
          <a:lstStyle/>
          <a:p>
            <a:r>
              <a:rPr kumimoji="1" lang="zh-TW" altLang="en-US" dirty="0"/>
              <a:t>啟動作業系統</a:t>
            </a:r>
          </a:p>
        </p:txBody>
      </p:sp>
      <p:sp>
        <p:nvSpPr>
          <p:cNvPr id="4" name="矩形 3">
            <a:extLst>
              <a:ext uri="{FF2B5EF4-FFF2-40B4-BE49-F238E27FC236}">
                <a16:creationId xmlns:a16="http://schemas.microsoft.com/office/drawing/2014/main" id="{FB6F3B6E-A296-2140-8D48-84B3ECA80AB8}"/>
              </a:ext>
            </a:extLst>
          </p:cNvPr>
          <p:cNvSpPr/>
          <p:nvPr/>
        </p:nvSpPr>
        <p:spPr>
          <a:xfrm>
            <a:off x="2533880" y="2093205"/>
            <a:ext cx="1200838" cy="1200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130A0AE3-B6E3-1546-9CF2-84685C288898}"/>
              </a:ext>
            </a:extLst>
          </p:cNvPr>
          <p:cNvSpPr/>
          <p:nvPr/>
        </p:nvSpPr>
        <p:spPr>
          <a:xfrm>
            <a:off x="4691349" y="3028720"/>
            <a:ext cx="1200838" cy="53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ROM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7B4FDA8F-5FEE-554F-8064-3647E32C680A}"/>
              </a:ext>
            </a:extLst>
          </p:cNvPr>
          <p:cNvSpPr/>
          <p:nvPr/>
        </p:nvSpPr>
        <p:spPr>
          <a:xfrm>
            <a:off x="4691349" y="1266941"/>
            <a:ext cx="1200838" cy="176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0" name="肘形接點 9">
            <a:extLst>
              <a:ext uri="{FF2B5EF4-FFF2-40B4-BE49-F238E27FC236}">
                <a16:creationId xmlns:a16="http://schemas.microsoft.com/office/drawing/2014/main" id="{21D7C75B-E134-F145-8773-BBF7D830FC58}"/>
              </a:ext>
            </a:extLst>
          </p:cNvPr>
          <p:cNvCxnSpPr>
            <a:stCxn id="4" idx="3"/>
            <a:endCxn id="6" idx="1"/>
          </p:cNvCxnSpPr>
          <p:nvPr/>
        </p:nvCxnSpPr>
        <p:spPr>
          <a:xfrm flipV="1">
            <a:off x="3734718" y="2147831"/>
            <a:ext cx="956631" cy="545793"/>
          </a:xfrm>
          <a:prstGeom prst="bentConnector3">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肘形接點 10">
            <a:extLst>
              <a:ext uri="{FF2B5EF4-FFF2-40B4-BE49-F238E27FC236}">
                <a16:creationId xmlns:a16="http://schemas.microsoft.com/office/drawing/2014/main" id="{00061C0E-48E1-084E-A42B-F153E4F1925F}"/>
              </a:ext>
            </a:extLst>
          </p:cNvPr>
          <p:cNvCxnSpPr>
            <a:cxnSpLocks/>
            <a:stCxn id="4" idx="3"/>
            <a:endCxn id="5" idx="1"/>
          </p:cNvCxnSpPr>
          <p:nvPr/>
        </p:nvCxnSpPr>
        <p:spPr>
          <a:xfrm>
            <a:off x="3734718" y="2693624"/>
            <a:ext cx="956631" cy="600419"/>
          </a:xfrm>
          <a:prstGeom prst="bentConnector3">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 name="左-右雙向箭號 13">
            <a:extLst>
              <a:ext uri="{FF2B5EF4-FFF2-40B4-BE49-F238E27FC236}">
                <a16:creationId xmlns:a16="http://schemas.microsoft.com/office/drawing/2014/main" id="{8F55553F-7BEB-7847-B7BA-67AAB4CC9D21}"/>
              </a:ext>
            </a:extLst>
          </p:cNvPr>
          <p:cNvSpPr/>
          <p:nvPr/>
        </p:nvSpPr>
        <p:spPr>
          <a:xfrm>
            <a:off x="1927951" y="3930537"/>
            <a:ext cx="4329629" cy="6610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bus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上-下雙向箭號 14">
            <a:extLst>
              <a:ext uri="{FF2B5EF4-FFF2-40B4-BE49-F238E27FC236}">
                <a16:creationId xmlns:a16="http://schemas.microsoft.com/office/drawing/2014/main" id="{8C1D5433-87E5-A845-B122-C6F21C17FA98}"/>
              </a:ext>
            </a:extLst>
          </p:cNvPr>
          <p:cNvSpPr/>
          <p:nvPr/>
        </p:nvSpPr>
        <p:spPr>
          <a:xfrm>
            <a:off x="2930487" y="3106757"/>
            <a:ext cx="341523" cy="115428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6" name="圓柱 15">
            <a:extLst>
              <a:ext uri="{FF2B5EF4-FFF2-40B4-BE49-F238E27FC236}">
                <a16:creationId xmlns:a16="http://schemas.microsoft.com/office/drawing/2014/main" id="{0B61D1EE-311A-864E-961C-5EFF0218C47F}"/>
              </a:ext>
            </a:extLst>
          </p:cNvPr>
          <p:cNvSpPr/>
          <p:nvPr/>
        </p:nvSpPr>
        <p:spPr>
          <a:xfrm>
            <a:off x="3844887" y="5244029"/>
            <a:ext cx="2047300" cy="8482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disk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上-下雙向箭號 16">
            <a:extLst>
              <a:ext uri="{FF2B5EF4-FFF2-40B4-BE49-F238E27FC236}">
                <a16:creationId xmlns:a16="http://schemas.microsoft.com/office/drawing/2014/main" id="{F336EE56-DED0-064F-A2D3-B906C9275547}"/>
              </a:ext>
            </a:extLst>
          </p:cNvPr>
          <p:cNvSpPr/>
          <p:nvPr/>
        </p:nvSpPr>
        <p:spPr>
          <a:xfrm>
            <a:off x="4663807" y="4269437"/>
            <a:ext cx="341523" cy="115428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文字方塊 17">
            <a:extLst>
              <a:ext uri="{FF2B5EF4-FFF2-40B4-BE49-F238E27FC236}">
                <a16:creationId xmlns:a16="http://schemas.microsoft.com/office/drawing/2014/main" id="{9F2BA329-05E9-D24A-B961-195193F94677}"/>
              </a:ext>
            </a:extLst>
          </p:cNvPr>
          <p:cNvSpPr txBox="1"/>
          <p:nvPr/>
        </p:nvSpPr>
        <p:spPr>
          <a:xfrm>
            <a:off x="7076500" y="631774"/>
            <a:ext cx="4815749" cy="5324535"/>
          </a:xfrm>
          <a:prstGeom prst="rect">
            <a:avLst/>
          </a:prstGeom>
          <a:solidFill>
            <a:srgbClr val="FFFFFF">
              <a:alpha val="61961"/>
            </a:srgbClr>
          </a:solidFill>
        </p:spPr>
        <p:txBody>
          <a:bodyPr wrap="square" rtlCol="0">
            <a:spAutoFit/>
          </a:bodyPr>
          <a:lstStyle/>
          <a:p>
            <a:r>
              <a:rPr kumimoji="1" lang="zh-CN" altLang="en-US" sz="2000" dirty="0">
                <a:latin typeface="Microsoft YaHei Light" panose="020B0502040204020203" pitchFamily="34" charset="-122"/>
                <a:ea typeface="Microsoft YaHei Light" panose="020B0502040204020203" pitchFamily="34" charset="-122"/>
              </a:rPr>
              <a:t>請見左圖：</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TW" sz="2000" dirty="0">
                <a:latin typeface="Microsoft YaHei Light" panose="020B0502040204020203" pitchFamily="34" charset="-122"/>
                <a:ea typeface="Microsoft YaHei Light" panose="020B0502040204020203" pitchFamily="34" charset="-122"/>
              </a:rPr>
              <a:t>CPU</a:t>
            </a:r>
            <a:r>
              <a:rPr kumimoji="1" lang="zh-CN" altLang="en-US" sz="2000" dirty="0">
                <a:latin typeface="Microsoft YaHei Light" panose="020B0502040204020203" pitchFamily="34" charset="-122"/>
                <a:ea typeface="Microsoft YaHei Light" panose="020B0502040204020203" pitchFamily="34" charset="-122"/>
              </a:rPr>
              <a:t>能直接控制</a:t>
            </a:r>
            <a:r>
              <a:rPr kumimoji="1" lang="en-US" altLang="zh-CN" sz="2000" dirty="0">
                <a:latin typeface="Microsoft YaHei Light" panose="020B0502040204020203" pitchFamily="34" charset="-122"/>
                <a:ea typeface="Microsoft YaHei Light" panose="020B0502040204020203" pitchFamily="34" charset="-122"/>
              </a:rPr>
              <a:t>DRAM</a:t>
            </a:r>
            <a:r>
              <a:rPr kumimoji="1" lang="zh-CN" altLang="en-US" sz="2000" dirty="0">
                <a:latin typeface="Microsoft YaHei Light" panose="020B0502040204020203" pitchFamily="34" charset="-122"/>
                <a:ea typeface="Microsoft YaHei Light" panose="020B0502040204020203" pitchFamily="34" charset="-122"/>
              </a:rPr>
              <a:t>和</a:t>
            </a:r>
            <a:r>
              <a:rPr kumimoji="1" lang="en-US" altLang="zh-CN" sz="2000" dirty="0">
                <a:latin typeface="Microsoft YaHei Light" panose="020B0502040204020203" pitchFamily="34" charset="-122"/>
                <a:ea typeface="Microsoft YaHei Light" panose="020B0502040204020203" pitchFamily="34" charset="-122"/>
              </a:rPr>
              <a:t>ROM</a:t>
            </a:r>
            <a:r>
              <a:rPr kumimoji="1" lang="zh-CN" altLang="en-US" sz="2000" dirty="0">
                <a:latin typeface="Microsoft YaHei Light" panose="020B0502040204020203" pitchFamily="34" charset="-122"/>
                <a:ea typeface="Microsoft YaHei Light" panose="020B0502040204020203" pitchFamily="34" charset="-122"/>
              </a:rPr>
              <a:t>，這是由於這二者都是</a:t>
            </a:r>
            <a:r>
              <a:rPr kumimoji="1" lang="en-US" altLang="zh-CN" sz="2000" dirty="0">
                <a:latin typeface="Microsoft YaHei Light" panose="020B0502040204020203" pitchFamily="34" charset="-122"/>
                <a:ea typeface="Microsoft YaHei Light" panose="020B0502040204020203" pitchFamily="34" charset="-122"/>
              </a:rPr>
              <a:t>byte addressable</a:t>
            </a:r>
          </a:p>
          <a:p>
            <a:pPr marL="285750" indent="-285750">
              <a:buFont typeface="Arial" panose="020B0604020202020204" pitchFamily="34" charset="0"/>
              <a:buChar char="•"/>
            </a:pPr>
            <a:r>
              <a:rPr kumimoji="1" lang="zh-CN" altLang="en-US" sz="2000" dirty="0">
                <a:latin typeface="Microsoft YaHei Light" panose="020B0502040204020203" pitchFamily="34" charset="-122"/>
                <a:ea typeface="Microsoft YaHei Light" panose="020B0502040204020203" pitchFamily="34" charset="-122"/>
              </a:rPr>
              <a:t>換句話說，</a:t>
            </a:r>
            <a:r>
              <a:rPr kumimoji="1" lang="en-US" altLang="zh-CN" sz="2000" dirty="0">
                <a:latin typeface="Microsoft YaHei Light" panose="020B0502040204020203" pitchFamily="34" charset="-122"/>
                <a:ea typeface="Microsoft YaHei Light" panose="020B0502040204020203" pitchFamily="34" charset="-122"/>
              </a:rPr>
              <a:t>CPU</a:t>
            </a:r>
            <a:r>
              <a:rPr kumimoji="1" lang="zh-CN" altLang="en-US" sz="2000" dirty="0">
                <a:latin typeface="Microsoft YaHei Light" panose="020B0502040204020203" pitchFamily="34" charset="-122"/>
                <a:ea typeface="Microsoft YaHei Light" panose="020B0502040204020203" pitchFamily="34" charset="-122"/>
              </a:rPr>
              <a:t>只要在位址線上（</a:t>
            </a:r>
            <a:r>
              <a:rPr kumimoji="1" lang="en-US" altLang="zh-CN" sz="2000" dirty="0">
                <a:latin typeface="Microsoft YaHei Light" panose="020B0502040204020203" pitchFamily="34" charset="-122"/>
                <a:ea typeface="Microsoft YaHei Light" panose="020B0502040204020203" pitchFamily="34" charset="-122"/>
              </a:rPr>
              <a:t>address bus</a:t>
            </a:r>
            <a:r>
              <a:rPr kumimoji="1" lang="zh-CN" altLang="en-US" sz="2000" dirty="0">
                <a:latin typeface="Microsoft YaHei Light" panose="020B0502040204020203" pitchFamily="34" charset="-122"/>
                <a:ea typeface="Microsoft YaHei Light" panose="020B0502040204020203" pitchFamily="34" charset="-122"/>
              </a:rPr>
              <a:t>）放上要讀取的資料的位址，等一段時間，就可以從</a:t>
            </a:r>
            <a:r>
              <a:rPr kumimoji="1" lang="en-US" altLang="zh-CN" sz="2000" dirty="0">
                <a:latin typeface="Microsoft YaHei Light" panose="020B0502040204020203" pitchFamily="34" charset="-122"/>
                <a:ea typeface="Microsoft YaHei Light" panose="020B0502040204020203" pitchFamily="34" charset="-122"/>
              </a:rPr>
              <a:t>data bus</a:t>
            </a:r>
            <a:r>
              <a:rPr kumimoji="1" lang="zh-CN" altLang="en-US" sz="2000" dirty="0">
                <a:latin typeface="Microsoft YaHei Light" panose="020B0502040204020203" pitchFamily="34" charset="-122"/>
                <a:ea typeface="Microsoft YaHei Light" panose="020B0502040204020203" pitchFamily="34" charset="-122"/>
              </a:rPr>
              <a:t>上讀到想要的資料</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endParaRPr kumimoji="1" lang="en-US" altLang="zh-TW"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TW" sz="2000" dirty="0">
                <a:latin typeface="Microsoft YaHei Light" panose="020B0502040204020203" pitchFamily="34" charset="-122"/>
                <a:ea typeface="Microsoft YaHei Light" panose="020B0502040204020203" pitchFamily="34" charset="-122"/>
              </a:rPr>
              <a:t>Disk</a:t>
            </a:r>
            <a:r>
              <a:rPr kumimoji="1" lang="zh-CN" altLang="en-US" sz="2000" dirty="0">
                <a:latin typeface="Microsoft YaHei Light" panose="020B0502040204020203" pitchFamily="34" charset="-122"/>
                <a:ea typeface="Microsoft YaHei Light" panose="020B0502040204020203" pitchFamily="34" charset="-122"/>
              </a:rPr>
              <a:t>屬於</a:t>
            </a:r>
            <a:r>
              <a:rPr kumimoji="1" lang="en-US" altLang="zh-CN" sz="2000" dirty="0">
                <a:latin typeface="Microsoft YaHei Light" panose="020B0502040204020203" pitchFamily="34" charset="-122"/>
                <a:ea typeface="Microsoft YaHei Light" panose="020B0502040204020203" pitchFamily="34" charset="-122"/>
              </a:rPr>
              <a:t>block device</a:t>
            </a:r>
            <a:r>
              <a:rPr kumimoji="1" lang="zh-CN" altLang="en-US" sz="2000" dirty="0">
                <a:latin typeface="Microsoft YaHei Light" panose="020B0502040204020203" pitchFamily="34" charset="-122"/>
                <a:ea typeface="Microsoft YaHei Light" panose="020B0502040204020203" pitchFamily="34" charset="-122"/>
              </a:rPr>
              <a:t>，需要下達命令（</a:t>
            </a:r>
            <a:r>
              <a:rPr kumimoji="1" lang="en-US" altLang="zh-CN" sz="2000" dirty="0">
                <a:latin typeface="Microsoft YaHei Light" panose="020B0502040204020203" pitchFamily="34" charset="-122"/>
                <a:ea typeface="Microsoft YaHei Light" panose="020B0502040204020203" pitchFamily="34" charset="-122"/>
              </a:rPr>
              <a:t>command</a:t>
            </a:r>
            <a:r>
              <a:rPr kumimoji="1" lang="zh-CN" altLang="en-US" sz="2000" dirty="0">
                <a:latin typeface="Microsoft YaHei Light" panose="020B0502040204020203" pitchFamily="34" charset="-122"/>
                <a:ea typeface="Microsoft YaHei Light" panose="020B0502040204020203" pitchFamily="34" charset="-122"/>
              </a:rPr>
              <a:t>，如：</a:t>
            </a:r>
            <a:r>
              <a:rPr kumimoji="1" lang="en-US" altLang="zh-CN" sz="2000" dirty="0">
                <a:latin typeface="Microsoft YaHei Light" panose="020B0502040204020203" pitchFamily="34" charset="-122"/>
                <a:ea typeface="Microsoft YaHei Light" panose="020B0502040204020203" pitchFamily="34" charset="-122"/>
              </a:rPr>
              <a:t>ATA-8</a:t>
            </a:r>
            <a:r>
              <a:rPr kumimoji="1" lang="zh-CN" altLang="en-US" sz="2000" dirty="0">
                <a:latin typeface="Microsoft YaHei Light" panose="020B0502040204020203" pitchFamily="34" charset="-122"/>
                <a:ea typeface="Microsoft YaHei Light" panose="020B0502040204020203" pitchFamily="34" charset="-122"/>
              </a:rPr>
              <a:t>），告訴</a:t>
            </a:r>
            <a:r>
              <a:rPr kumimoji="1" lang="en-US" altLang="zh-CN" sz="2000" dirty="0">
                <a:latin typeface="Microsoft YaHei Light" panose="020B0502040204020203" pitchFamily="34" charset="-122"/>
                <a:ea typeface="Microsoft YaHei Light" panose="020B0502040204020203" pitchFamily="34" charset="-122"/>
              </a:rPr>
              <a:t>disk</a:t>
            </a:r>
            <a:r>
              <a:rPr kumimoji="1" lang="zh-CN" altLang="en-US" sz="2000" dirty="0">
                <a:latin typeface="Microsoft YaHei Light" panose="020B0502040204020203" pitchFamily="34" charset="-122"/>
                <a:ea typeface="Microsoft YaHei Light" panose="020B0502040204020203" pitchFamily="34" charset="-122"/>
              </a:rPr>
              <a:t>需要第幾個</a:t>
            </a:r>
            <a:r>
              <a:rPr kumimoji="1" lang="en-US" altLang="zh-CN" sz="2000" dirty="0">
                <a:latin typeface="Microsoft YaHei Light" panose="020B0502040204020203" pitchFamily="34" charset="-122"/>
                <a:ea typeface="Microsoft YaHei Light" panose="020B0502040204020203" pitchFamily="34" charset="-122"/>
              </a:rPr>
              <a:t>block</a:t>
            </a:r>
            <a:r>
              <a:rPr kumimoji="1" lang="zh-CN" altLang="en-US" sz="2000" dirty="0">
                <a:latin typeface="Microsoft YaHei Light" panose="020B0502040204020203" pitchFamily="34" charset="-122"/>
                <a:ea typeface="Microsoft YaHei Light" panose="020B0502040204020203" pitchFamily="34" charset="-122"/>
              </a:rPr>
              <a:t>，之後</a:t>
            </a:r>
            <a:r>
              <a:rPr kumimoji="1" lang="en-US" altLang="zh-CN" sz="2000" dirty="0">
                <a:latin typeface="Microsoft YaHei Light" panose="020B0502040204020203" pitchFamily="34" charset="-122"/>
                <a:ea typeface="Microsoft YaHei Light" panose="020B0502040204020203" pitchFamily="34" charset="-122"/>
              </a:rPr>
              <a:t>disk</a:t>
            </a:r>
            <a:r>
              <a:rPr kumimoji="1" lang="zh-CN" altLang="en-US" sz="2000" dirty="0">
                <a:latin typeface="Microsoft YaHei Light" panose="020B0502040204020203" pitchFamily="34" charset="-122"/>
                <a:ea typeface="Microsoft YaHei Light" panose="020B0502040204020203" pitchFamily="34" charset="-122"/>
              </a:rPr>
              <a:t>再將這個</a:t>
            </a:r>
            <a:r>
              <a:rPr kumimoji="1" lang="en-US" altLang="zh-CN" sz="2000" dirty="0">
                <a:latin typeface="Microsoft YaHei Light" panose="020B0502040204020203" pitchFamily="34" charset="-122"/>
                <a:ea typeface="Microsoft YaHei Light" panose="020B0502040204020203" pitchFamily="34" charset="-122"/>
              </a:rPr>
              <a:t>block</a:t>
            </a:r>
            <a:r>
              <a:rPr kumimoji="1" lang="zh-CN" altLang="en-US" sz="2000" dirty="0">
                <a:latin typeface="Microsoft YaHei Light" panose="020B0502040204020203" pitchFamily="34" charset="-122"/>
                <a:ea typeface="Microsoft YaHei Light" panose="020B0502040204020203" pitchFamily="34" charset="-122"/>
              </a:rPr>
              <a:t>寫到軟體指定的位置</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sz="2000" dirty="0">
                <a:latin typeface="Microsoft YaHei Light" panose="020B0502040204020203" pitchFamily="34" charset="-122"/>
                <a:ea typeface="Microsoft YaHei Light" panose="020B0502040204020203" pitchFamily="34" charset="-122"/>
              </a:rPr>
              <a:t>由上述可知，在沒有軟體驅動的情況下，</a:t>
            </a:r>
            <a:r>
              <a:rPr kumimoji="1" lang="en-US" altLang="zh-CN" sz="2000" dirty="0">
                <a:latin typeface="Microsoft YaHei Light" panose="020B0502040204020203" pitchFamily="34" charset="-122"/>
                <a:ea typeface="Microsoft YaHei Light" panose="020B0502040204020203" pitchFamily="34" charset="-122"/>
              </a:rPr>
              <a:t>CPU</a:t>
            </a:r>
            <a:r>
              <a:rPr kumimoji="1" lang="zh-CN" altLang="en-US" sz="2000" dirty="0">
                <a:latin typeface="Microsoft YaHei Light" panose="020B0502040204020203" pitchFamily="34" charset="-122"/>
                <a:ea typeface="Microsoft YaHei Light" panose="020B0502040204020203" pitchFamily="34" charset="-122"/>
              </a:rPr>
              <a:t>無法直接讀取</a:t>
            </a:r>
            <a:r>
              <a:rPr kumimoji="1" lang="en-US" altLang="zh-CN" sz="2000" dirty="0">
                <a:latin typeface="Microsoft YaHei Light" panose="020B0502040204020203" pitchFamily="34" charset="-122"/>
                <a:ea typeface="Microsoft YaHei Light" panose="020B0502040204020203" pitchFamily="34" charset="-122"/>
              </a:rPr>
              <a:t>disk</a:t>
            </a:r>
          </a:p>
          <a:p>
            <a:pPr marL="285750" indent="-285750">
              <a:buFont typeface="Arial" panose="020B0604020202020204" pitchFamily="34" charset="0"/>
              <a:buChar char="•"/>
            </a:pPr>
            <a:r>
              <a:rPr kumimoji="1" lang="zh-CN" altLang="en-US" sz="2000" dirty="0">
                <a:latin typeface="Microsoft YaHei Light" panose="020B0502040204020203" pitchFamily="34" charset="-122"/>
                <a:ea typeface="Microsoft YaHei Light" panose="020B0502040204020203" pitchFamily="34" charset="-122"/>
              </a:rPr>
              <a:t>因為上述原因</a:t>
            </a:r>
            <a:r>
              <a:rPr kumimoji="1" lang="en-US" altLang="zh-CN" sz="2000" dirty="0">
                <a:latin typeface="Microsoft YaHei Light" panose="020B0502040204020203" pitchFamily="34" charset="-122"/>
                <a:ea typeface="Microsoft YaHei Light" panose="020B0502040204020203" pitchFamily="34" charset="-122"/>
              </a:rPr>
              <a:t>PC</a:t>
            </a:r>
            <a:r>
              <a:rPr kumimoji="1" lang="zh-CN" altLang="en-US" sz="2000" dirty="0">
                <a:latin typeface="Microsoft YaHei Light" panose="020B0502040204020203" pitchFamily="34" charset="-122"/>
                <a:ea typeface="Microsoft YaHei Light" panose="020B0502040204020203" pitchFamily="34" charset="-122"/>
              </a:rPr>
              <a:t>架構中在</a:t>
            </a:r>
            <a:r>
              <a:rPr kumimoji="1" lang="en-US" altLang="zh-CN" sz="2000" dirty="0">
                <a:latin typeface="Microsoft YaHei Light" panose="020B0502040204020203" pitchFamily="34" charset="-122"/>
                <a:ea typeface="Microsoft YaHei Light" panose="020B0502040204020203" pitchFamily="34" charset="-122"/>
              </a:rPr>
              <a:t>boot rom</a:t>
            </a:r>
            <a:r>
              <a:rPr kumimoji="1" lang="zh-CN" altLang="en-US" sz="2000" dirty="0">
                <a:latin typeface="Microsoft YaHei Light" panose="020B0502040204020203" pitchFamily="34" charset="-122"/>
                <a:ea typeface="Microsoft YaHei Light" panose="020B0502040204020203" pitchFamily="34" charset="-122"/>
              </a:rPr>
              <a:t>中擺入「</a:t>
            </a:r>
            <a:r>
              <a:rPr kumimoji="1" lang="en-US" altLang="zh-CN" sz="2000" dirty="0">
                <a:latin typeface="Microsoft YaHei Light" panose="020B0502040204020203" pitchFamily="34" charset="-122"/>
                <a:ea typeface="Microsoft YaHei Light" panose="020B0502040204020203" pitchFamily="34" charset="-122"/>
              </a:rPr>
              <a:t>BIOS</a:t>
            </a:r>
            <a:r>
              <a:rPr kumimoji="1" lang="zh-CN" altLang="en-US" sz="2000" dirty="0">
                <a:latin typeface="Microsoft YaHei Light" panose="020B0502040204020203" pitchFamily="34" charset="-122"/>
                <a:ea typeface="Microsoft YaHei Light" panose="020B0502040204020203" pitchFamily="34" charset="-122"/>
              </a:rPr>
              <a:t>」，</a:t>
            </a:r>
            <a:r>
              <a:rPr kumimoji="1" lang="en-US" altLang="zh-CN" sz="2000" dirty="0">
                <a:latin typeface="Microsoft YaHei Light" panose="020B0502040204020203" pitchFamily="34" charset="-122"/>
                <a:ea typeface="Microsoft YaHei Light" panose="020B0502040204020203" pitchFamily="34" charset="-122"/>
              </a:rPr>
              <a:t>BIOS</a:t>
            </a:r>
            <a:r>
              <a:rPr kumimoji="1" lang="zh-CN" altLang="en-US" sz="2000" dirty="0">
                <a:latin typeface="Microsoft YaHei Light" panose="020B0502040204020203" pitchFamily="34" charset="-122"/>
                <a:ea typeface="Microsoft YaHei Light" panose="020B0502040204020203" pitchFamily="34" charset="-122"/>
              </a:rPr>
              <a:t>的最重要目的就是讀取</a:t>
            </a:r>
            <a:r>
              <a:rPr kumimoji="1" lang="en-US" altLang="zh-CN" sz="2000" dirty="0">
                <a:latin typeface="Microsoft YaHei Light" panose="020B0502040204020203" pitchFamily="34" charset="-122"/>
                <a:ea typeface="Microsoft YaHei Light" panose="020B0502040204020203" pitchFamily="34" charset="-122"/>
              </a:rPr>
              <a:t>disk</a:t>
            </a:r>
            <a:r>
              <a:rPr kumimoji="1" lang="zh-CN" altLang="en-US" sz="2000" dirty="0">
                <a:latin typeface="Microsoft YaHei Light" panose="020B0502040204020203" pitchFamily="34" charset="-122"/>
                <a:ea typeface="Microsoft YaHei Light" panose="020B0502040204020203" pitchFamily="34" charset="-122"/>
              </a:rPr>
              <a:t>上的的</a:t>
            </a:r>
            <a:r>
              <a:rPr kumimoji="1" lang="en-US" altLang="zh-CN" sz="2000" dirty="0">
                <a:latin typeface="Microsoft YaHei Light" panose="020B0502040204020203" pitchFamily="34" charset="-122"/>
                <a:ea typeface="Microsoft YaHei Light" panose="020B0502040204020203" pitchFamily="34" charset="-122"/>
              </a:rPr>
              <a:t>boot sector</a:t>
            </a:r>
            <a:endParaRPr kumimoji="1" lang="zh-TW" altLang="en-US" sz="20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83940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3CD54-C2A7-DD48-84CB-A12B070070BE}"/>
              </a:ext>
            </a:extLst>
          </p:cNvPr>
          <p:cNvSpPr>
            <a:spLocks noGrp="1"/>
          </p:cNvSpPr>
          <p:nvPr>
            <p:ph type="title"/>
          </p:nvPr>
        </p:nvSpPr>
        <p:spPr/>
        <p:txBody>
          <a:bodyPr/>
          <a:lstStyle/>
          <a:p>
            <a:r>
              <a:rPr kumimoji="1" lang="zh-TW" altLang="en-US" dirty="0"/>
              <a:t>啟動作業系統</a:t>
            </a:r>
          </a:p>
        </p:txBody>
      </p:sp>
      <p:sp>
        <p:nvSpPr>
          <p:cNvPr id="4" name="矩形 3">
            <a:extLst>
              <a:ext uri="{FF2B5EF4-FFF2-40B4-BE49-F238E27FC236}">
                <a16:creationId xmlns:a16="http://schemas.microsoft.com/office/drawing/2014/main" id="{FB6F3B6E-A296-2140-8D48-84B3ECA80AB8}"/>
              </a:ext>
            </a:extLst>
          </p:cNvPr>
          <p:cNvSpPr/>
          <p:nvPr/>
        </p:nvSpPr>
        <p:spPr>
          <a:xfrm>
            <a:off x="2533880" y="2093205"/>
            <a:ext cx="1200838" cy="1200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CPU</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130A0AE3-B6E3-1546-9CF2-84685C288898}"/>
              </a:ext>
            </a:extLst>
          </p:cNvPr>
          <p:cNvSpPr/>
          <p:nvPr/>
        </p:nvSpPr>
        <p:spPr>
          <a:xfrm>
            <a:off x="4691349" y="3028720"/>
            <a:ext cx="1200838" cy="53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ROM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7B4FDA8F-5FEE-554F-8064-3647E32C680A}"/>
              </a:ext>
            </a:extLst>
          </p:cNvPr>
          <p:cNvSpPr/>
          <p:nvPr/>
        </p:nvSpPr>
        <p:spPr>
          <a:xfrm>
            <a:off x="4691349" y="1266941"/>
            <a:ext cx="1200838" cy="176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0" name="肘形接點 9">
            <a:extLst>
              <a:ext uri="{FF2B5EF4-FFF2-40B4-BE49-F238E27FC236}">
                <a16:creationId xmlns:a16="http://schemas.microsoft.com/office/drawing/2014/main" id="{21D7C75B-E134-F145-8773-BBF7D830FC58}"/>
              </a:ext>
            </a:extLst>
          </p:cNvPr>
          <p:cNvCxnSpPr>
            <a:stCxn id="4" idx="3"/>
            <a:endCxn id="6" idx="1"/>
          </p:cNvCxnSpPr>
          <p:nvPr/>
        </p:nvCxnSpPr>
        <p:spPr>
          <a:xfrm flipV="1">
            <a:off x="3734718" y="2147831"/>
            <a:ext cx="956631" cy="545793"/>
          </a:xfrm>
          <a:prstGeom prst="bentConnector3">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肘形接點 10">
            <a:extLst>
              <a:ext uri="{FF2B5EF4-FFF2-40B4-BE49-F238E27FC236}">
                <a16:creationId xmlns:a16="http://schemas.microsoft.com/office/drawing/2014/main" id="{00061C0E-48E1-084E-A42B-F153E4F1925F}"/>
              </a:ext>
            </a:extLst>
          </p:cNvPr>
          <p:cNvCxnSpPr>
            <a:cxnSpLocks/>
            <a:stCxn id="4" idx="3"/>
            <a:endCxn id="5" idx="1"/>
          </p:cNvCxnSpPr>
          <p:nvPr/>
        </p:nvCxnSpPr>
        <p:spPr>
          <a:xfrm>
            <a:off x="3734718" y="2693624"/>
            <a:ext cx="956631" cy="600419"/>
          </a:xfrm>
          <a:prstGeom prst="bentConnector3">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 name="左-右雙向箭號 13">
            <a:extLst>
              <a:ext uri="{FF2B5EF4-FFF2-40B4-BE49-F238E27FC236}">
                <a16:creationId xmlns:a16="http://schemas.microsoft.com/office/drawing/2014/main" id="{8F55553F-7BEB-7847-B7BA-67AAB4CC9D21}"/>
              </a:ext>
            </a:extLst>
          </p:cNvPr>
          <p:cNvSpPr/>
          <p:nvPr/>
        </p:nvSpPr>
        <p:spPr>
          <a:xfrm>
            <a:off x="1927951" y="3930537"/>
            <a:ext cx="4329629" cy="6610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bus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上-下雙向箭號 14">
            <a:extLst>
              <a:ext uri="{FF2B5EF4-FFF2-40B4-BE49-F238E27FC236}">
                <a16:creationId xmlns:a16="http://schemas.microsoft.com/office/drawing/2014/main" id="{8C1D5433-87E5-A845-B122-C6F21C17FA98}"/>
              </a:ext>
            </a:extLst>
          </p:cNvPr>
          <p:cNvSpPr/>
          <p:nvPr/>
        </p:nvSpPr>
        <p:spPr>
          <a:xfrm>
            <a:off x="2930487" y="3106757"/>
            <a:ext cx="341523" cy="115428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6" name="圓柱 15">
            <a:extLst>
              <a:ext uri="{FF2B5EF4-FFF2-40B4-BE49-F238E27FC236}">
                <a16:creationId xmlns:a16="http://schemas.microsoft.com/office/drawing/2014/main" id="{0B61D1EE-311A-864E-961C-5EFF0218C47F}"/>
              </a:ext>
            </a:extLst>
          </p:cNvPr>
          <p:cNvSpPr/>
          <p:nvPr/>
        </p:nvSpPr>
        <p:spPr>
          <a:xfrm>
            <a:off x="3844887" y="5244029"/>
            <a:ext cx="2047300" cy="8482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disk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上-下雙向箭號 16">
            <a:extLst>
              <a:ext uri="{FF2B5EF4-FFF2-40B4-BE49-F238E27FC236}">
                <a16:creationId xmlns:a16="http://schemas.microsoft.com/office/drawing/2014/main" id="{F336EE56-DED0-064F-A2D3-B906C9275547}"/>
              </a:ext>
            </a:extLst>
          </p:cNvPr>
          <p:cNvSpPr/>
          <p:nvPr/>
        </p:nvSpPr>
        <p:spPr>
          <a:xfrm>
            <a:off x="4663807" y="4269437"/>
            <a:ext cx="341523" cy="115428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文字方塊 17">
            <a:extLst>
              <a:ext uri="{FF2B5EF4-FFF2-40B4-BE49-F238E27FC236}">
                <a16:creationId xmlns:a16="http://schemas.microsoft.com/office/drawing/2014/main" id="{9F2BA329-05E9-D24A-B961-195193F94677}"/>
              </a:ext>
            </a:extLst>
          </p:cNvPr>
          <p:cNvSpPr txBox="1"/>
          <p:nvPr/>
        </p:nvSpPr>
        <p:spPr>
          <a:xfrm>
            <a:off x="7076500" y="713856"/>
            <a:ext cx="4861193" cy="5324535"/>
          </a:xfrm>
          <a:prstGeom prst="rect">
            <a:avLst/>
          </a:prstGeom>
          <a:solidFill>
            <a:srgbClr val="FFFFFF">
              <a:alpha val="69804"/>
            </a:srgbClr>
          </a:solidFill>
        </p:spPr>
        <p:txBody>
          <a:bodyPr wrap="square" rtlCol="0">
            <a:spAutoFit/>
          </a:bodyPr>
          <a:lstStyle/>
          <a:p>
            <a:r>
              <a:rPr kumimoji="1" lang="zh-CN" altLang="en-US" sz="2000" dirty="0">
                <a:latin typeface="Microsoft YaHei Light" panose="020B0502040204020203" pitchFamily="34" charset="-122"/>
                <a:ea typeface="Microsoft YaHei Light" panose="020B0502040204020203" pitchFamily="34" charset="-122"/>
              </a:rPr>
              <a:t>請見左圖：</a:t>
            </a:r>
            <a:endParaRPr kumimoji="1" lang="en-US" altLang="zh-CN" sz="20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en-US" altLang="zh-CN" sz="2000" dirty="0">
                <a:latin typeface="Microsoft YaHei Light" panose="020B0502040204020203" pitchFamily="34" charset="-122"/>
                <a:ea typeface="Microsoft YaHei Light" panose="020B0502040204020203" pitchFamily="34" charset="-122"/>
              </a:rPr>
              <a:t>BIOS</a:t>
            </a:r>
            <a:r>
              <a:rPr kumimoji="1" lang="zh-CN" altLang="en-US" sz="2000" dirty="0">
                <a:latin typeface="Microsoft YaHei Light" panose="020B0502040204020203" pitchFamily="34" charset="-122"/>
                <a:ea typeface="Microsoft YaHei Light" panose="020B0502040204020203" pitchFamily="34" charset="-122"/>
              </a:rPr>
              <a:t>（即</a:t>
            </a:r>
            <a:r>
              <a:rPr kumimoji="1" lang="en-US" altLang="zh-CN" sz="2000" dirty="0">
                <a:latin typeface="Microsoft YaHei Light" panose="020B0502040204020203" pitchFamily="34" charset="-122"/>
                <a:ea typeface="Microsoft YaHei Light" panose="020B0502040204020203" pitchFamily="34" charset="-122"/>
              </a:rPr>
              <a:t>ROM</a:t>
            </a:r>
            <a:r>
              <a:rPr kumimoji="1" lang="zh-CN" altLang="en-US" sz="2000" dirty="0">
                <a:latin typeface="Microsoft YaHei Light" panose="020B0502040204020203" pitchFamily="34" charset="-122"/>
                <a:ea typeface="Microsoft YaHei Light" panose="020B0502040204020203" pitchFamily="34" charset="-122"/>
              </a:rPr>
              <a:t>）讀取</a:t>
            </a:r>
            <a:r>
              <a:rPr kumimoji="1" lang="en-US" altLang="zh-CN" sz="2000" dirty="0">
                <a:latin typeface="Microsoft YaHei Light" panose="020B0502040204020203" pitchFamily="34" charset="-122"/>
                <a:ea typeface="Microsoft YaHei Light" panose="020B0502040204020203" pitchFamily="34" charset="-122"/>
              </a:rPr>
              <a:t>boot sector</a:t>
            </a:r>
            <a:r>
              <a:rPr kumimoji="1" lang="zh-CN" altLang="en-US" sz="2000" dirty="0">
                <a:latin typeface="Microsoft YaHei Light" panose="020B0502040204020203" pitchFamily="34" charset="-122"/>
                <a:ea typeface="Microsoft YaHei Light" panose="020B0502040204020203" pitchFamily="34" charset="-122"/>
              </a:rPr>
              <a:t>（通常是硬碟上第</a:t>
            </a:r>
            <a:r>
              <a:rPr kumimoji="1" lang="en-US" altLang="zh-CN" sz="2000" dirty="0">
                <a:latin typeface="Microsoft YaHei Light" panose="020B0502040204020203" pitchFamily="34" charset="-122"/>
                <a:ea typeface="Microsoft YaHei Light" panose="020B0502040204020203" pitchFamily="34" charset="-122"/>
              </a:rPr>
              <a:t>0</a:t>
            </a:r>
            <a:r>
              <a:rPr kumimoji="1" lang="zh-CN" altLang="en-US" sz="2000" dirty="0">
                <a:latin typeface="Microsoft YaHei Light" panose="020B0502040204020203" pitchFamily="34" charset="-122"/>
                <a:ea typeface="Microsoft YaHei Light" panose="020B0502040204020203" pitchFamily="34" charset="-122"/>
              </a:rPr>
              <a:t>個</a:t>
            </a:r>
            <a:r>
              <a:rPr kumimoji="1" lang="en-US" altLang="zh-CN" sz="2000" dirty="0">
                <a:latin typeface="Microsoft YaHei Light" panose="020B0502040204020203" pitchFamily="34" charset="-122"/>
                <a:ea typeface="Microsoft YaHei Light" panose="020B0502040204020203" pitchFamily="34" charset="-122"/>
              </a:rPr>
              <a:t>block</a:t>
            </a:r>
            <a:r>
              <a:rPr kumimoji="1" lang="zh-CN" altLang="en-US" sz="2000" dirty="0">
                <a:latin typeface="Microsoft YaHei Light" panose="020B0502040204020203" pitchFamily="34" charset="-122"/>
                <a:ea typeface="Microsoft YaHei Light" panose="020B0502040204020203" pitchFamily="34" charset="-122"/>
              </a:rPr>
              <a:t>）</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sz="2000" dirty="0" err="1">
                <a:latin typeface="Microsoft YaHei Light" panose="020B0502040204020203" pitchFamily="34" charset="-122"/>
                <a:ea typeface="Microsoft YaHei Light" panose="020B0502040204020203" pitchFamily="34" charset="-122"/>
              </a:rPr>
              <a:t>bootsector</a:t>
            </a:r>
            <a:r>
              <a:rPr kumimoji="1" lang="zh-CN" altLang="en-US" sz="2000" dirty="0">
                <a:latin typeface="Microsoft YaHei Light" panose="020B0502040204020203" pitchFamily="34" charset="-122"/>
                <a:ea typeface="Microsoft YaHei Light" panose="020B0502040204020203" pitchFamily="34" charset="-122"/>
              </a:rPr>
              <a:t>帶起來的是</a:t>
            </a:r>
            <a:r>
              <a:rPr kumimoji="1" lang="en-US" altLang="zh-CN" sz="2000" dirty="0">
                <a:latin typeface="Microsoft YaHei Light" panose="020B0502040204020203" pitchFamily="34" charset="-122"/>
                <a:ea typeface="Microsoft YaHei Light" panose="020B0502040204020203" pitchFamily="34" charset="-122"/>
              </a:rPr>
              <a:t>GRUB</a:t>
            </a:r>
            <a:r>
              <a:rPr kumimoji="1" lang="zh-CN" altLang="en-US" sz="2000" dirty="0">
                <a:latin typeface="Microsoft YaHei Light" panose="020B0502040204020203" pitchFamily="34" charset="-122"/>
                <a:ea typeface="Microsoft YaHei Light" panose="020B0502040204020203" pitchFamily="34" charset="-122"/>
              </a:rPr>
              <a:t>（</a:t>
            </a:r>
            <a:r>
              <a:rPr kumimoji="1" lang="en-US" altLang="zh-CN" sz="2000" dirty="0">
                <a:latin typeface="Microsoft YaHei Light" panose="020B0502040204020203" pitchFamily="34" charset="-122"/>
                <a:ea typeface="Microsoft YaHei Light" panose="020B0502040204020203" pitchFamily="34" charset="-122"/>
              </a:rPr>
              <a:t>OS</a:t>
            </a:r>
            <a:r>
              <a:rPr kumimoji="1" lang="zh-CN" altLang="en-US" sz="2000" dirty="0">
                <a:latin typeface="Microsoft YaHei Light" panose="020B0502040204020203" pitchFamily="34" charset="-122"/>
                <a:ea typeface="Microsoft YaHei Light" panose="020B0502040204020203" pitchFamily="34" charset="-122"/>
              </a:rPr>
              <a:t>載入器）（現在也可以用</a:t>
            </a:r>
            <a:r>
              <a:rPr kumimoji="1" lang="en-US" altLang="zh-CN" sz="2000" dirty="0">
                <a:latin typeface="Microsoft YaHei Light" panose="020B0502040204020203" pitchFamily="34" charset="-122"/>
                <a:ea typeface="Microsoft YaHei Light" panose="020B0502040204020203" pitchFamily="34" charset="-122"/>
              </a:rPr>
              <a:t>UEFI</a:t>
            </a:r>
            <a:r>
              <a:rPr kumimoji="1" lang="zh-CN" altLang="en-US" sz="2000" dirty="0">
                <a:latin typeface="Microsoft YaHei Light" panose="020B0502040204020203" pitchFamily="34" charset="-122"/>
                <a:ea typeface="Microsoft YaHei Light" panose="020B0502040204020203" pitchFamily="34" charset="-122"/>
              </a:rPr>
              <a:t>）</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sz="2000" dirty="0">
                <a:latin typeface="Microsoft YaHei Light" panose="020B0502040204020203" pitchFamily="34" charset="-122"/>
                <a:ea typeface="Microsoft YaHei Light" panose="020B0502040204020203" pitchFamily="34" charset="-122"/>
              </a:rPr>
              <a:t>如果帶起的作業系統是</a:t>
            </a:r>
            <a:r>
              <a:rPr kumimoji="1" lang="en-US" altLang="zh-CN" sz="2000" dirty="0">
                <a:latin typeface="Microsoft YaHei Light" panose="020B0502040204020203" pitchFamily="34" charset="-122"/>
                <a:ea typeface="Microsoft YaHei Light" panose="020B0502040204020203" pitchFamily="34" charset="-122"/>
              </a:rPr>
              <a:t>Linux</a:t>
            </a:r>
            <a:r>
              <a:rPr kumimoji="1" lang="zh-CN" altLang="en-US" sz="2000" dirty="0">
                <a:latin typeface="Microsoft YaHei Light" panose="020B0502040204020203" pitchFamily="34" charset="-122"/>
                <a:ea typeface="Microsoft YaHei Light" panose="020B0502040204020203" pitchFamily="34" charset="-122"/>
              </a:rPr>
              <a:t>，那麼</a:t>
            </a:r>
            <a:r>
              <a:rPr kumimoji="1" lang="en-US" altLang="zh-CN" sz="2000" dirty="0">
                <a:latin typeface="Microsoft YaHei Light" panose="020B0502040204020203" pitchFamily="34" charset="-122"/>
                <a:ea typeface="Microsoft YaHei Light" panose="020B0502040204020203" pitchFamily="34" charset="-122"/>
              </a:rPr>
              <a:t>Linux</a:t>
            </a:r>
            <a:r>
              <a:rPr kumimoji="1" lang="zh-CN" altLang="en-US" sz="2000" dirty="0">
                <a:latin typeface="Microsoft YaHei Light" panose="020B0502040204020203" pitchFamily="34" charset="-122"/>
                <a:ea typeface="Microsoft YaHei Light" panose="020B0502040204020203" pitchFamily="34" charset="-122"/>
              </a:rPr>
              <a:t>必須將開機相關的檔案放在</a:t>
            </a:r>
            <a:r>
              <a:rPr kumimoji="1" lang="en-US" altLang="zh-CN" sz="2000" dirty="0">
                <a:latin typeface="Microsoft YaHei Light" panose="020B0502040204020203" pitchFamily="34" charset="-122"/>
                <a:ea typeface="Microsoft YaHei Light" panose="020B0502040204020203" pitchFamily="34" charset="-122"/>
              </a:rPr>
              <a:t>/boot</a:t>
            </a:r>
            <a:r>
              <a:rPr kumimoji="1" lang="zh-CN" altLang="en-US" sz="2000" dirty="0">
                <a:latin typeface="Microsoft YaHei Light" panose="020B0502040204020203" pitchFamily="34" charset="-122"/>
                <a:ea typeface="Microsoft YaHei Light" panose="020B0502040204020203" pitchFamily="34" charset="-122"/>
              </a:rPr>
              <a:t>目錄下，並且</a:t>
            </a:r>
            <a:r>
              <a:rPr kumimoji="1" lang="en-US" altLang="zh-CN" sz="2000" dirty="0">
                <a:latin typeface="Microsoft YaHei Light" panose="020B0502040204020203" pitchFamily="34" charset="-122"/>
                <a:ea typeface="Microsoft YaHei Light" panose="020B0502040204020203" pitchFamily="34" charset="-122"/>
              </a:rPr>
              <a:t>GRUB</a:t>
            </a:r>
            <a:r>
              <a:rPr kumimoji="1" lang="zh-CN" altLang="en-US" sz="2000" dirty="0">
                <a:latin typeface="Microsoft YaHei Light" panose="020B0502040204020203" pitchFamily="34" charset="-122"/>
                <a:ea typeface="Microsoft YaHei Light" panose="020B0502040204020203" pitchFamily="34" charset="-122"/>
              </a:rPr>
              <a:t>要認得這個目錄所用的檔案系統</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sz="2000" dirty="0">
                <a:latin typeface="Microsoft YaHei Light" panose="020B0502040204020203" pitchFamily="34" charset="-122"/>
                <a:ea typeface="Microsoft YaHei Light" panose="020B0502040204020203" pitchFamily="34" charset="-122"/>
              </a:rPr>
              <a:t>Linux kernel</a:t>
            </a:r>
            <a:r>
              <a:rPr kumimoji="1" lang="zh-CN" altLang="en-US" sz="2000" dirty="0">
                <a:latin typeface="Microsoft YaHei Light" panose="020B0502040204020203" pitchFamily="34" charset="-122"/>
                <a:ea typeface="Microsoft YaHei Light" panose="020B0502040204020203" pitchFamily="34" charset="-122"/>
              </a:rPr>
              <a:t>先偵測裝置狀態，根據裝置狀態配置記憶體（</a:t>
            </a:r>
            <a:r>
              <a:rPr kumimoji="1" lang="en-US" altLang="zh-CN" sz="2000" dirty="0">
                <a:latin typeface="Microsoft YaHei Light" panose="020B0502040204020203" pitchFamily="34" charset="-122"/>
                <a:ea typeface="Microsoft YaHei Light" panose="020B0502040204020203" pitchFamily="34" charset="-122"/>
              </a:rPr>
              <a:t>virtual memory</a:t>
            </a:r>
            <a:r>
              <a:rPr kumimoji="1" lang="zh-TW" altLang="en-US" sz="2000" dirty="0">
                <a:latin typeface="Microsoft YaHei Light" panose="020B0502040204020203" pitchFamily="34" charset="-122"/>
                <a:ea typeface="Microsoft YaHei Light" panose="020B0502040204020203" pitchFamily="34" charset="-122"/>
              </a:rPr>
              <a:t> </a:t>
            </a:r>
            <a:r>
              <a:rPr kumimoji="1" lang="en-US" altLang="zh-TW" sz="2000" dirty="0">
                <a:latin typeface="Microsoft YaHei Light" panose="020B0502040204020203" pitchFamily="34" charset="-122"/>
                <a:ea typeface="Microsoft YaHei Light" panose="020B0502040204020203" pitchFamily="34" charset="-122"/>
              </a:rPr>
              <a:t>layout</a:t>
            </a:r>
            <a:r>
              <a:rPr kumimoji="1" lang="zh-CN" altLang="en-US" sz="2000" dirty="0">
                <a:latin typeface="Microsoft YaHei Light" panose="020B0502040204020203" pitchFamily="34" charset="-122"/>
                <a:ea typeface="Microsoft YaHei Light" panose="020B0502040204020203" pitchFamily="34" charset="-122"/>
              </a:rPr>
              <a:t>，後面會介紹），之後再啟動</a:t>
            </a:r>
            <a:r>
              <a:rPr kumimoji="1" lang="en-US" altLang="zh-CN" sz="2000" dirty="0">
                <a:latin typeface="Microsoft YaHei Light" panose="020B0502040204020203" pitchFamily="34" charset="-122"/>
                <a:ea typeface="Microsoft YaHei Light" panose="020B0502040204020203" pitchFamily="34" charset="-122"/>
              </a:rPr>
              <a:t>cache</a:t>
            </a:r>
            <a:r>
              <a:rPr kumimoji="1" lang="zh-CN" altLang="en-US" sz="2000" dirty="0">
                <a:latin typeface="Microsoft YaHei Light" panose="020B0502040204020203" pitchFamily="34" charset="-122"/>
                <a:ea typeface="Microsoft YaHei Light" panose="020B0502040204020203" pitchFamily="34" charset="-122"/>
              </a:rPr>
              <a:t>。</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sz="2000" dirty="0">
                <a:latin typeface="Microsoft YaHei Light" panose="020B0502040204020203" pitchFamily="34" charset="-122"/>
                <a:ea typeface="Microsoft YaHei Light" panose="020B0502040204020203" pitchFamily="34" charset="-122"/>
              </a:rPr>
              <a:t>Linux kernel</a:t>
            </a:r>
            <a:r>
              <a:rPr kumimoji="1" lang="zh-CN" altLang="en-US" sz="2000" dirty="0">
                <a:latin typeface="Microsoft YaHei Light" panose="020B0502040204020203" pitchFamily="34" charset="-122"/>
                <a:ea typeface="Microsoft YaHei Light" panose="020B0502040204020203" pitchFamily="34" charset="-122"/>
              </a:rPr>
              <a:t>起來後，啟動第一個</a:t>
            </a:r>
            <a:r>
              <a:rPr kumimoji="1" lang="en-US" altLang="zh-CN" sz="2000" dirty="0">
                <a:latin typeface="Microsoft YaHei Light" panose="020B0502040204020203" pitchFamily="34" charset="-122"/>
                <a:ea typeface="Microsoft YaHei Light" panose="020B0502040204020203" pitchFamily="34" charset="-122"/>
              </a:rPr>
              <a:t>user space</a:t>
            </a:r>
            <a:r>
              <a:rPr kumimoji="1" lang="zh-CN" altLang="en-US" sz="2000" dirty="0">
                <a:latin typeface="Microsoft YaHei Light" panose="020B0502040204020203" pitchFamily="34" charset="-122"/>
                <a:ea typeface="Microsoft YaHei Light" panose="020B0502040204020203" pitchFamily="34" charset="-122"/>
              </a:rPr>
              <a:t>的程式，傳統上是</a:t>
            </a:r>
            <a:r>
              <a:rPr kumimoji="1" lang="en-US" altLang="zh-CN" sz="2000" dirty="0" err="1">
                <a:latin typeface="Microsoft YaHei Light" panose="020B0502040204020203" pitchFamily="34" charset="-122"/>
                <a:ea typeface="Microsoft YaHei Light" panose="020B0502040204020203" pitchFamily="34" charset="-122"/>
              </a:rPr>
              <a:t>init</a:t>
            </a:r>
            <a:r>
              <a:rPr kumimoji="1" lang="zh-CN" altLang="en-US" sz="2000" dirty="0">
                <a:latin typeface="Microsoft YaHei Light" panose="020B0502040204020203" pitchFamily="34" charset="-122"/>
                <a:ea typeface="Microsoft YaHei Light" panose="020B0502040204020203" pitchFamily="34" charset="-122"/>
              </a:rPr>
              <a:t>，也有許多</a:t>
            </a:r>
            <a:r>
              <a:rPr kumimoji="1" lang="en-US" altLang="zh-CN" sz="2000" dirty="0">
                <a:latin typeface="Microsoft YaHei Light" panose="020B0502040204020203" pitchFamily="34" charset="-122"/>
                <a:ea typeface="Microsoft YaHei Light" panose="020B0502040204020203" pitchFamily="34" charset="-122"/>
              </a:rPr>
              <a:t>Linux</a:t>
            </a:r>
            <a:r>
              <a:rPr kumimoji="1" lang="zh-CN" altLang="en-US" sz="2000" dirty="0">
                <a:latin typeface="Microsoft YaHei Light" panose="020B0502040204020203" pitchFamily="34" charset="-122"/>
                <a:ea typeface="Microsoft YaHei Light" panose="020B0502040204020203" pitchFamily="34" charset="-122"/>
              </a:rPr>
              <a:t>改用</a:t>
            </a:r>
            <a:r>
              <a:rPr kumimoji="1" lang="en-US" altLang="zh-CN" sz="2000" dirty="0" err="1">
                <a:latin typeface="Microsoft YaHei Light" panose="020B0502040204020203" pitchFamily="34" charset="-122"/>
                <a:ea typeface="Microsoft YaHei Light" panose="020B0502040204020203" pitchFamily="34" charset="-122"/>
              </a:rPr>
              <a:t>sytemd</a:t>
            </a:r>
            <a:r>
              <a:rPr kumimoji="1" lang="zh-CN" altLang="en-US" sz="2000" dirty="0">
                <a:latin typeface="Microsoft YaHei Light" panose="020B0502040204020203" pitchFamily="34" charset="-122"/>
                <a:ea typeface="Microsoft YaHei Light" panose="020B0502040204020203" pitchFamily="34" charset="-122"/>
              </a:rPr>
              <a:t>，他們的</a:t>
            </a:r>
            <a:r>
              <a:rPr kumimoji="1" lang="en-US" altLang="zh-CN" sz="2000" dirty="0" err="1">
                <a:latin typeface="Microsoft YaHei Light" panose="020B0502040204020203" pitchFamily="34" charset="-122"/>
                <a:ea typeface="Microsoft YaHei Light" panose="020B0502040204020203" pitchFamily="34" charset="-122"/>
              </a:rPr>
              <a:t>pid</a:t>
            </a:r>
            <a:r>
              <a:rPr kumimoji="1" lang="zh-CN" altLang="en-US" sz="2000" dirty="0">
                <a:latin typeface="Microsoft YaHei Light" panose="020B0502040204020203" pitchFamily="34" charset="-122"/>
                <a:ea typeface="Microsoft YaHei Light" panose="020B0502040204020203" pitchFamily="34" charset="-122"/>
              </a:rPr>
              <a:t>都為</a:t>
            </a:r>
            <a:r>
              <a:rPr kumimoji="1" lang="en-US" altLang="zh-CN" sz="2000" dirty="0">
                <a:latin typeface="Microsoft YaHei Light" panose="020B0502040204020203" pitchFamily="34" charset="-122"/>
                <a:ea typeface="Microsoft YaHei Light" panose="020B0502040204020203" pitchFamily="34" charset="-122"/>
              </a:rPr>
              <a:t>1</a:t>
            </a:r>
            <a:r>
              <a:rPr kumimoji="1" lang="zh-CN" altLang="en-US" sz="2000" dirty="0">
                <a:latin typeface="Microsoft YaHei Light" panose="020B0502040204020203" pitchFamily="34" charset="-122"/>
                <a:ea typeface="Microsoft YaHei Light" panose="020B0502040204020203" pitchFamily="34" charset="-122"/>
              </a:rPr>
              <a:t>，負責</a:t>
            </a:r>
            <a:r>
              <a:rPr kumimoji="1" lang="en-US" altLang="zh-CN" sz="2000" dirty="0">
                <a:latin typeface="Microsoft YaHei Light" panose="020B0502040204020203" pitchFamily="34" charset="-122"/>
                <a:ea typeface="Microsoft YaHei Light" panose="020B0502040204020203" pitchFamily="34" charset="-122"/>
              </a:rPr>
              <a:t>Linux</a:t>
            </a:r>
            <a:r>
              <a:rPr kumimoji="1" lang="zh-CN" altLang="en-US" sz="2000" dirty="0">
                <a:latin typeface="Microsoft YaHei Light" panose="020B0502040204020203" pitchFamily="34" charset="-122"/>
                <a:ea typeface="Microsoft YaHei Light" panose="020B0502040204020203" pitchFamily="34" charset="-122"/>
              </a:rPr>
              <a:t>後續的初始化</a:t>
            </a:r>
            <a:endParaRPr kumimoji="1" lang="en-US" altLang="zh-CN" sz="2000" dirty="0">
              <a:latin typeface="Microsoft YaHei Light" panose="020B0502040204020203" pitchFamily="34" charset="-122"/>
              <a:ea typeface="Microsoft YaHei Light" panose="020B0502040204020203" pitchFamily="34" charset="-122"/>
            </a:endParaRPr>
          </a:p>
        </p:txBody>
      </p:sp>
      <p:sp>
        <p:nvSpPr>
          <p:cNvPr id="3" name="文字方塊 2">
            <a:extLst>
              <a:ext uri="{FF2B5EF4-FFF2-40B4-BE49-F238E27FC236}">
                <a16:creationId xmlns:a16="http://schemas.microsoft.com/office/drawing/2014/main" id="{05B455B4-9D15-D345-9F22-98E60AAA1461}"/>
              </a:ext>
            </a:extLst>
          </p:cNvPr>
          <p:cNvSpPr txBox="1"/>
          <p:nvPr/>
        </p:nvSpPr>
        <p:spPr>
          <a:xfrm>
            <a:off x="374573" y="4902506"/>
            <a:ext cx="3238960" cy="1200329"/>
          </a:xfrm>
          <a:prstGeom prst="rect">
            <a:avLst/>
          </a:prstGeom>
          <a:noFill/>
        </p:spPr>
        <p:txBody>
          <a:bodyPr wrap="square" rtlCol="0">
            <a:spAutoFit/>
          </a:bodyPr>
          <a:lstStyle/>
          <a:p>
            <a:r>
              <a:rPr kumimoji="1" lang="zh-TW" altLang="en-US" dirty="0">
                <a:latin typeface="Microsoft YaHei Light" panose="020B0502040204020203" pitchFamily="34" charset="-122"/>
                <a:ea typeface="Microsoft YaHei Light" panose="020B0502040204020203" pitchFamily="34" charset="-122"/>
              </a:rPr>
              <a:t>附註：為何要先設定</a:t>
            </a:r>
            <a:r>
              <a:rPr kumimoji="1" lang="en-US" altLang="zh-TW" dirty="0">
                <a:latin typeface="Microsoft YaHei Light" panose="020B0502040204020203" pitchFamily="34" charset="-122"/>
                <a:ea typeface="Microsoft YaHei Light" panose="020B0502040204020203" pitchFamily="34" charset="-122"/>
              </a:rPr>
              <a:t>virtual memory</a:t>
            </a:r>
            <a:r>
              <a:rPr kumimoji="1" lang="zh-CN" altLang="en-US" dirty="0">
                <a:latin typeface="Microsoft YaHei Light" panose="020B0502040204020203" pitchFamily="34" charset="-122"/>
                <a:ea typeface="Microsoft YaHei Light" panose="020B0502040204020203" pitchFamily="34" charset="-122"/>
              </a:rPr>
              <a:t>再啟動</a:t>
            </a:r>
            <a:r>
              <a:rPr kumimoji="1" lang="en-US" altLang="zh-CN" dirty="0">
                <a:latin typeface="Microsoft YaHei Light" panose="020B0502040204020203" pitchFamily="34" charset="-122"/>
                <a:ea typeface="Microsoft YaHei Light" panose="020B0502040204020203" pitchFamily="34" charset="-122"/>
              </a:rPr>
              <a:t>cache</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r>
              <a:rPr kumimoji="1" lang="zh-TW" altLang="en-US" dirty="0">
                <a:latin typeface="Microsoft YaHei Light" panose="020B0502040204020203" pitchFamily="34" charset="-122"/>
                <a:ea typeface="Microsoft YaHei Light" panose="020B0502040204020203" pitchFamily="34" charset="-122"/>
              </a:rPr>
              <a:t>因為必須將映射到</a:t>
            </a:r>
            <a:r>
              <a:rPr kumimoji="1" lang="en-US" altLang="zh-TW" dirty="0">
                <a:latin typeface="Microsoft YaHei Light" panose="020B0502040204020203" pitchFamily="34" charset="-122"/>
                <a:ea typeface="Microsoft YaHei Light" panose="020B0502040204020203" pitchFamily="34" charset="-122"/>
              </a:rPr>
              <a:t>I/O</a:t>
            </a:r>
            <a:r>
              <a:rPr kumimoji="1" lang="zh-CN" altLang="en-US" dirty="0">
                <a:latin typeface="Microsoft YaHei Light" panose="020B0502040204020203" pitchFamily="34" charset="-122"/>
                <a:ea typeface="Microsoft YaHei Light" panose="020B0502040204020203" pitchFamily="34" charset="-122"/>
              </a:rPr>
              <a:t>的部分設定為</a:t>
            </a:r>
            <a:r>
              <a:rPr lang="en" altLang="zh-TW" dirty="0">
                <a:latin typeface="Microsoft YaHei Light" panose="020B0502040204020203" pitchFamily="34" charset="-122"/>
                <a:ea typeface="Microsoft YaHei Light" panose="020B0502040204020203" pitchFamily="34" charset="-122"/>
              </a:rPr>
              <a:t>non-cached</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0A9AAD27-3D27-514C-962A-907E3837E29E}"/>
              </a:ext>
            </a:extLst>
          </p:cNvPr>
          <p:cNvSpPr/>
          <p:nvPr/>
        </p:nvSpPr>
        <p:spPr>
          <a:xfrm>
            <a:off x="8061158" y="6092328"/>
            <a:ext cx="3984458" cy="646331"/>
          </a:xfrm>
          <a:prstGeom prst="rect">
            <a:avLst/>
          </a:prstGeom>
        </p:spPr>
        <p:txBody>
          <a:bodyPr wrap="square">
            <a:spAutoFit/>
          </a:bodyPr>
          <a:lstStyle/>
          <a:p>
            <a:r>
              <a:rPr kumimoji="1" lang="zh-CN" altLang="en-US" dirty="0">
                <a:solidFill>
                  <a:schemeClr val="tx1">
                    <a:lumMod val="50000"/>
                    <a:lumOff val="50000"/>
                  </a:schemeClr>
                </a:solidFill>
                <a:latin typeface="Microsoft YaHei Light" panose="020B0502040204020203" pitchFamily="34" charset="-122"/>
                <a:ea typeface="Microsoft YaHei Light" panose="020B0502040204020203" pitchFamily="34" charset="-122"/>
              </a:rPr>
              <a:t>其實</a:t>
            </a:r>
            <a:r>
              <a:rPr kumimoji="1" lang="en-US" altLang="zh-CN" dirty="0">
                <a:solidFill>
                  <a:schemeClr val="tx1">
                    <a:lumMod val="50000"/>
                    <a:lumOff val="50000"/>
                  </a:schemeClr>
                </a:solidFill>
                <a:latin typeface="Microsoft YaHei Light" panose="020B0502040204020203" pitchFamily="34" charset="-122"/>
                <a:ea typeface="Microsoft YaHei Light" panose="020B0502040204020203" pitchFamily="34" charset="-122"/>
              </a:rPr>
              <a:t>GRUB</a:t>
            </a:r>
            <a:r>
              <a:rPr kumimoji="1" lang="zh-CN" altLang="en-US" dirty="0">
                <a:solidFill>
                  <a:schemeClr val="tx1">
                    <a:lumMod val="50000"/>
                    <a:lumOff val="50000"/>
                  </a:schemeClr>
                </a:solidFill>
                <a:latin typeface="Microsoft YaHei Light" panose="020B0502040204020203" pitchFamily="34" charset="-122"/>
                <a:ea typeface="Microsoft YaHei Light" panose="020B0502040204020203" pitchFamily="34" charset="-122"/>
              </a:rPr>
              <a:t>不只可以帶起</a:t>
            </a:r>
            <a:r>
              <a:rPr kumimoji="1" lang="en-US" altLang="zh-CN" dirty="0">
                <a:solidFill>
                  <a:schemeClr val="tx1">
                    <a:lumMod val="50000"/>
                    <a:lumOff val="50000"/>
                  </a:schemeClr>
                </a:solidFill>
                <a:latin typeface="Microsoft YaHei Light" panose="020B0502040204020203" pitchFamily="34" charset="-122"/>
                <a:ea typeface="Microsoft YaHei Light" panose="020B0502040204020203" pitchFamily="34" charset="-122"/>
              </a:rPr>
              <a:t>Linux</a:t>
            </a:r>
            <a:r>
              <a:rPr kumimoji="1" lang="zh-CN" altLang="en-US" dirty="0">
                <a:solidFill>
                  <a:schemeClr val="tx1">
                    <a:lumMod val="50000"/>
                    <a:lumOff val="50000"/>
                  </a:schemeClr>
                </a:solidFill>
                <a:latin typeface="Microsoft YaHei Light" panose="020B0502040204020203" pitchFamily="34" charset="-122"/>
                <a:ea typeface="Microsoft YaHei Light" panose="020B0502040204020203" pitchFamily="34" charset="-122"/>
              </a:rPr>
              <a:t>也可以帶起其他作業系統，例如：</a:t>
            </a:r>
            <a:r>
              <a:rPr kumimoji="1" lang="en-US" altLang="zh-CN" dirty="0">
                <a:solidFill>
                  <a:schemeClr val="tx1">
                    <a:lumMod val="50000"/>
                    <a:lumOff val="50000"/>
                  </a:schemeClr>
                </a:solidFill>
                <a:latin typeface="Microsoft YaHei Light" panose="020B0502040204020203" pitchFamily="34" charset="-122"/>
                <a:ea typeface="Microsoft YaHei Light" panose="020B0502040204020203" pitchFamily="34" charset="-122"/>
              </a:rPr>
              <a:t>Windows</a:t>
            </a:r>
          </a:p>
        </p:txBody>
      </p:sp>
    </p:spTree>
    <p:extLst>
      <p:ext uri="{BB962C8B-B14F-4D97-AF65-F5344CB8AC3E}">
        <p14:creationId xmlns:p14="http://schemas.microsoft.com/office/powerpoint/2010/main" val="1483925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637156F-403E-BB44-9547-BEEC1E27C5A1}"/>
              </a:ext>
            </a:extLst>
          </p:cNvPr>
          <p:cNvSpPr>
            <a:spLocks noGrp="1"/>
          </p:cNvSpPr>
          <p:nvPr>
            <p:ph idx="1"/>
          </p:nvPr>
        </p:nvSpPr>
        <p:spPr/>
        <p:txBody>
          <a:bodyPr/>
          <a:lstStyle/>
          <a:p>
            <a:r>
              <a:rPr kumimoji="1" lang="zh-TW" altLang="en-US" dirty="0"/>
              <a:t>為什麼要有</a:t>
            </a:r>
            <a:r>
              <a:rPr kumimoji="1" lang="en-US" altLang="zh-TW" dirty="0"/>
              <a:t>BIOS</a:t>
            </a:r>
            <a:r>
              <a:rPr kumimoji="1" lang="zh-TW" altLang="en-US" dirty="0"/>
              <a:t>（</a:t>
            </a:r>
            <a:r>
              <a:rPr kumimoji="1" lang="en-US" altLang="zh-TW" dirty="0"/>
              <a:t>firmware</a:t>
            </a:r>
            <a:r>
              <a:rPr kumimoji="1" lang="zh-TW" altLang="en-US" dirty="0"/>
              <a:t>、</a:t>
            </a:r>
            <a:r>
              <a:rPr kumimoji="1" lang="en-US" altLang="zh-TW" dirty="0"/>
              <a:t>ROM</a:t>
            </a:r>
            <a:r>
              <a:rPr kumimoji="1" lang="zh-TW" altLang="en-US" dirty="0"/>
              <a:t>）</a:t>
            </a:r>
            <a:endParaRPr kumimoji="1" lang="en-US" altLang="zh-TW" dirty="0"/>
          </a:p>
          <a:p>
            <a:r>
              <a:rPr kumimoji="1" lang="zh-TW" altLang="en-US" dirty="0"/>
              <a:t>為什麼</a:t>
            </a:r>
            <a:r>
              <a:rPr kumimoji="1" lang="en-US" altLang="zh-TW" dirty="0"/>
              <a:t>CPU</a:t>
            </a:r>
            <a:r>
              <a:rPr kumimoji="1" lang="zh-CN" altLang="en-US" dirty="0"/>
              <a:t>一開始的時候沒有啟動</a:t>
            </a:r>
            <a:r>
              <a:rPr kumimoji="1" lang="en-US" altLang="zh-CN" dirty="0"/>
              <a:t>cache memory</a:t>
            </a:r>
            <a:r>
              <a:rPr kumimoji="1" lang="zh-CN" altLang="en-US" dirty="0"/>
              <a:t>，必須手動啟動？</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B762304E-95E3-CF4B-858C-3ABD2B7C1A43}"/>
                  </a:ext>
                </a:extLst>
              </p14:cNvPr>
              <p14:cNvContentPartPr/>
              <p14:nvPr/>
            </p14:nvContentPartPr>
            <p14:xfrm>
              <a:off x="1172160" y="1055160"/>
              <a:ext cx="9667080" cy="3360960"/>
            </p14:xfrm>
          </p:contentPart>
        </mc:Choice>
        <mc:Fallback xmlns="">
          <p:pic>
            <p:nvPicPr>
              <p:cNvPr id="2" name="筆跡 1">
                <a:extLst>
                  <a:ext uri="{FF2B5EF4-FFF2-40B4-BE49-F238E27FC236}">
                    <a16:creationId xmlns:a16="http://schemas.microsoft.com/office/drawing/2014/main" id="{B762304E-95E3-CF4B-858C-3ABD2B7C1A43}"/>
                  </a:ext>
                </a:extLst>
              </p:cNvPr>
              <p:cNvPicPr/>
              <p:nvPr/>
            </p:nvPicPr>
            <p:blipFill>
              <a:blip r:embed="rId3"/>
              <a:stretch>
                <a:fillRect/>
              </a:stretch>
            </p:blipFill>
            <p:spPr>
              <a:xfrm>
                <a:off x="1155960" y="1038960"/>
                <a:ext cx="9699480" cy="3393360"/>
              </a:xfrm>
              <a:prstGeom prst="rect">
                <a:avLst/>
              </a:prstGeom>
            </p:spPr>
          </p:pic>
        </mc:Fallback>
      </mc:AlternateContent>
    </p:spTree>
    <p:extLst>
      <p:ext uri="{BB962C8B-B14F-4D97-AF65-F5344CB8AC3E}">
        <p14:creationId xmlns:p14="http://schemas.microsoft.com/office/powerpoint/2010/main" val="3748060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16EEC-508C-734A-8FAE-DFE76878CBA0}"/>
              </a:ext>
            </a:extLst>
          </p:cNvPr>
          <p:cNvSpPr>
            <a:spLocks noGrp="1"/>
          </p:cNvSpPr>
          <p:nvPr>
            <p:ph type="ctrTitle"/>
          </p:nvPr>
        </p:nvSpPr>
        <p:spPr>
          <a:xfrm>
            <a:off x="1073426" y="1703672"/>
            <a:ext cx="11118574" cy="3385163"/>
          </a:xfrm>
        </p:spPr>
        <p:txBody>
          <a:bodyPr/>
          <a:lstStyle/>
          <a:p>
            <a:r>
              <a:rPr kumimoji="1" lang="en-US" altLang="zh-TW" dirty="0"/>
              <a:t>CH 02</a:t>
            </a:r>
            <a:endParaRPr kumimoji="1" lang="zh-TW" altLang="en-US" dirty="0"/>
          </a:p>
        </p:txBody>
      </p:sp>
    </p:spTree>
    <p:extLst>
      <p:ext uri="{BB962C8B-B14F-4D97-AF65-F5344CB8AC3E}">
        <p14:creationId xmlns:p14="http://schemas.microsoft.com/office/powerpoint/2010/main" val="1152372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05573-0AED-6941-9324-5A698A82CC73}"/>
              </a:ext>
            </a:extLst>
          </p:cNvPr>
          <p:cNvSpPr>
            <a:spLocks noGrp="1"/>
          </p:cNvSpPr>
          <p:nvPr>
            <p:ph type="title"/>
          </p:nvPr>
        </p:nvSpPr>
        <p:spPr/>
        <p:txBody>
          <a:bodyPr/>
          <a:lstStyle/>
          <a:p>
            <a:r>
              <a:rPr kumimoji="1" lang="en-US" altLang="zh-TW" dirty="0" err="1"/>
              <a:t>gettid</a:t>
            </a:r>
            <a:r>
              <a:rPr kumimoji="1" lang="en-US" altLang="zh-TW" dirty="0"/>
              <a:t>() – </a:t>
            </a:r>
            <a:r>
              <a:rPr kumimoji="1" lang="en-US" altLang="zh-TW" dirty="0" err="1"/>
              <a:t>libc</a:t>
            </a:r>
            <a:r>
              <a:rPr kumimoji="1" lang="zh-CN" altLang="en-US" dirty="0"/>
              <a:t>未實現的一個</a:t>
            </a:r>
            <a:r>
              <a:rPr kumimoji="1" lang="en-US" altLang="zh-CN" dirty="0"/>
              <a:t>system call</a:t>
            </a:r>
            <a:endParaRPr kumimoji="1" lang="zh-TW" altLang="en-US" dirty="0"/>
          </a:p>
        </p:txBody>
      </p:sp>
      <p:sp>
        <p:nvSpPr>
          <p:cNvPr id="3" name="內容版面配置區 2">
            <a:extLst>
              <a:ext uri="{FF2B5EF4-FFF2-40B4-BE49-F238E27FC236}">
                <a16:creationId xmlns:a16="http://schemas.microsoft.com/office/drawing/2014/main" id="{B02A03DA-9A94-0D4E-9B5D-8BBE485C31A5}"/>
              </a:ext>
            </a:extLst>
          </p:cNvPr>
          <p:cNvSpPr>
            <a:spLocks noGrp="1"/>
          </p:cNvSpPr>
          <p:nvPr>
            <p:ph idx="1"/>
          </p:nvPr>
        </p:nvSpPr>
        <p:spPr>
          <a:xfrm>
            <a:off x="493487" y="1553030"/>
            <a:ext cx="11466284" cy="4803320"/>
          </a:xfrm>
        </p:spPr>
        <p:txBody>
          <a:bodyPr>
            <a:normAutofit fontScale="85000" lnSpcReduction="20000"/>
          </a:bodyPr>
          <a:lstStyle/>
          <a:p>
            <a:pPr marL="514350" indent="-514350">
              <a:buFont typeface="+mj-lt"/>
              <a:buAutoNum type="arabicPeriod"/>
            </a:pPr>
            <a:r>
              <a:rPr lang="en-US" altLang="zh-TW" sz="2300" dirty="0">
                <a:solidFill>
                  <a:srgbClr val="AF00DB"/>
                </a:solidFill>
                <a:cs typeface="Noto Sans Mono Light" panose="020B0409040504020204" pitchFamily="49" charset="0"/>
              </a:rPr>
              <a:t>#define</a:t>
            </a:r>
            <a:r>
              <a:rPr lang="en-US" altLang="zh-TW" sz="2300" dirty="0">
                <a:solidFill>
                  <a:srgbClr val="0000FF"/>
                </a:solidFill>
                <a:cs typeface="Noto Sans Mono Light" panose="020B0409040504020204" pitchFamily="49" charset="0"/>
              </a:rPr>
              <a:t> </a:t>
            </a:r>
            <a:r>
              <a:rPr lang="en-US" altLang="zh-TW" sz="2300" dirty="0">
                <a:solidFill>
                  <a:srgbClr val="795E26"/>
                </a:solidFill>
                <a:cs typeface="Noto Sans Mono Light" panose="020B0409040504020204" pitchFamily="49" charset="0"/>
              </a:rPr>
              <a:t>_GNU_SOURCE</a:t>
            </a:r>
            <a:endParaRPr lang="en-US" altLang="zh-TW" sz="2300" dirty="0">
              <a:solidFill>
                <a:srgbClr val="000000"/>
              </a:solidFill>
              <a:cs typeface="Noto Sans Mono Light" panose="020B0409040504020204" pitchFamily="49" charset="0"/>
            </a:endParaRPr>
          </a:p>
          <a:p>
            <a:pPr marL="514350" indent="-514350">
              <a:buFont typeface="+mj-lt"/>
              <a:buAutoNum type="arabicPeriod"/>
            </a:pPr>
            <a:r>
              <a:rPr lang="en-US" altLang="zh-TW" sz="2300" dirty="0">
                <a:solidFill>
                  <a:srgbClr val="AF00DB"/>
                </a:solidFill>
                <a:cs typeface="Noto Sans Mono Light" panose="020B0409040504020204" pitchFamily="49" charset="0"/>
              </a:rPr>
              <a:t>#include</a:t>
            </a:r>
            <a:r>
              <a:rPr lang="en-US" altLang="zh-TW" sz="2300" dirty="0">
                <a:solidFill>
                  <a:srgbClr val="0000FF"/>
                </a:solidFill>
                <a:cs typeface="Noto Sans Mono Light" panose="020B0409040504020204" pitchFamily="49" charset="0"/>
              </a:rPr>
              <a:t> </a:t>
            </a:r>
            <a:r>
              <a:rPr lang="en-US" altLang="zh-TW" sz="2300" dirty="0">
                <a:solidFill>
                  <a:srgbClr val="A31515"/>
                </a:solidFill>
                <a:cs typeface="Noto Sans Mono Light" panose="020B0409040504020204" pitchFamily="49" charset="0"/>
              </a:rPr>
              <a:t>&lt;</a:t>
            </a:r>
            <a:r>
              <a:rPr lang="en-US" altLang="zh-TW" sz="2300" dirty="0" err="1">
                <a:solidFill>
                  <a:srgbClr val="A31515"/>
                </a:solidFill>
                <a:cs typeface="Noto Sans Mono Light" panose="020B0409040504020204" pitchFamily="49" charset="0"/>
              </a:rPr>
              <a:t>unistd.h</a:t>
            </a:r>
            <a:r>
              <a:rPr lang="en-US" altLang="zh-TW" sz="2300" dirty="0">
                <a:solidFill>
                  <a:srgbClr val="A31515"/>
                </a:solidFill>
                <a:cs typeface="Noto Sans Mono Light" panose="020B0409040504020204" pitchFamily="49" charset="0"/>
              </a:rPr>
              <a:t>&gt;</a:t>
            </a:r>
            <a:endParaRPr lang="en-US" altLang="zh-TW" sz="2300" dirty="0">
              <a:solidFill>
                <a:srgbClr val="000000"/>
              </a:solidFill>
              <a:cs typeface="Noto Sans Mono Light" panose="020B0409040504020204" pitchFamily="49" charset="0"/>
            </a:endParaRPr>
          </a:p>
          <a:p>
            <a:pPr marL="514350" indent="-514350">
              <a:buFont typeface="+mj-lt"/>
              <a:buAutoNum type="arabicPeriod"/>
            </a:pPr>
            <a:r>
              <a:rPr lang="en-US" altLang="zh-TW" sz="2300" dirty="0">
                <a:solidFill>
                  <a:srgbClr val="AF00DB"/>
                </a:solidFill>
                <a:cs typeface="Noto Sans Mono Light" panose="020B0409040504020204" pitchFamily="49" charset="0"/>
              </a:rPr>
              <a:t>#include</a:t>
            </a:r>
            <a:r>
              <a:rPr lang="en-US" altLang="zh-TW" sz="2300" dirty="0">
                <a:solidFill>
                  <a:srgbClr val="0000FF"/>
                </a:solidFill>
                <a:cs typeface="Noto Sans Mono Light" panose="020B0409040504020204" pitchFamily="49" charset="0"/>
              </a:rPr>
              <a:t> </a:t>
            </a:r>
            <a:r>
              <a:rPr lang="en-US" altLang="zh-TW" sz="2300" dirty="0">
                <a:solidFill>
                  <a:srgbClr val="A31515"/>
                </a:solidFill>
                <a:cs typeface="Noto Sans Mono Light" panose="020B0409040504020204" pitchFamily="49" charset="0"/>
              </a:rPr>
              <a:t>&lt;sys/</a:t>
            </a:r>
            <a:r>
              <a:rPr lang="en-US" altLang="zh-TW" sz="2300" dirty="0" err="1">
                <a:solidFill>
                  <a:srgbClr val="A31515"/>
                </a:solidFill>
                <a:cs typeface="Noto Sans Mono Light" panose="020B0409040504020204" pitchFamily="49" charset="0"/>
              </a:rPr>
              <a:t>syscall.h</a:t>
            </a:r>
            <a:r>
              <a:rPr lang="en-US" altLang="zh-TW" sz="2300" dirty="0">
                <a:solidFill>
                  <a:srgbClr val="A31515"/>
                </a:solidFill>
                <a:cs typeface="Noto Sans Mono Light" panose="020B0409040504020204" pitchFamily="49" charset="0"/>
              </a:rPr>
              <a:t>&gt;</a:t>
            </a:r>
            <a:endParaRPr lang="en-US" altLang="zh-TW" sz="2300" dirty="0">
              <a:solidFill>
                <a:srgbClr val="000000"/>
              </a:solidFill>
              <a:cs typeface="Noto Sans Mono Light" panose="020B0409040504020204" pitchFamily="49" charset="0"/>
            </a:endParaRPr>
          </a:p>
          <a:p>
            <a:pPr marL="514350" indent="-514350">
              <a:buFont typeface="+mj-lt"/>
              <a:buAutoNum type="arabicPeriod"/>
            </a:pPr>
            <a:r>
              <a:rPr lang="en-US" altLang="zh-TW" sz="2300" dirty="0">
                <a:solidFill>
                  <a:srgbClr val="AF00DB"/>
                </a:solidFill>
                <a:cs typeface="Noto Sans Mono Light" panose="020B0409040504020204" pitchFamily="49" charset="0"/>
              </a:rPr>
              <a:t>#include</a:t>
            </a:r>
            <a:r>
              <a:rPr lang="en-US" altLang="zh-TW" sz="2300" dirty="0">
                <a:solidFill>
                  <a:srgbClr val="0000FF"/>
                </a:solidFill>
                <a:cs typeface="Noto Sans Mono Light" panose="020B0409040504020204" pitchFamily="49" charset="0"/>
              </a:rPr>
              <a:t> </a:t>
            </a:r>
            <a:r>
              <a:rPr lang="en-US" altLang="zh-TW" sz="2300" dirty="0">
                <a:solidFill>
                  <a:srgbClr val="A31515"/>
                </a:solidFill>
                <a:cs typeface="Noto Sans Mono Light" panose="020B0409040504020204" pitchFamily="49" charset="0"/>
              </a:rPr>
              <a:t>&lt;sys/</a:t>
            </a:r>
            <a:r>
              <a:rPr lang="en-US" altLang="zh-TW" sz="2300" dirty="0" err="1">
                <a:solidFill>
                  <a:srgbClr val="A31515"/>
                </a:solidFill>
                <a:cs typeface="Noto Sans Mono Light" panose="020B0409040504020204" pitchFamily="49" charset="0"/>
              </a:rPr>
              <a:t>types.h</a:t>
            </a:r>
            <a:r>
              <a:rPr lang="en-US" altLang="zh-TW" sz="2300" dirty="0">
                <a:solidFill>
                  <a:srgbClr val="A31515"/>
                </a:solidFill>
                <a:cs typeface="Noto Sans Mono Light" panose="020B0409040504020204" pitchFamily="49" charset="0"/>
              </a:rPr>
              <a:t>&gt;</a:t>
            </a:r>
            <a:endParaRPr lang="en-US" altLang="zh-TW" sz="2300" dirty="0">
              <a:solidFill>
                <a:srgbClr val="000000"/>
              </a:solidFill>
              <a:cs typeface="Noto Sans Mono Light" panose="020B0409040504020204" pitchFamily="49" charset="0"/>
            </a:endParaRPr>
          </a:p>
          <a:p>
            <a:pPr marL="514350" indent="-514350">
              <a:buFont typeface="+mj-lt"/>
              <a:buAutoNum type="arabicPeriod"/>
            </a:pPr>
            <a:r>
              <a:rPr lang="en-US" altLang="zh-TW" sz="2300" dirty="0">
                <a:solidFill>
                  <a:srgbClr val="AF00DB"/>
                </a:solidFill>
                <a:cs typeface="Noto Sans Mono Light" panose="020B0409040504020204" pitchFamily="49" charset="0"/>
              </a:rPr>
              <a:t>#include</a:t>
            </a:r>
            <a:r>
              <a:rPr lang="en-US" altLang="zh-TW" sz="2300" dirty="0">
                <a:solidFill>
                  <a:srgbClr val="0000FF"/>
                </a:solidFill>
                <a:cs typeface="Noto Sans Mono Light" panose="020B0409040504020204" pitchFamily="49" charset="0"/>
              </a:rPr>
              <a:t> </a:t>
            </a:r>
            <a:r>
              <a:rPr lang="en-US" altLang="zh-TW" sz="2300" dirty="0">
                <a:solidFill>
                  <a:srgbClr val="A31515"/>
                </a:solidFill>
                <a:cs typeface="Noto Sans Mono Light" panose="020B0409040504020204" pitchFamily="49" charset="0"/>
              </a:rPr>
              <a:t>&lt;</a:t>
            </a:r>
            <a:r>
              <a:rPr lang="en-US" altLang="zh-TW" sz="2300" dirty="0" err="1">
                <a:solidFill>
                  <a:srgbClr val="A31515"/>
                </a:solidFill>
                <a:cs typeface="Noto Sans Mono Light" panose="020B0409040504020204" pitchFamily="49" charset="0"/>
              </a:rPr>
              <a:t>signal.h</a:t>
            </a:r>
            <a:r>
              <a:rPr lang="en-US" altLang="zh-TW" sz="2300" dirty="0">
                <a:solidFill>
                  <a:srgbClr val="A31515"/>
                </a:solidFill>
                <a:cs typeface="Noto Sans Mono Light" panose="020B0409040504020204" pitchFamily="49" charset="0"/>
              </a:rPr>
              <a:t>&gt;</a:t>
            </a:r>
            <a:endParaRPr lang="en-US" altLang="zh-TW" sz="2300" dirty="0">
              <a:solidFill>
                <a:srgbClr val="000000"/>
              </a:solidFill>
              <a:cs typeface="Noto Sans Mono Light" panose="020B0409040504020204" pitchFamily="49" charset="0"/>
            </a:endParaRPr>
          </a:p>
          <a:p>
            <a:pPr marL="514350" indent="-514350">
              <a:buFont typeface="+mj-lt"/>
              <a:buAutoNum type="arabicPeriod"/>
            </a:pPr>
            <a:r>
              <a:rPr lang="en-US" altLang="zh-TW" dirty="0" err="1">
                <a:solidFill>
                  <a:srgbClr val="0000FF"/>
                </a:solidFill>
                <a:cs typeface="Noto Sans Mono Light" panose="020B0409040504020204" pitchFamily="49" charset="0"/>
              </a:rPr>
              <a:t>int</a:t>
            </a:r>
            <a:r>
              <a:rPr lang="en-US" altLang="zh-TW" dirty="0">
                <a:solidFill>
                  <a:srgbClr val="000000"/>
                </a:solidFill>
                <a:cs typeface="Noto Sans Mono Light" panose="020B0409040504020204" pitchFamily="49" charset="0"/>
              </a:rPr>
              <a:t> </a:t>
            </a:r>
            <a:r>
              <a:rPr lang="en-US" altLang="zh-TW" dirty="0">
                <a:solidFill>
                  <a:srgbClr val="795E26"/>
                </a:solidFill>
                <a:cs typeface="Noto Sans Mono Light" panose="020B0409040504020204" pitchFamily="49" charset="0"/>
              </a:rPr>
              <a:t>main</a:t>
            </a:r>
            <a:r>
              <a:rPr lang="en-US" altLang="zh-TW" dirty="0">
                <a:solidFill>
                  <a:srgbClr val="000000"/>
                </a:solidFill>
                <a:cs typeface="Noto Sans Mono Light" panose="020B0409040504020204" pitchFamily="49" charset="0"/>
              </a:rPr>
              <a:t>(</a:t>
            </a:r>
            <a:r>
              <a:rPr lang="en-US" altLang="zh-TW" dirty="0" err="1">
                <a:solidFill>
                  <a:srgbClr val="0000FF"/>
                </a:solidFill>
                <a:cs typeface="Noto Sans Mono Light" panose="020B0409040504020204" pitchFamily="49" charset="0"/>
              </a:rPr>
              <a:t>int</a:t>
            </a:r>
            <a:r>
              <a:rPr lang="en-US" altLang="zh-TW" dirty="0">
                <a:solidFill>
                  <a:srgbClr val="000000"/>
                </a:solidFill>
                <a:cs typeface="Noto Sans Mono Light" panose="020B0409040504020204" pitchFamily="49" charset="0"/>
              </a:rPr>
              <a:t> </a:t>
            </a:r>
            <a:r>
              <a:rPr lang="en-US" altLang="zh-TW" dirty="0" err="1">
                <a:solidFill>
                  <a:srgbClr val="000000"/>
                </a:solidFill>
                <a:cs typeface="Noto Sans Mono Light" panose="020B0409040504020204" pitchFamily="49" charset="0"/>
              </a:rPr>
              <a:t>argc</a:t>
            </a:r>
            <a:r>
              <a:rPr lang="en-US" altLang="zh-TW" dirty="0">
                <a:solidFill>
                  <a:srgbClr val="000000"/>
                </a:solidFill>
                <a:cs typeface="Noto Sans Mono Light" panose="020B0409040504020204" pitchFamily="49" charset="0"/>
              </a:rPr>
              <a:t>, </a:t>
            </a:r>
            <a:r>
              <a:rPr lang="en-US" altLang="zh-TW" dirty="0">
                <a:solidFill>
                  <a:srgbClr val="0000FF"/>
                </a:solidFill>
                <a:cs typeface="Noto Sans Mono Light" panose="020B0409040504020204" pitchFamily="49" charset="0"/>
              </a:rPr>
              <a:t>char</a:t>
            </a:r>
            <a:r>
              <a:rPr lang="en-US" altLang="zh-TW" dirty="0">
                <a:solidFill>
                  <a:srgbClr val="000000"/>
                </a:solidFill>
                <a:cs typeface="Noto Sans Mono Light" panose="020B0409040504020204" pitchFamily="49" charset="0"/>
              </a:rPr>
              <a:t> *</a:t>
            </a:r>
            <a:r>
              <a:rPr lang="en-US" altLang="zh-TW" dirty="0" err="1">
                <a:solidFill>
                  <a:srgbClr val="000000"/>
                </a:solidFill>
                <a:cs typeface="Noto Sans Mono Light" panose="020B0409040504020204" pitchFamily="49" charset="0"/>
              </a:rPr>
              <a:t>argv</a:t>
            </a:r>
            <a:r>
              <a:rPr lang="en-US" altLang="zh-TW" dirty="0">
                <a:solidFill>
                  <a:srgbClr val="000000"/>
                </a:solidFill>
                <a:cs typeface="Noto Sans Mono Light" panose="020B0409040504020204" pitchFamily="49" charset="0"/>
              </a:rPr>
              <a:t>[]) {</a:t>
            </a:r>
          </a:p>
          <a:p>
            <a:pPr marL="514350" indent="-514350">
              <a:buFont typeface="+mj-lt"/>
              <a:buAutoNum type="arabicPeriod"/>
            </a:pPr>
            <a:r>
              <a:rPr lang="en-US" altLang="zh-TW" dirty="0">
                <a:solidFill>
                  <a:srgbClr val="267F99"/>
                </a:solidFill>
                <a:cs typeface="Noto Sans Mono Light" panose="020B0409040504020204" pitchFamily="49" charset="0"/>
              </a:rPr>
              <a:t>  </a:t>
            </a:r>
            <a:r>
              <a:rPr lang="en-US" altLang="zh-TW" dirty="0" err="1">
                <a:solidFill>
                  <a:srgbClr val="267F99"/>
                </a:solidFill>
                <a:cs typeface="Noto Sans Mono Light" panose="020B0409040504020204" pitchFamily="49" charset="0"/>
              </a:rPr>
              <a:t>pid_t</a:t>
            </a:r>
            <a:r>
              <a:rPr lang="en-US" altLang="zh-TW" dirty="0">
                <a:solidFill>
                  <a:srgbClr val="000000"/>
                </a:solidFill>
                <a:cs typeface="Noto Sans Mono Light" panose="020B0409040504020204" pitchFamily="49" charset="0"/>
              </a:rPr>
              <a:t> </a:t>
            </a:r>
            <a:r>
              <a:rPr lang="en-US" altLang="zh-TW" dirty="0" err="1">
                <a:solidFill>
                  <a:srgbClr val="000000"/>
                </a:solidFill>
                <a:cs typeface="Noto Sans Mono Light" panose="020B0409040504020204" pitchFamily="49" charset="0"/>
              </a:rPr>
              <a:t>tid</a:t>
            </a:r>
            <a:r>
              <a:rPr lang="en-US" altLang="zh-TW" dirty="0">
                <a:solidFill>
                  <a:srgbClr val="000000"/>
                </a:solidFill>
                <a:cs typeface="Noto Sans Mono Light" panose="020B0409040504020204" pitchFamily="49" charset="0"/>
              </a:rPr>
              <a:t>;</a:t>
            </a:r>
          </a:p>
          <a:p>
            <a:pPr marL="514350" indent="-514350">
              <a:buFont typeface="+mj-lt"/>
              <a:buAutoNum type="arabicPeriod"/>
            </a:pP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gettid</a:t>
            </a:r>
            <a:r>
              <a:rPr lang="en-US" altLang="zh-TW" dirty="0">
                <a:solidFill>
                  <a:srgbClr val="008000"/>
                </a:solidFill>
                <a:cs typeface="Noto Sans Mono Light" panose="020B0409040504020204" pitchFamily="49" charset="0"/>
              </a:rPr>
              <a:t>() returns the caller's thread ID (TID). There is no glibc</a:t>
            </a:r>
          </a:p>
          <a:p>
            <a:pPr marL="514350" indent="-514350">
              <a:buFont typeface="+mj-lt"/>
              <a:buAutoNum type="arabicPeriod"/>
            </a:pPr>
            <a:r>
              <a:rPr lang="en-US" altLang="zh-TW" dirty="0">
                <a:solidFill>
                  <a:srgbClr val="008000"/>
                </a:solidFill>
                <a:cs typeface="Noto Sans Mono Light" panose="020B0409040504020204" pitchFamily="49" charset="0"/>
              </a:rPr>
              <a:t>  //wrapper for this system call.</a:t>
            </a:r>
            <a:endParaRPr lang="en-US" altLang="zh-TW" dirty="0">
              <a:solidFill>
                <a:srgbClr val="000000"/>
              </a:solidFill>
              <a:cs typeface="Noto Sans Mono Light" panose="020B0409040504020204" pitchFamily="49" charset="0"/>
            </a:endParaRPr>
          </a:p>
          <a:p>
            <a:pPr marL="514350" indent="-514350">
              <a:buFont typeface="+mj-lt"/>
              <a:buAutoNum type="arabicPeriod"/>
            </a:pPr>
            <a:r>
              <a:rPr lang="en-US" altLang="zh-TW" dirty="0">
                <a:solidFill>
                  <a:srgbClr val="000000"/>
                </a:solidFill>
                <a:cs typeface="Noto Sans Mono Light" panose="020B0409040504020204" pitchFamily="49" charset="0"/>
              </a:rPr>
              <a:t>  </a:t>
            </a:r>
            <a:r>
              <a:rPr lang="en-US" altLang="zh-TW" dirty="0" err="1">
                <a:solidFill>
                  <a:srgbClr val="000000"/>
                </a:solidFill>
                <a:cs typeface="Noto Sans Mono Light" panose="020B0409040504020204" pitchFamily="49" charset="0"/>
              </a:rPr>
              <a:t>tid</a:t>
            </a:r>
            <a:r>
              <a:rPr lang="en-US" altLang="zh-TW" dirty="0">
                <a:solidFill>
                  <a:srgbClr val="000000"/>
                </a:solidFill>
                <a:cs typeface="Noto Sans Mono Light" panose="020B0409040504020204" pitchFamily="49" charset="0"/>
              </a:rPr>
              <a:t> = </a:t>
            </a:r>
            <a:r>
              <a:rPr lang="en-US" altLang="zh-TW" dirty="0" err="1">
                <a:solidFill>
                  <a:srgbClr val="795E26"/>
                </a:solidFill>
                <a:cs typeface="Noto Sans Mono Light" panose="020B0409040504020204" pitchFamily="49" charset="0"/>
              </a:rPr>
              <a:t>syscall</a:t>
            </a:r>
            <a:r>
              <a:rPr lang="en-US" altLang="zh-TW" dirty="0">
                <a:solidFill>
                  <a:srgbClr val="000000"/>
                </a:solidFill>
                <a:cs typeface="Noto Sans Mono Light" panose="020B0409040504020204" pitchFamily="49" charset="0"/>
              </a:rPr>
              <a:t>(</a:t>
            </a:r>
            <a:r>
              <a:rPr lang="en-US" altLang="zh-TW" dirty="0" err="1">
                <a:solidFill>
                  <a:srgbClr val="000000"/>
                </a:solidFill>
                <a:cs typeface="Noto Sans Mono Light" panose="020B0409040504020204" pitchFamily="49" charset="0"/>
              </a:rPr>
              <a:t>SYS_gettid</a:t>
            </a:r>
            <a:r>
              <a:rPr lang="en-US" altLang="zh-TW" dirty="0">
                <a:solidFill>
                  <a:srgbClr val="000000"/>
                </a:solidFill>
                <a:cs typeface="Noto Sans Mono Light" panose="020B0409040504020204" pitchFamily="49" charset="0"/>
              </a:rPr>
              <a:t>);</a:t>
            </a:r>
          </a:p>
          <a:p>
            <a:pPr marL="514350" indent="-514350">
              <a:buFont typeface="+mj-lt"/>
              <a:buAutoNum type="arabicPeriod"/>
            </a:pP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int</a:t>
            </a: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tgkill</a:t>
            </a:r>
            <a:r>
              <a:rPr lang="en-US" altLang="zh-TW" dirty="0">
                <a:solidFill>
                  <a:srgbClr val="008000"/>
                </a:solidFill>
                <a:cs typeface="Noto Sans Mono Light" panose="020B0409040504020204" pitchFamily="49" charset="0"/>
              </a:rPr>
              <a:t>(</a:t>
            </a:r>
            <a:r>
              <a:rPr lang="en-US" altLang="zh-TW" dirty="0" err="1">
                <a:solidFill>
                  <a:srgbClr val="008000"/>
                </a:solidFill>
                <a:cs typeface="Noto Sans Mono Light" panose="020B0409040504020204" pitchFamily="49" charset="0"/>
              </a:rPr>
              <a:t>int</a:t>
            </a: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tgid</a:t>
            </a: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int</a:t>
            </a: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tid</a:t>
            </a:r>
            <a:r>
              <a:rPr lang="en-US" altLang="zh-TW" dirty="0">
                <a:solidFill>
                  <a:srgbClr val="008000"/>
                </a:solidFill>
                <a:cs typeface="Noto Sans Mono Light" panose="020B0409040504020204" pitchFamily="49" charset="0"/>
              </a:rPr>
              <a:t>, </a:t>
            </a:r>
            <a:r>
              <a:rPr lang="en-US" altLang="zh-TW" dirty="0" err="1">
                <a:solidFill>
                  <a:srgbClr val="008000"/>
                </a:solidFill>
                <a:cs typeface="Noto Sans Mono Light" panose="020B0409040504020204" pitchFamily="49" charset="0"/>
              </a:rPr>
              <a:t>int</a:t>
            </a:r>
            <a:r>
              <a:rPr lang="en-US" altLang="zh-TW" dirty="0">
                <a:solidFill>
                  <a:srgbClr val="008000"/>
                </a:solidFill>
                <a:cs typeface="Noto Sans Mono Light" panose="020B0409040504020204" pitchFamily="49" charset="0"/>
              </a:rPr>
              <a:t> sig);send a signal to a thread.</a:t>
            </a:r>
            <a:endParaRPr lang="en-US" altLang="zh-TW" dirty="0">
              <a:solidFill>
                <a:srgbClr val="000000"/>
              </a:solidFill>
              <a:cs typeface="Noto Sans Mono Light" panose="020B0409040504020204" pitchFamily="49" charset="0"/>
            </a:endParaRPr>
          </a:p>
          <a:p>
            <a:pPr marL="514350" indent="-514350">
              <a:buFont typeface="+mj-lt"/>
              <a:buAutoNum type="arabicPeriod"/>
            </a:pPr>
            <a:r>
              <a:rPr lang="en-US" altLang="zh-TW" dirty="0">
                <a:solidFill>
                  <a:srgbClr val="795E26"/>
                </a:solidFill>
                <a:cs typeface="Noto Sans Mono Light" panose="020B0409040504020204" pitchFamily="49" charset="0"/>
              </a:rPr>
              <a:t>  </a:t>
            </a:r>
            <a:r>
              <a:rPr lang="en-US" altLang="zh-TW" dirty="0" err="1">
                <a:solidFill>
                  <a:srgbClr val="795E26"/>
                </a:solidFill>
                <a:cs typeface="Noto Sans Mono Light" panose="020B0409040504020204" pitchFamily="49" charset="0"/>
              </a:rPr>
              <a:t>syscall</a:t>
            </a:r>
            <a:r>
              <a:rPr lang="en-US" altLang="zh-TW" dirty="0">
                <a:solidFill>
                  <a:srgbClr val="000000"/>
                </a:solidFill>
                <a:cs typeface="Noto Sans Mono Light" panose="020B0409040504020204" pitchFamily="49" charset="0"/>
              </a:rPr>
              <a:t>(</a:t>
            </a:r>
            <a:r>
              <a:rPr lang="en-US" altLang="zh-TW" dirty="0" err="1">
                <a:solidFill>
                  <a:srgbClr val="000000"/>
                </a:solidFill>
                <a:cs typeface="Noto Sans Mono Light" panose="020B0409040504020204" pitchFamily="49" charset="0"/>
              </a:rPr>
              <a:t>SYS_tgkill</a:t>
            </a:r>
            <a:r>
              <a:rPr lang="en-US" altLang="zh-TW" dirty="0">
                <a:solidFill>
                  <a:srgbClr val="000000"/>
                </a:solidFill>
                <a:cs typeface="Noto Sans Mono Light" panose="020B0409040504020204" pitchFamily="49" charset="0"/>
              </a:rPr>
              <a:t>, </a:t>
            </a:r>
            <a:r>
              <a:rPr lang="en-US" altLang="zh-TW" dirty="0" err="1">
                <a:solidFill>
                  <a:srgbClr val="795E26"/>
                </a:solidFill>
                <a:cs typeface="Noto Sans Mono Light" panose="020B0409040504020204" pitchFamily="49" charset="0"/>
              </a:rPr>
              <a:t>getpid</a:t>
            </a:r>
            <a:r>
              <a:rPr lang="en-US" altLang="zh-TW" dirty="0">
                <a:solidFill>
                  <a:srgbClr val="000000"/>
                </a:solidFill>
                <a:cs typeface="Noto Sans Mono Light" panose="020B0409040504020204" pitchFamily="49" charset="0"/>
              </a:rPr>
              <a:t>(), </a:t>
            </a:r>
            <a:r>
              <a:rPr lang="en-US" altLang="zh-TW" dirty="0" err="1">
                <a:solidFill>
                  <a:srgbClr val="000000"/>
                </a:solidFill>
                <a:cs typeface="Noto Sans Mono Light" panose="020B0409040504020204" pitchFamily="49" charset="0"/>
              </a:rPr>
              <a:t>tid</a:t>
            </a:r>
            <a:r>
              <a:rPr lang="en-US" altLang="zh-TW" dirty="0">
                <a:solidFill>
                  <a:srgbClr val="000000"/>
                </a:solidFill>
                <a:cs typeface="Noto Sans Mono Light" panose="020B0409040504020204" pitchFamily="49" charset="0"/>
              </a:rPr>
              <a:t>, SIGHUP);</a:t>
            </a:r>
          </a:p>
          <a:p>
            <a:pPr marL="514350" indent="-514350">
              <a:buFont typeface="+mj-lt"/>
              <a:buAutoNum type="arabicPeriod"/>
            </a:pPr>
            <a:r>
              <a:rPr lang="en-US" altLang="zh-TW" dirty="0">
                <a:solidFill>
                  <a:srgbClr val="000000"/>
                </a:solidFill>
                <a:cs typeface="Noto Sans Mono Light" panose="020B0409040504020204" pitchFamily="49" charset="0"/>
              </a:rPr>
              <a:t>}</a:t>
            </a:r>
          </a:p>
        </p:txBody>
      </p:sp>
    </p:spTree>
    <p:extLst>
      <p:ext uri="{BB962C8B-B14F-4D97-AF65-F5344CB8AC3E}">
        <p14:creationId xmlns:p14="http://schemas.microsoft.com/office/powerpoint/2010/main" val="3200878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4011E-154D-6D41-ADF9-11279B12E826}"/>
              </a:ext>
            </a:extLst>
          </p:cNvPr>
          <p:cNvSpPr>
            <a:spLocks noGrp="1"/>
          </p:cNvSpPr>
          <p:nvPr>
            <p:ph type="title"/>
          </p:nvPr>
        </p:nvSpPr>
        <p:spPr/>
        <p:txBody>
          <a:bodyPr/>
          <a:lstStyle/>
          <a:p>
            <a:r>
              <a:rPr kumimoji="1" lang="en-US" altLang="zh-TW" dirty="0"/>
              <a:t>System call</a:t>
            </a:r>
            <a:r>
              <a:rPr kumimoji="1" lang="zh-CN" altLang="en-US" dirty="0"/>
              <a:t>的呼叫方式（從組合語言）</a:t>
            </a:r>
            <a:endParaRPr kumimoji="1" lang="zh-TW" altLang="en-US" dirty="0"/>
          </a:p>
        </p:txBody>
      </p:sp>
      <p:sp>
        <p:nvSpPr>
          <p:cNvPr id="7" name="內容版面配置區 6">
            <a:extLst>
              <a:ext uri="{FF2B5EF4-FFF2-40B4-BE49-F238E27FC236}">
                <a16:creationId xmlns:a16="http://schemas.microsoft.com/office/drawing/2014/main" id="{83607099-6392-EB40-A9E8-5BC2D093B03E}"/>
              </a:ext>
            </a:extLst>
          </p:cNvPr>
          <p:cNvSpPr>
            <a:spLocks noGrp="1"/>
          </p:cNvSpPr>
          <p:nvPr>
            <p:ph idx="1"/>
          </p:nvPr>
        </p:nvSpPr>
        <p:spPr/>
        <p:txBody>
          <a:bodyPr anchor="t"/>
          <a:lstStyle/>
          <a:p>
            <a:r>
              <a:rPr lang="zh-CN" altLang="en-US" dirty="0"/>
              <a:t>呼叫的方式如下（</a:t>
            </a:r>
            <a:r>
              <a:rPr lang="en-US" altLang="zh-CN" dirty="0"/>
              <a:t> calling convention </a:t>
            </a:r>
            <a:r>
              <a:rPr lang="zh-CN" altLang="en-US" dirty="0"/>
              <a:t>）</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r>
              <a:rPr lang="zh-CN" altLang="en-US" dirty="0"/>
              <a:t>呼叫的組語如下：</a:t>
            </a:r>
            <a:endParaRPr lang="en-US" altLang="zh-CN" dirty="0"/>
          </a:p>
          <a:p>
            <a:pPr lvl="1"/>
            <a:r>
              <a:rPr lang="en-US" altLang="zh-TW" dirty="0"/>
              <a:t>ARM</a:t>
            </a:r>
            <a:r>
              <a:rPr lang="zh-CN" altLang="en-US" dirty="0"/>
              <a:t>：</a:t>
            </a:r>
            <a:r>
              <a:rPr lang="en-US" altLang="zh-TW" dirty="0"/>
              <a:t> svc #0</a:t>
            </a:r>
          </a:p>
          <a:p>
            <a:pPr lvl="1"/>
            <a:r>
              <a:rPr lang="en-US" altLang="zh-TW" dirty="0"/>
              <a:t>x86-64: </a:t>
            </a:r>
            <a:r>
              <a:rPr lang="en-US" altLang="zh-TW" dirty="0" err="1"/>
              <a:t>syscall</a:t>
            </a:r>
            <a:endParaRPr lang="zh-TW" altLang="en-US" dirty="0"/>
          </a:p>
        </p:txBody>
      </p:sp>
      <p:graphicFrame>
        <p:nvGraphicFramePr>
          <p:cNvPr id="5" name="表格 4">
            <a:extLst>
              <a:ext uri="{FF2B5EF4-FFF2-40B4-BE49-F238E27FC236}">
                <a16:creationId xmlns:a16="http://schemas.microsoft.com/office/drawing/2014/main" id="{6A100B1E-0918-1D42-9094-B5B315DC9EE7}"/>
              </a:ext>
            </a:extLst>
          </p:cNvPr>
          <p:cNvGraphicFramePr>
            <a:graphicFrameLocks noGrp="1"/>
          </p:cNvGraphicFramePr>
          <p:nvPr/>
        </p:nvGraphicFramePr>
        <p:xfrm>
          <a:off x="1215572" y="2443547"/>
          <a:ext cx="8929917" cy="1968796"/>
        </p:xfrm>
        <a:graphic>
          <a:graphicData uri="http://schemas.openxmlformats.org/drawingml/2006/table">
            <a:tbl>
              <a:tblPr firstRow="1" bandRow="1">
                <a:tableStyleId>{21E4AEA4-8DFA-4A89-87EB-49C32662AFE0}</a:tableStyleId>
              </a:tblPr>
              <a:tblGrid>
                <a:gridCol w="992213">
                  <a:extLst>
                    <a:ext uri="{9D8B030D-6E8A-4147-A177-3AD203B41FA5}">
                      <a16:colId xmlns:a16="http://schemas.microsoft.com/office/drawing/2014/main" val="2114107576"/>
                    </a:ext>
                  </a:extLst>
                </a:gridCol>
                <a:gridCol w="992213">
                  <a:extLst>
                    <a:ext uri="{9D8B030D-6E8A-4147-A177-3AD203B41FA5}">
                      <a16:colId xmlns:a16="http://schemas.microsoft.com/office/drawing/2014/main" val="1894408038"/>
                    </a:ext>
                  </a:extLst>
                </a:gridCol>
                <a:gridCol w="992213">
                  <a:extLst>
                    <a:ext uri="{9D8B030D-6E8A-4147-A177-3AD203B41FA5}">
                      <a16:colId xmlns:a16="http://schemas.microsoft.com/office/drawing/2014/main" val="4215165863"/>
                    </a:ext>
                  </a:extLst>
                </a:gridCol>
                <a:gridCol w="992213">
                  <a:extLst>
                    <a:ext uri="{9D8B030D-6E8A-4147-A177-3AD203B41FA5}">
                      <a16:colId xmlns:a16="http://schemas.microsoft.com/office/drawing/2014/main" val="3715317040"/>
                    </a:ext>
                  </a:extLst>
                </a:gridCol>
                <a:gridCol w="992213">
                  <a:extLst>
                    <a:ext uri="{9D8B030D-6E8A-4147-A177-3AD203B41FA5}">
                      <a16:colId xmlns:a16="http://schemas.microsoft.com/office/drawing/2014/main" val="874706634"/>
                    </a:ext>
                  </a:extLst>
                </a:gridCol>
                <a:gridCol w="992213">
                  <a:extLst>
                    <a:ext uri="{9D8B030D-6E8A-4147-A177-3AD203B41FA5}">
                      <a16:colId xmlns:a16="http://schemas.microsoft.com/office/drawing/2014/main" val="1103882436"/>
                    </a:ext>
                  </a:extLst>
                </a:gridCol>
                <a:gridCol w="992213">
                  <a:extLst>
                    <a:ext uri="{9D8B030D-6E8A-4147-A177-3AD203B41FA5}">
                      <a16:colId xmlns:a16="http://schemas.microsoft.com/office/drawing/2014/main" val="4063164390"/>
                    </a:ext>
                  </a:extLst>
                </a:gridCol>
                <a:gridCol w="992213">
                  <a:extLst>
                    <a:ext uri="{9D8B030D-6E8A-4147-A177-3AD203B41FA5}">
                      <a16:colId xmlns:a16="http://schemas.microsoft.com/office/drawing/2014/main" val="2346131117"/>
                    </a:ext>
                  </a:extLst>
                </a:gridCol>
                <a:gridCol w="992213">
                  <a:extLst>
                    <a:ext uri="{9D8B030D-6E8A-4147-A177-3AD203B41FA5}">
                      <a16:colId xmlns:a16="http://schemas.microsoft.com/office/drawing/2014/main" val="1483798581"/>
                    </a:ext>
                  </a:extLst>
                </a:gridCol>
              </a:tblGrid>
              <a:tr h="769176">
                <a:tc>
                  <a:txBody>
                    <a:bodyPr/>
                    <a:lstStyle/>
                    <a:p>
                      <a:r>
                        <a:rPr lang="en-US" altLang="zh-TW" sz="1800" b="0" i="0" dirty="0">
                          <a:latin typeface="Microsoft YaHei Light" panose="020B0502040204020203" pitchFamily="34" charset="-122"/>
                          <a:ea typeface="Microsoft YaHei Light" panose="020B0502040204020203" pitchFamily="34" charset="-122"/>
                        </a:rPr>
                        <a:t>arch/</a:t>
                      </a:r>
                    </a:p>
                    <a:p>
                      <a:r>
                        <a:rPr lang="en-US" altLang="zh-TW" sz="1800" b="0" i="0" dirty="0">
                          <a:latin typeface="Microsoft YaHei Light" panose="020B0502040204020203" pitchFamily="34" charset="-122"/>
                          <a:ea typeface="Microsoft YaHei Light" panose="020B0502040204020203" pitchFamily="34" charset="-122"/>
                        </a:rPr>
                        <a:t>ABI</a:t>
                      </a:r>
                      <a:endParaRPr lang="zh-TW" altLang="en-US" sz="1800" b="0" i="0" dirty="0">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syscall</a:t>
                      </a:r>
                      <a:r>
                        <a:rPr lang="en-US" altLang="zh-TW" sz="1800" b="0" i="0" dirty="0">
                          <a:latin typeface="Microsoft YaHei Light" panose="020B0502040204020203" pitchFamily="34" charset="-122"/>
                          <a:ea typeface="Microsoft YaHei Light" panose="020B0502040204020203" pitchFamily="34" charset="-122"/>
                        </a:rPr>
                        <a:t>#</a:t>
                      </a:r>
                      <a:endParaRPr lang="zh-TW" altLang="en-US" sz="1800" b="0" i="0" dirty="0">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arg1</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arg2</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arg3</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arg4</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arg5</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arg6</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ret. val.</a:t>
                      </a:r>
                      <a:endParaRPr lang="zh-TW" altLang="en-US" sz="1800" b="0" i="0" dirty="0">
                        <a:latin typeface="Microsoft YaHei Light" panose="020B0502040204020203" pitchFamily="34" charset="-122"/>
                        <a:ea typeface="Microsoft YaHei Light" panose="020B0502040204020203" pitchFamily="34" charset="-122"/>
                      </a:endParaRPr>
                    </a:p>
                  </a:txBody>
                  <a:tcPr anchor="ctr"/>
                </a:tc>
                <a:extLst>
                  <a:ext uri="{0D108BD9-81ED-4DB2-BD59-A6C34878D82A}">
                    <a16:rowId xmlns:a16="http://schemas.microsoft.com/office/drawing/2014/main" val="4190135404"/>
                  </a:ext>
                </a:extLst>
              </a:tr>
              <a:tr h="599810">
                <a:tc>
                  <a:txBody>
                    <a:bodyPr/>
                    <a:lstStyle/>
                    <a:p>
                      <a:r>
                        <a:rPr lang="en-US" altLang="zh-TW" sz="1800" b="0" i="0" dirty="0">
                          <a:latin typeface="Microsoft YaHei Light" panose="020B0502040204020203" pitchFamily="34" charset="-122"/>
                          <a:ea typeface="Microsoft YaHei Light" panose="020B0502040204020203" pitchFamily="34" charset="-122"/>
                        </a:rPr>
                        <a:t>arm64</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x8</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x0</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x1</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x2</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x3</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x4</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x5</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x0</a:t>
                      </a:r>
                      <a:endParaRPr lang="zh-TW" altLang="en-US" sz="1800" b="0" i="0" dirty="0">
                        <a:latin typeface="Microsoft YaHei Light" panose="020B0502040204020203" pitchFamily="34" charset="-122"/>
                        <a:ea typeface="Microsoft YaHei Light" panose="020B0502040204020203" pitchFamily="34" charset="-122"/>
                      </a:endParaRPr>
                    </a:p>
                  </a:txBody>
                  <a:tcPr anchor="ctr"/>
                </a:tc>
                <a:extLst>
                  <a:ext uri="{0D108BD9-81ED-4DB2-BD59-A6C34878D82A}">
                    <a16:rowId xmlns:a16="http://schemas.microsoft.com/office/drawing/2014/main" val="1934154629"/>
                  </a:ext>
                </a:extLst>
              </a:tr>
              <a:tr h="599810">
                <a:tc>
                  <a:txBody>
                    <a:bodyPr/>
                    <a:lstStyle/>
                    <a:p>
                      <a:r>
                        <a:rPr lang="en-US" altLang="zh-TW" sz="1800" b="0" i="0" dirty="0">
                          <a:latin typeface="Microsoft YaHei Light" panose="020B0502040204020203" pitchFamily="34" charset="-122"/>
                          <a:ea typeface="Microsoft YaHei Light" panose="020B0502040204020203" pitchFamily="34" charset="-122"/>
                        </a:rPr>
                        <a:t>X86-64</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rax</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rdi</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rsi</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rdx</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r10</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r8</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a:latin typeface="Microsoft YaHei Light" panose="020B0502040204020203" pitchFamily="34" charset="-122"/>
                          <a:ea typeface="Microsoft YaHei Light" panose="020B0502040204020203" pitchFamily="34" charset="-122"/>
                        </a:rPr>
                        <a:t>r9</a:t>
                      </a:r>
                      <a:endParaRPr lang="zh-TW" altLang="en-US" sz="1800" b="0" i="0" dirty="0">
                        <a:latin typeface="Microsoft YaHei Light" panose="020B0502040204020203" pitchFamily="34" charset="-122"/>
                        <a:ea typeface="Microsoft YaHei Light" panose="020B0502040204020203" pitchFamily="34" charset="-122"/>
                      </a:endParaRPr>
                    </a:p>
                  </a:txBody>
                  <a:tcPr anchor="ctr"/>
                </a:tc>
                <a:tc>
                  <a:txBody>
                    <a:bodyPr/>
                    <a:lstStyle/>
                    <a:p>
                      <a:r>
                        <a:rPr lang="en-US" altLang="zh-TW" sz="1800" b="0" i="0" dirty="0" err="1">
                          <a:latin typeface="Microsoft YaHei Light" panose="020B0502040204020203" pitchFamily="34" charset="-122"/>
                          <a:ea typeface="Microsoft YaHei Light" panose="020B0502040204020203" pitchFamily="34" charset="-122"/>
                        </a:rPr>
                        <a:t>rax</a:t>
                      </a:r>
                      <a:endParaRPr lang="zh-TW" altLang="en-US" sz="1800" b="0" i="0" dirty="0">
                        <a:latin typeface="Microsoft YaHei Light" panose="020B0502040204020203" pitchFamily="34" charset="-122"/>
                        <a:ea typeface="Microsoft YaHei Light" panose="020B0502040204020203" pitchFamily="34" charset="-122"/>
                      </a:endParaRPr>
                    </a:p>
                  </a:txBody>
                  <a:tcPr anchor="ctr"/>
                </a:tc>
                <a:extLst>
                  <a:ext uri="{0D108BD9-81ED-4DB2-BD59-A6C34878D82A}">
                    <a16:rowId xmlns:a16="http://schemas.microsoft.com/office/drawing/2014/main" val="1605865763"/>
                  </a:ext>
                </a:extLst>
              </a:tr>
            </a:tbl>
          </a:graphicData>
        </a:graphic>
      </p:graphicFrame>
      <p:sp>
        <p:nvSpPr>
          <p:cNvPr id="8" name="矩形 7">
            <a:extLst>
              <a:ext uri="{FF2B5EF4-FFF2-40B4-BE49-F238E27FC236}">
                <a16:creationId xmlns:a16="http://schemas.microsoft.com/office/drawing/2014/main" id="{0CD56629-03DA-6A44-8D49-11DE6DB590C8}"/>
              </a:ext>
            </a:extLst>
          </p:cNvPr>
          <p:cNvSpPr/>
          <p:nvPr/>
        </p:nvSpPr>
        <p:spPr>
          <a:xfrm>
            <a:off x="5371617" y="5712659"/>
            <a:ext cx="5801460" cy="369332"/>
          </a:xfrm>
          <a:prstGeom prst="rect">
            <a:avLst/>
          </a:prstGeom>
        </p:spPr>
        <p:txBody>
          <a:bodyPr wrap="none">
            <a:spAutoFit/>
          </a:bodyPr>
          <a:lstStyle/>
          <a:p>
            <a:r>
              <a:rPr lang="zh-TW" altLang="en-US" dirty="0">
                <a:latin typeface="Microsoft YaHei Light" panose="020B0502040204020203" pitchFamily="34" charset="-122"/>
                <a:ea typeface="Microsoft YaHei Light" panose="020B0502040204020203" pitchFamily="34" charset="-122"/>
              </a:rPr>
              <a:t>http://man7.org/linux/man-pages/man2/syscall.2.html</a:t>
            </a:r>
          </a:p>
        </p:txBody>
      </p:sp>
    </p:spTree>
    <p:extLst>
      <p:ext uri="{BB962C8B-B14F-4D97-AF65-F5344CB8AC3E}">
        <p14:creationId xmlns:p14="http://schemas.microsoft.com/office/powerpoint/2010/main" val="2272742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4A469A2-B3F5-244F-84A4-AD9F20416329}"/>
              </a:ext>
            </a:extLst>
          </p:cNvPr>
          <p:cNvSpPr>
            <a:spLocks noGrp="1"/>
          </p:cNvSpPr>
          <p:nvPr>
            <p:ph idx="1"/>
          </p:nvPr>
        </p:nvSpPr>
        <p:spPr/>
        <p:txBody>
          <a:bodyPr/>
          <a:lstStyle/>
          <a:p>
            <a:r>
              <a:rPr kumimoji="1" lang="zh-CN" altLang="en-US" dirty="0"/>
              <a:t>稍微背一下，怎樣從組語在螢幕上印出</a:t>
            </a:r>
            <a:r>
              <a:rPr kumimoji="1" lang="en-US" altLang="zh-CN" dirty="0"/>
              <a:t> “</a:t>
            </a:r>
            <a:r>
              <a:rPr kumimoji="1" lang="zh-CN" altLang="en-US" dirty="0"/>
              <a:t>世界好</a:t>
            </a:r>
            <a:r>
              <a:rPr kumimoji="1" lang="en-US" altLang="zh-CN" dirty="0"/>
              <a:t>”</a:t>
            </a:r>
            <a:endParaRPr kumimoji="1" lang="zh-TW" altLang="en-US" dirty="0"/>
          </a:p>
        </p:txBody>
      </p:sp>
    </p:spTree>
    <p:extLst>
      <p:ext uri="{BB962C8B-B14F-4D97-AF65-F5344CB8AC3E}">
        <p14:creationId xmlns:p14="http://schemas.microsoft.com/office/powerpoint/2010/main" val="402882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32E9DC-3C1E-5D45-AD1A-ED273C0E83DA}"/>
              </a:ext>
            </a:extLst>
          </p:cNvPr>
          <p:cNvSpPr>
            <a:spLocks noGrp="1"/>
          </p:cNvSpPr>
          <p:nvPr>
            <p:ph type="title"/>
          </p:nvPr>
        </p:nvSpPr>
        <p:spPr/>
        <p:txBody>
          <a:bodyPr/>
          <a:lstStyle/>
          <a:p>
            <a:r>
              <a:rPr kumimoji="1" lang="en-US" altLang="zh-TW" dirty="0"/>
              <a:t>System call</a:t>
            </a:r>
            <a:r>
              <a:rPr kumimoji="1" lang="zh-CN" altLang="en-US" dirty="0"/>
              <a:t>的特例</a:t>
            </a:r>
            <a:r>
              <a:rPr kumimoji="1" lang="en-US" altLang="zh-CN" dirty="0"/>
              <a:t> - </a:t>
            </a:r>
            <a:r>
              <a:rPr kumimoji="1" lang="en-US" altLang="zh-CN" dirty="0" err="1"/>
              <a:t>vDSO</a:t>
            </a:r>
            <a:endParaRPr kumimoji="1" lang="zh-TW" altLang="en-US" dirty="0"/>
          </a:p>
        </p:txBody>
      </p:sp>
      <p:sp>
        <p:nvSpPr>
          <p:cNvPr id="3" name="內容版面配置區 2">
            <a:extLst>
              <a:ext uri="{FF2B5EF4-FFF2-40B4-BE49-F238E27FC236}">
                <a16:creationId xmlns:a16="http://schemas.microsoft.com/office/drawing/2014/main" id="{4917B76E-4D2F-2A4A-8369-8E9889B09073}"/>
              </a:ext>
            </a:extLst>
          </p:cNvPr>
          <p:cNvSpPr>
            <a:spLocks noGrp="1"/>
          </p:cNvSpPr>
          <p:nvPr>
            <p:ph idx="1"/>
          </p:nvPr>
        </p:nvSpPr>
        <p:spPr>
          <a:xfrm>
            <a:off x="838200" y="1538514"/>
            <a:ext cx="10515600" cy="4963885"/>
          </a:xfrm>
        </p:spPr>
        <p:txBody>
          <a:bodyPr>
            <a:normAutofit/>
          </a:bodyPr>
          <a:lstStyle/>
          <a:p>
            <a:r>
              <a:rPr kumimoji="1" lang="zh-CN" altLang="en-US" dirty="0"/>
              <a:t>如果該</a:t>
            </a:r>
            <a:r>
              <a:rPr kumimoji="1" lang="en-US" altLang="zh-CN" dirty="0"/>
              <a:t>system call</a:t>
            </a:r>
            <a:r>
              <a:rPr kumimoji="1" lang="zh-CN" altLang="en-US" dirty="0"/>
              <a:t>並未牽扯到「安全性」，可以將</a:t>
            </a:r>
            <a:r>
              <a:rPr kumimoji="1" lang="en-US" altLang="zh-CN" dirty="0"/>
              <a:t>kernel</a:t>
            </a:r>
            <a:r>
              <a:rPr kumimoji="1" lang="zh-CN" altLang="en-US" dirty="0"/>
              <a:t>中部分資訊直接寫到</a:t>
            </a:r>
            <a:r>
              <a:rPr kumimoji="1" lang="en-US" altLang="zh-CN" dirty="0"/>
              <a:t>user space</a:t>
            </a:r>
            <a:r>
              <a:rPr kumimoji="1" lang="zh-CN" altLang="en-US" dirty="0"/>
              <a:t>中，讓</a:t>
            </a:r>
            <a:r>
              <a:rPr kumimoji="1" lang="en-US" altLang="zh-CN" dirty="0"/>
              <a:t>APP</a:t>
            </a:r>
            <a:r>
              <a:rPr kumimoji="1" lang="zh-CN" altLang="en-US" dirty="0"/>
              <a:t>以</a:t>
            </a:r>
            <a:r>
              <a:rPr kumimoji="1" lang="en-US" altLang="zh-CN" dirty="0"/>
              <a:t>function call</a:t>
            </a:r>
            <a:r>
              <a:rPr kumimoji="1" lang="zh-CN" altLang="en-US" dirty="0"/>
              <a:t>的方式取得該資訊</a:t>
            </a:r>
            <a:endParaRPr kumimoji="1" lang="en-US" altLang="zh-CN" dirty="0"/>
          </a:p>
          <a:p>
            <a:pPr lvl="1"/>
            <a:r>
              <a:rPr kumimoji="1" lang="zh-CN" altLang="en-US" dirty="0"/>
              <a:t>例如：會時常變動，但又沒有機密性的資訊</a:t>
            </a:r>
            <a:endParaRPr kumimoji="1" lang="en-US" altLang="zh-CN" dirty="0"/>
          </a:p>
          <a:p>
            <a:pPr marL="1371600" lvl="2" indent="-457200">
              <a:buFont typeface="+mj-lt"/>
              <a:buAutoNum type="arabicPeriod"/>
            </a:pPr>
            <a:r>
              <a:rPr lang="en-US" altLang="zh-TW" dirty="0"/>
              <a:t>__</a:t>
            </a:r>
            <a:r>
              <a:rPr lang="en-US" altLang="zh-TW" dirty="0" err="1"/>
              <a:t>vdso_clock_gettime</a:t>
            </a:r>
            <a:endParaRPr lang="en-US" altLang="zh-TW" dirty="0"/>
          </a:p>
          <a:p>
            <a:pPr marL="1371600" lvl="2" indent="-457200">
              <a:buFont typeface="+mj-lt"/>
              <a:buAutoNum type="arabicPeriod"/>
            </a:pPr>
            <a:r>
              <a:rPr lang="en-US" altLang="zh-TW" dirty="0"/>
              <a:t>__</a:t>
            </a:r>
            <a:r>
              <a:rPr lang="en-US" altLang="zh-TW" dirty="0" err="1"/>
              <a:t>vdso_getcpu</a:t>
            </a:r>
            <a:endParaRPr lang="en-US" altLang="zh-TW" dirty="0"/>
          </a:p>
          <a:p>
            <a:pPr marL="1371600" lvl="2" indent="-457200">
              <a:buFont typeface="+mj-lt"/>
              <a:buAutoNum type="arabicPeriod"/>
            </a:pPr>
            <a:r>
              <a:rPr lang="en-US" altLang="zh-TW" dirty="0"/>
              <a:t>__</a:t>
            </a:r>
            <a:r>
              <a:rPr lang="en-US" altLang="zh-TW" dirty="0" err="1"/>
              <a:t>vdso_gettimeofday</a:t>
            </a:r>
            <a:endParaRPr lang="en-US" altLang="zh-TW" dirty="0"/>
          </a:p>
          <a:p>
            <a:pPr marL="1371600" lvl="2" indent="-457200">
              <a:buFont typeface="+mj-lt"/>
              <a:buAutoNum type="arabicPeriod"/>
            </a:pPr>
            <a:r>
              <a:rPr lang="en-US" altLang="zh-TW" dirty="0"/>
              <a:t>__</a:t>
            </a:r>
            <a:r>
              <a:rPr lang="en-US" altLang="zh-TW" dirty="0" err="1"/>
              <a:t>vdso_time</a:t>
            </a:r>
            <a:endParaRPr lang="en-US" altLang="zh-TW" dirty="0"/>
          </a:p>
          <a:p>
            <a:pPr lvl="1"/>
            <a:r>
              <a:rPr kumimoji="1" lang="zh-CN" altLang="en-US" dirty="0"/>
              <a:t>不會變動，又沒有機密性的資訊</a:t>
            </a:r>
            <a:endParaRPr kumimoji="1" lang="en-US" altLang="zh-CN" dirty="0"/>
          </a:p>
          <a:p>
            <a:pPr lvl="2"/>
            <a:r>
              <a:rPr kumimoji="1" lang="zh-CN" altLang="en-US" dirty="0"/>
              <a:t>第一次呼叫時，真的產生</a:t>
            </a:r>
            <a:r>
              <a:rPr kumimoji="1" lang="en-US" altLang="zh-CN" dirty="0"/>
              <a:t>system call</a:t>
            </a:r>
            <a:r>
              <a:rPr kumimoji="1" lang="zh-CN" altLang="en-US" dirty="0"/>
              <a:t>，</a:t>
            </a:r>
            <a:r>
              <a:rPr kumimoji="1" lang="en-US" altLang="zh-CN" dirty="0" err="1"/>
              <a:t>libc</a:t>
            </a:r>
            <a:r>
              <a:rPr kumimoji="1" lang="zh-CN" altLang="en-US" dirty="0"/>
              <a:t>記錄下該</a:t>
            </a:r>
            <a:r>
              <a:rPr kumimoji="1" lang="en-US" altLang="zh-CN" dirty="0"/>
              <a:t>function</a:t>
            </a:r>
            <a:r>
              <a:rPr kumimoji="1" lang="zh-CN" altLang="en-US" dirty="0"/>
              <a:t>的值</a:t>
            </a:r>
            <a:endParaRPr kumimoji="1" lang="en-US" altLang="zh-CN" dirty="0"/>
          </a:p>
          <a:p>
            <a:pPr lvl="2"/>
            <a:r>
              <a:rPr kumimoji="1" lang="zh-CN" altLang="en-US" dirty="0"/>
              <a:t>第二次呼叫，由</a:t>
            </a:r>
            <a:r>
              <a:rPr kumimoji="1" lang="en-US" altLang="zh-CN" dirty="0" err="1"/>
              <a:t>libc</a:t>
            </a:r>
            <a:r>
              <a:rPr kumimoji="1" lang="zh-CN" altLang="en-US" dirty="0"/>
              <a:t>直接回傳</a:t>
            </a:r>
            <a:endParaRPr kumimoji="1" lang="en-US" altLang="zh-CN" dirty="0"/>
          </a:p>
          <a:p>
            <a:pPr lvl="2"/>
            <a:r>
              <a:rPr kumimoji="1" lang="zh-TW" altLang="en-US" dirty="0"/>
              <a:t>如：</a:t>
            </a:r>
            <a:r>
              <a:rPr kumimoji="1" lang="en-US" altLang="zh-TW" dirty="0" err="1"/>
              <a:t>getpid</a:t>
            </a:r>
            <a:endParaRPr kumimoji="1" lang="zh-TW" altLang="en-US" dirty="0"/>
          </a:p>
        </p:txBody>
      </p:sp>
    </p:spTree>
    <p:extLst>
      <p:ext uri="{BB962C8B-B14F-4D97-AF65-F5344CB8AC3E}">
        <p14:creationId xmlns:p14="http://schemas.microsoft.com/office/powerpoint/2010/main" val="2783743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FDA2A3-4E1C-EC47-B323-F9C15E0B58C8}"/>
              </a:ext>
            </a:extLst>
          </p:cNvPr>
          <p:cNvSpPr>
            <a:spLocks noGrp="1"/>
          </p:cNvSpPr>
          <p:nvPr>
            <p:ph type="title"/>
          </p:nvPr>
        </p:nvSpPr>
        <p:spPr>
          <a:xfrm>
            <a:off x="838200" y="74771"/>
            <a:ext cx="10515600" cy="1216573"/>
          </a:xfrm>
        </p:spPr>
        <p:txBody>
          <a:bodyPr/>
          <a:lstStyle/>
          <a:p>
            <a:r>
              <a:rPr kumimoji="1" lang="zh-CN" altLang="en-US" dirty="0"/>
              <a:t>不使用</a:t>
            </a:r>
            <a:r>
              <a:rPr kumimoji="1" lang="en-US" altLang="zh-TW" dirty="0" err="1"/>
              <a:t>vDSO</a:t>
            </a:r>
            <a:r>
              <a:rPr kumimoji="1" lang="zh-CN" altLang="en-US" dirty="0"/>
              <a:t>運作方式</a:t>
            </a:r>
            <a:endParaRPr kumimoji="1" lang="zh-TW" altLang="en-US" dirty="0"/>
          </a:p>
        </p:txBody>
      </p:sp>
      <p:cxnSp>
        <p:nvCxnSpPr>
          <p:cNvPr id="6" name="直線接點 5">
            <a:extLst>
              <a:ext uri="{FF2B5EF4-FFF2-40B4-BE49-F238E27FC236}">
                <a16:creationId xmlns:a16="http://schemas.microsoft.com/office/drawing/2014/main" id="{33546794-F9E7-2241-8490-48057E38EE42}"/>
              </a:ext>
            </a:extLst>
          </p:cNvPr>
          <p:cNvCxnSpPr/>
          <p:nvPr/>
        </p:nvCxnSpPr>
        <p:spPr>
          <a:xfrm>
            <a:off x="0" y="3107228"/>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13A08822-3B0E-7C49-BE99-D3B02E75BD23}"/>
              </a:ext>
            </a:extLst>
          </p:cNvPr>
          <p:cNvSpPr txBox="1"/>
          <p:nvPr/>
        </p:nvSpPr>
        <p:spPr>
          <a:xfrm>
            <a:off x="0" y="2454085"/>
            <a:ext cx="1693092" cy="461665"/>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User space</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8" name="文字方塊 7">
            <a:extLst>
              <a:ext uri="{FF2B5EF4-FFF2-40B4-BE49-F238E27FC236}">
                <a16:creationId xmlns:a16="http://schemas.microsoft.com/office/drawing/2014/main" id="{C2F10315-D8CC-7C4D-B5D2-8FC510D07991}"/>
              </a:ext>
            </a:extLst>
          </p:cNvPr>
          <p:cNvSpPr txBox="1"/>
          <p:nvPr/>
        </p:nvSpPr>
        <p:spPr>
          <a:xfrm>
            <a:off x="0" y="3298707"/>
            <a:ext cx="1930850" cy="461665"/>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Kernel space</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152ACEBB-5223-5748-ABC1-D9EDD2D9D56D}"/>
              </a:ext>
            </a:extLst>
          </p:cNvPr>
          <p:cNvSpPr/>
          <p:nvPr/>
        </p:nvSpPr>
        <p:spPr>
          <a:xfrm>
            <a:off x="3717296" y="4780642"/>
            <a:ext cx="3759200" cy="667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err="1">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rPr>
              <a:t>timekeeping_update</a:t>
            </a:r>
            <a:r>
              <a:rPr lang="en-US" altLang="zh-TW" sz="2400" dirty="0">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en-US" sz="2400" dirty="0">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pic>
        <p:nvPicPr>
          <p:cNvPr id="12" name="圖片 11">
            <a:extLst>
              <a:ext uri="{FF2B5EF4-FFF2-40B4-BE49-F238E27FC236}">
                <a16:creationId xmlns:a16="http://schemas.microsoft.com/office/drawing/2014/main" id="{9050E35C-15C6-954F-B1A0-AA87C2EBC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29" y="4746522"/>
            <a:ext cx="1403555" cy="1403555"/>
          </a:xfrm>
          <a:prstGeom prst="rect">
            <a:avLst/>
          </a:prstGeom>
        </p:spPr>
      </p:pic>
      <p:sp>
        <p:nvSpPr>
          <p:cNvPr id="13" name="文字方塊 12">
            <a:extLst>
              <a:ext uri="{FF2B5EF4-FFF2-40B4-BE49-F238E27FC236}">
                <a16:creationId xmlns:a16="http://schemas.microsoft.com/office/drawing/2014/main" id="{F0229B69-614D-6741-89EE-1300F295D6A7}"/>
              </a:ext>
            </a:extLst>
          </p:cNvPr>
          <p:cNvSpPr txBox="1"/>
          <p:nvPr/>
        </p:nvSpPr>
        <p:spPr>
          <a:xfrm>
            <a:off x="2757948" y="5665254"/>
            <a:ext cx="3571812" cy="677108"/>
          </a:xfrm>
          <a:prstGeom prst="rect">
            <a:avLst/>
          </a:prstGeom>
          <a:noFill/>
        </p:spPr>
        <p:txBody>
          <a:bodyPr wrap="none" rtlCol="0">
            <a:spAutoFit/>
          </a:bodyPr>
          <a:lstStyle/>
          <a:p>
            <a:r>
              <a:rPr kumimoji="1" lang="en-US" altLang="zh-TW" sz="2000" dirty="0">
                <a:latin typeface="Microsoft YaHei Light" panose="020B0502040204020203" pitchFamily="34" charset="-122"/>
                <a:ea typeface="Microsoft YaHei Light" panose="020B0502040204020203" pitchFamily="34" charset="-122"/>
              </a:rPr>
              <a:t>Periodic hardware timer</a:t>
            </a:r>
          </a:p>
          <a:p>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100HZ or 250 HZ or 1000HZ</a:t>
            </a:r>
            <a:r>
              <a:rPr kumimoji="1" lang="zh-TW" altLang="en-US" dirty="0">
                <a:latin typeface="Microsoft YaHei Light" panose="020B0502040204020203" pitchFamily="34" charset="-122"/>
                <a:ea typeface="Microsoft YaHei Light" panose="020B0502040204020203" pitchFamily="34" charset="-122"/>
              </a:rPr>
              <a:t>）</a:t>
            </a:r>
          </a:p>
        </p:txBody>
      </p:sp>
      <p:cxnSp>
        <p:nvCxnSpPr>
          <p:cNvPr id="15" name="肘形接點 14">
            <a:extLst>
              <a:ext uri="{FF2B5EF4-FFF2-40B4-BE49-F238E27FC236}">
                <a16:creationId xmlns:a16="http://schemas.microsoft.com/office/drawing/2014/main" id="{9813D816-959F-FB4D-BDB6-EE7AC765963F}"/>
              </a:ext>
            </a:extLst>
          </p:cNvPr>
          <p:cNvCxnSpPr>
            <a:cxnSpLocks/>
            <a:stCxn id="12" idx="3"/>
            <a:endCxn id="10" idx="1"/>
          </p:cNvCxnSpPr>
          <p:nvPr/>
        </p:nvCxnSpPr>
        <p:spPr>
          <a:xfrm flipV="1">
            <a:off x="2890684" y="5114471"/>
            <a:ext cx="826612" cy="333829"/>
          </a:xfrm>
          <a:prstGeom prst="bentConnector3">
            <a:avLst>
              <a:gd name="adj1" fmla="val 5000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件 19">
            <a:extLst>
              <a:ext uri="{FF2B5EF4-FFF2-40B4-BE49-F238E27FC236}">
                <a16:creationId xmlns:a16="http://schemas.microsoft.com/office/drawing/2014/main" id="{60AA1085-1696-9944-A260-8E23C6DA4AF1}"/>
              </a:ext>
            </a:extLst>
          </p:cNvPr>
          <p:cNvSpPr/>
          <p:nvPr/>
        </p:nvSpPr>
        <p:spPr>
          <a:xfrm>
            <a:off x="8610600" y="4573115"/>
            <a:ext cx="1859233" cy="141653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struct </a:t>
            </a:r>
            <a:r>
              <a:rPr kumimoji="1" lang="en-US" altLang="zh-TW" dirty="0" err="1">
                <a:latin typeface="Microsoft YaHei Light" panose="020B0502040204020203" pitchFamily="34" charset="-122"/>
                <a:ea typeface="Microsoft YaHei Light" panose="020B0502040204020203" pitchFamily="34" charset="-122"/>
              </a:rPr>
              <a:t>timespec</a:t>
            </a:r>
            <a:r>
              <a:rPr kumimoji="1" lang="en-US" altLang="zh-TW" dirty="0">
                <a:latin typeface="Microsoft YaHei Light" panose="020B0502040204020203" pitchFamily="34" charset="-122"/>
                <a:ea typeface="Microsoft YaHei Light" panose="020B0502040204020203" pitchFamily="34" charset="-122"/>
              </a:rPr>
              <a:t> </a:t>
            </a:r>
            <a:r>
              <a:rPr kumimoji="1" lang="en-US" altLang="zh-TW" dirty="0" err="1">
                <a:latin typeface="Microsoft YaHei Light" panose="020B0502040204020203" pitchFamily="34" charset="-122"/>
                <a:ea typeface="Microsoft YaHei Light" panose="020B0502040204020203" pitchFamily="34" charset="-122"/>
              </a:rPr>
              <a:t>cur_time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1" name="肘形接點 20">
            <a:extLst>
              <a:ext uri="{FF2B5EF4-FFF2-40B4-BE49-F238E27FC236}">
                <a16:creationId xmlns:a16="http://schemas.microsoft.com/office/drawing/2014/main" id="{B5B08CCD-546E-5646-8C66-0F52D37012C5}"/>
              </a:ext>
            </a:extLst>
          </p:cNvPr>
          <p:cNvCxnSpPr>
            <a:cxnSpLocks/>
            <a:stCxn id="10" idx="3"/>
            <a:endCxn id="20" idx="1"/>
          </p:cNvCxnSpPr>
          <p:nvPr/>
        </p:nvCxnSpPr>
        <p:spPr>
          <a:xfrm>
            <a:off x="7476496" y="5114471"/>
            <a:ext cx="1134104" cy="166914"/>
          </a:xfrm>
          <a:prstGeom prst="bentConnector3">
            <a:avLst>
              <a:gd name="adj1" fmla="val 5000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948DA34-5507-BA4E-ACD0-8568E84A8F56}"/>
              </a:ext>
            </a:extLst>
          </p:cNvPr>
          <p:cNvSpPr txBox="1"/>
          <p:nvPr/>
        </p:nvSpPr>
        <p:spPr>
          <a:xfrm>
            <a:off x="2398495" y="1291344"/>
            <a:ext cx="4150381" cy="1815882"/>
          </a:xfrm>
          <a:prstGeom prst="rect">
            <a:avLst/>
          </a:prstGeom>
          <a:noFill/>
        </p:spPr>
        <p:txBody>
          <a:bodyPr wrap="square" rtlCol="0">
            <a:spAutoFit/>
          </a:bodyPr>
          <a:lstStyle/>
          <a:p>
            <a:r>
              <a:rPr lang="en-US" altLang="zh-TW" sz="2800" dirty="0">
                <a:solidFill>
                  <a:srgbClr val="795E26"/>
                </a:solidFill>
                <a:latin typeface="Microsoft YaHei Light" panose="020B0502040204020203" pitchFamily="34" charset="-122"/>
                <a:ea typeface="Microsoft YaHei Light" panose="020B0502040204020203" pitchFamily="34" charset="-122"/>
              </a:rPr>
              <a:t>main</a:t>
            </a:r>
            <a:r>
              <a:rPr lang="en-US" altLang="zh-TW" sz="2800" dirty="0">
                <a:solidFill>
                  <a:srgbClr val="000000"/>
                </a:solidFill>
                <a:latin typeface="Microsoft YaHei Light" panose="020B0502040204020203" pitchFamily="34" charset="-122"/>
                <a:ea typeface="Microsoft YaHei Light" panose="020B0502040204020203" pitchFamily="34" charset="-122"/>
              </a:rPr>
              <a:t>() {</a:t>
            </a:r>
          </a:p>
          <a:p>
            <a:r>
              <a:rPr lang="en-US" altLang="zh-TW" sz="2800" dirty="0">
                <a:solidFill>
                  <a:srgbClr val="000000"/>
                </a:solidFill>
                <a:latin typeface="Microsoft YaHei Light" panose="020B0502040204020203" pitchFamily="34" charset="-122"/>
                <a:ea typeface="Microsoft YaHei Light" panose="020B0502040204020203" pitchFamily="34" charset="-122"/>
              </a:rPr>
              <a:t> </a:t>
            </a:r>
            <a:r>
              <a:rPr lang="en-US" altLang="zh-TW" sz="2800" dirty="0" err="1">
                <a:solidFill>
                  <a:srgbClr val="000000"/>
                </a:solidFill>
                <a:latin typeface="Microsoft YaHei Light" panose="020B0502040204020203" pitchFamily="34" charset="-122"/>
                <a:ea typeface="Microsoft YaHei Light" panose="020B0502040204020203" pitchFamily="34" charset="-122"/>
              </a:rPr>
              <a:t>timespec</a:t>
            </a:r>
            <a:r>
              <a:rPr lang="en-US" altLang="zh-TW" sz="2800" dirty="0">
                <a:solidFill>
                  <a:srgbClr val="000000"/>
                </a:solidFill>
                <a:latin typeface="Microsoft YaHei Light" panose="020B0502040204020203" pitchFamily="34" charset="-122"/>
                <a:ea typeface="Microsoft YaHei Light" panose="020B0502040204020203" pitchFamily="34" charset="-122"/>
              </a:rPr>
              <a:t> t;</a:t>
            </a:r>
          </a:p>
          <a:p>
            <a:r>
              <a:rPr lang="en-US" altLang="zh-TW" sz="2800" dirty="0">
                <a:solidFill>
                  <a:srgbClr val="795E26"/>
                </a:solidFill>
                <a:latin typeface="Microsoft YaHei Light" panose="020B0502040204020203" pitchFamily="34" charset="-122"/>
                <a:ea typeface="Microsoft YaHei Light" panose="020B0502040204020203" pitchFamily="34" charset="-122"/>
              </a:rPr>
              <a:t> </a:t>
            </a:r>
            <a:r>
              <a:rPr lang="en-US" altLang="zh-TW" sz="2800" dirty="0" err="1">
                <a:solidFill>
                  <a:srgbClr val="795E26"/>
                </a:solidFill>
                <a:latin typeface="Microsoft YaHei Light" panose="020B0502040204020203" pitchFamily="34" charset="-122"/>
                <a:ea typeface="Microsoft YaHei Light" panose="020B0502040204020203" pitchFamily="34" charset="-122"/>
              </a:rPr>
              <a:t>clock_gettime</a:t>
            </a:r>
            <a:r>
              <a:rPr lang="en-US" altLang="zh-TW" sz="2800" dirty="0">
                <a:solidFill>
                  <a:srgbClr val="000000"/>
                </a:solidFill>
                <a:latin typeface="Microsoft YaHei Light" panose="020B0502040204020203" pitchFamily="34" charset="-122"/>
                <a:ea typeface="Microsoft YaHei Light" panose="020B0502040204020203" pitchFamily="34" charset="-122"/>
              </a:rPr>
              <a:t>(&amp;t);</a:t>
            </a:r>
          </a:p>
          <a:p>
            <a:r>
              <a:rPr lang="en-US" altLang="zh-TW" sz="2800" dirty="0">
                <a:solidFill>
                  <a:srgbClr val="000000"/>
                </a:solidFill>
                <a:latin typeface="Microsoft YaHei Light" panose="020B0502040204020203" pitchFamily="34" charset="-122"/>
                <a:ea typeface="Microsoft YaHei Light" panose="020B0502040204020203" pitchFamily="34" charset="-122"/>
              </a:rPr>
              <a:t>}</a:t>
            </a:r>
          </a:p>
        </p:txBody>
      </p:sp>
      <p:sp>
        <p:nvSpPr>
          <p:cNvPr id="25" name="橢圓 24">
            <a:extLst>
              <a:ext uri="{FF2B5EF4-FFF2-40B4-BE49-F238E27FC236}">
                <a16:creationId xmlns:a16="http://schemas.microsoft.com/office/drawing/2014/main" id="{DD5F0AFA-9EEF-A743-8850-323B213B2C07}"/>
              </a:ext>
            </a:extLst>
          </p:cNvPr>
          <p:cNvSpPr/>
          <p:nvPr/>
        </p:nvSpPr>
        <p:spPr>
          <a:xfrm>
            <a:off x="6548876" y="2199285"/>
            <a:ext cx="427703" cy="427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6" name="肘形接點 25">
            <a:extLst>
              <a:ext uri="{FF2B5EF4-FFF2-40B4-BE49-F238E27FC236}">
                <a16:creationId xmlns:a16="http://schemas.microsoft.com/office/drawing/2014/main" id="{FD39EF5A-375C-6647-A75D-CC829D87F7CF}"/>
              </a:ext>
            </a:extLst>
          </p:cNvPr>
          <p:cNvCxnSpPr>
            <a:cxnSpLocks/>
            <a:stCxn id="25" idx="6"/>
            <a:endCxn id="20" idx="0"/>
          </p:cNvCxnSpPr>
          <p:nvPr/>
        </p:nvCxnSpPr>
        <p:spPr>
          <a:xfrm>
            <a:off x="6976579" y="2413137"/>
            <a:ext cx="2563638" cy="215997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2259197-B193-1349-896F-A38EE1E366FA}"/>
              </a:ext>
            </a:extLst>
          </p:cNvPr>
          <p:cNvSpPr txBox="1"/>
          <p:nvPr/>
        </p:nvSpPr>
        <p:spPr>
          <a:xfrm>
            <a:off x="9694954" y="2082013"/>
            <a:ext cx="2303836" cy="830997"/>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System call</a:t>
            </a:r>
          </a:p>
          <a:p>
            <a:r>
              <a:rPr kumimoji="1" lang="en-US" altLang="zh-TW" sz="2400" dirty="0">
                <a:latin typeface="Microsoft YaHei Light" panose="020B0502040204020203" pitchFamily="34" charset="-122"/>
                <a:ea typeface="Microsoft YaHei Light" panose="020B0502040204020203" pitchFamily="34" charset="-122"/>
              </a:rPr>
              <a:t>(mode change)</a:t>
            </a:r>
            <a:endParaRPr kumimoji="1" lang="zh-TW" altLang="en-US" sz="24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572957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598809-D040-2749-9C83-BB7A26DAEFD3}"/>
              </a:ext>
            </a:extLst>
          </p:cNvPr>
          <p:cNvSpPr>
            <a:spLocks noGrp="1"/>
          </p:cNvSpPr>
          <p:nvPr>
            <p:ph type="title"/>
          </p:nvPr>
        </p:nvSpPr>
        <p:spPr/>
        <p:txBody>
          <a:bodyPr/>
          <a:lstStyle/>
          <a:p>
            <a:r>
              <a:rPr kumimoji="1" lang="en-US" altLang="zh-CN" dirty="0">
                <a:latin typeface="Microsoft YaHei Light" panose="020B0502040204020203" pitchFamily="34" charset="-122"/>
                <a:ea typeface="Microsoft YaHei Light" panose="020B0502040204020203" pitchFamily="34" charset="-122"/>
              </a:rPr>
              <a:t>Dual mode operation</a:t>
            </a:r>
            <a:endParaRPr kumimoji="1" lang="zh-TW" altLang="en-US" dirty="0"/>
          </a:p>
        </p:txBody>
      </p:sp>
      <p:sp>
        <p:nvSpPr>
          <p:cNvPr id="3" name="內容版面配置區 2">
            <a:extLst>
              <a:ext uri="{FF2B5EF4-FFF2-40B4-BE49-F238E27FC236}">
                <a16:creationId xmlns:a16="http://schemas.microsoft.com/office/drawing/2014/main" id="{8C76B41C-F401-694A-B4EE-A8AB0A8BD927}"/>
              </a:ext>
            </a:extLst>
          </p:cNvPr>
          <p:cNvSpPr>
            <a:spLocks noGrp="1"/>
          </p:cNvSpPr>
          <p:nvPr>
            <p:ph idx="1"/>
          </p:nvPr>
        </p:nvSpPr>
        <p:spPr/>
        <p:txBody>
          <a:bodyPr>
            <a:normAutofit fontScale="85000" lnSpcReduction="10000"/>
          </a:bodyPr>
          <a:lstStyle/>
          <a:p>
            <a:pPr marL="0" indent="0">
              <a:lnSpc>
                <a:spcPct val="150000"/>
              </a:lnSpc>
              <a:buNone/>
            </a:pPr>
            <a:r>
              <a:rPr kumimoji="1" lang="zh-CN" altLang="en-US" dirty="0">
                <a:latin typeface="Microsoft YaHei Light" panose="020B0502040204020203" pitchFamily="34" charset="-122"/>
                <a:ea typeface="Microsoft YaHei Light" panose="020B0502040204020203" pitchFamily="34" charset="-122"/>
              </a:rPr>
              <a:t>雙模式執行（</a:t>
            </a:r>
            <a:r>
              <a:rPr kumimoji="1" lang="en-US" altLang="zh-CN" dirty="0">
                <a:latin typeface="Microsoft YaHei Light" panose="020B0502040204020203" pitchFamily="34" charset="-122"/>
                <a:ea typeface="Microsoft YaHei Light" panose="020B0502040204020203" pitchFamily="34" charset="-122"/>
              </a:rPr>
              <a:t>dual mode operation</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TW" dirty="0"/>
          </a:p>
          <a:p>
            <a:pPr>
              <a:lnSpc>
                <a:spcPct val="150000"/>
              </a:lnSpc>
            </a:pPr>
            <a:r>
              <a:rPr kumimoji="1" lang="en-US" altLang="zh-TW" dirty="0"/>
              <a:t>Kernel mode</a:t>
            </a:r>
            <a:r>
              <a:rPr kumimoji="1" lang="zh-TW" altLang="en-US" dirty="0"/>
              <a:t>：由硬體（</a:t>
            </a:r>
            <a:r>
              <a:rPr kumimoji="1" lang="en-US" altLang="zh-TW" dirty="0"/>
              <a:t>CPU</a:t>
            </a:r>
            <a:r>
              <a:rPr kumimoji="1" lang="zh-TW" altLang="en-US" dirty="0"/>
              <a:t>）所提供的執行模式，於</a:t>
            </a:r>
            <a:r>
              <a:rPr kumimoji="1" lang="en-US" altLang="zh-TW" dirty="0"/>
              <a:t>kernel mode</a:t>
            </a:r>
            <a:r>
              <a:rPr kumimoji="1" lang="zh-CN" altLang="en-US" dirty="0">
                <a:latin typeface="Microsoft YaHei Light" panose="020B0502040204020203" pitchFamily="34" charset="-122"/>
                <a:ea typeface="Microsoft YaHei Light" panose="020B0502040204020203" pitchFamily="34" charset="-122"/>
              </a:rPr>
              <a:t>可以對硬體做任何的變更，在</a:t>
            </a:r>
            <a:r>
              <a:rPr kumimoji="1" lang="en-US" altLang="zh-CN" dirty="0">
                <a:latin typeface="Microsoft YaHei Light" panose="020B0502040204020203" pitchFamily="34" charset="-122"/>
                <a:ea typeface="Microsoft YaHei Light" panose="020B0502040204020203" pitchFamily="34" charset="-122"/>
              </a:rPr>
              <a:t>kernel mode</a:t>
            </a:r>
            <a:r>
              <a:rPr kumimoji="1" lang="zh-CN" altLang="en-US" dirty="0">
                <a:latin typeface="Microsoft YaHei Light" panose="020B0502040204020203" pitchFamily="34" charset="-122"/>
                <a:ea typeface="Microsoft YaHei Light" panose="020B0502040204020203" pitchFamily="34" charset="-122"/>
              </a:rPr>
              <a:t>能額外控制的部分如下：</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控制暫存器（</a:t>
            </a:r>
            <a:r>
              <a:rPr kumimoji="1" lang="en-US" altLang="zh-CN" dirty="0">
                <a:latin typeface="Microsoft YaHei Light" panose="020B0502040204020203" pitchFamily="34" charset="-122"/>
                <a:ea typeface="Microsoft YaHei Light" panose="020B0502040204020203" pitchFamily="34" charset="-122"/>
              </a:rPr>
              <a:t>control registers</a:t>
            </a:r>
            <a:r>
              <a:rPr kumimoji="1" lang="zh-CN" altLang="en-US" dirty="0">
                <a:latin typeface="Microsoft YaHei Light" panose="020B0502040204020203" pitchFamily="34" charset="-122"/>
                <a:ea typeface="Microsoft YaHei Light" panose="020B0502040204020203" pitchFamily="34" charset="-122"/>
              </a:rPr>
              <a:t>），例如：控制</a:t>
            </a:r>
            <a:r>
              <a:rPr kumimoji="1" lang="en-US" altLang="zh-CN" dirty="0">
                <a:latin typeface="Microsoft YaHei Light" panose="020B0502040204020203" pitchFamily="34" charset="-122"/>
                <a:ea typeface="Microsoft YaHei Light" panose="020B0502040204020203" pitchFamily="34" charset="-122"/>
              </a:rPr>
              <a:t>MMU</a:t>
            </a:r>
            <a:r>
              <a:rPr kumimoji="1" lang="zh-CN" altLang="en-US" dirty="0">
                <a:latin typeface="Microsoft YaHei Light" panose="020B0502040204020203" pitchFamily="34" charset="-122"/>
                <a:ea typeface="Microsoft YaHei Light" panose="020B0502040204020203" pitchFamily="34" charset="-122"/>
              </a:rPr>
              <a:t>的相關暫存器</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所有記憶體</a:t>
            </a:r>
            <a:endParaRPr kumimoji="1" lang="en-US" altLang="zh-CN" dirty="0">
              <a:latin typeface="Microsoft YaHei Light" panose="020B0502040204020203" pitchFamily="34" charset="-122"/>
              <a:ea typeface="Microsoft YaHei Light" panose="020B0502040204020203" pitchFamily="34" charset="-122"/>
            </a:endParaRPr>
          </a:p>
          <a:p>
            <a:pPr>
              <a:lnSpc>
                <a:spcPct val="150000"/>
              </a:lnSpc>
            </a:pPr>
            <a:r>
              <a:rPr kumimoji="1" lang="en-US" altLang="zh-TW" dirty="0"/>
              <a:t>User mode</a:t>
            </a:r>
            <a:r>
              <a:rPr kumimoji="1" lang="zh-TW" altLang="en-US" dirty="0"/>
              <a:t>：</a:t>
            </a:r>
            <a:r>
              <a:rPr kumimoji="1" lang="en-US" altLang="zh-TW" dirty="0"/>
              <a:t>CPU</a:t>
            </a:r>
            <a:r>
              <a:rPr kumimoji="1" lang="zh-CN" altLang="en-US" dirty="0">
                <a:latin typeface="Microsoft YaHei Light" panose="020B0502040204020203" pitchFamily="34" charset="-122"/>
                <a:ea typeface="Microsoft YaHei Light" panose="020B0502040204020203" pitchFamily="34" charset="-122"/>
              </a:rPr>
              <a:t>所提供的執行模式之一，只能存取有限的硬體資源</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普通運算所需的暫存器</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dirty="0">
                <a:latin typeface="Microsoft YaHei Light" panose="020B0502040204020203" pitchFamily="34" charset="-122"/>
                <a:ea typeface="Microsoft YaHei Light" panose="020B0502040204020203" pitchFamily="34" charset="-122"/>
              </a:rPr>
              <a:t>部分記憶體內容</a:t>
            </a:r>
            <a:endParaRPr kumimoji="1" lang="zh-TW" altLang="en-US" dirty="0"/>
          </a:p>
        </p:txBody>
      </p:sp>
      <p:sp>
        <p:nvSpPr>
          <p:cNvPr id="4" name="文字方塊 3">
            <a:extLst>
              <a:ext uri="{FF2B5EF4-FFF2-40B4-BE49-F238E27FC236}">
                <a16:creationId xmlns:a16="http://schemas.microsoft.com/office/drawing/2014/main" id="{4E371DDC-B827-1F43-8FDF-4DCC12A5E15C}"/>
              </a:ext>
            </a:extLst>
          </p:cNvPr>
          <p:cNvSpPr txBox="1"/>
          <p:nvPr/>
        </p:nvSpPr>
        <p:spPr>
          <a:xfrm>
            <a:off x="5631330" y="5807631"/>
            <a:ext cx="6433670" cy="369332"/>
          </a:xfrm>
          <a:prstGeom prst="rect">
            <a:avLst/>
          </a:prstGeom>
          <a:noFill/>
        </p:spPr>
        <p:txBody>
          <a:bodyPr wrap="square" rtlCol="0">
            <a:spAutoFit/>
          </a:bodyPr>
          <a:lstStyle/>
          <a:p>
            <a:r>
              <a:rPr kumimoji="1" lang="en-US" altLang="zh-TW" dirty="0">
                <a:solidFill>
                  <a:schemeClr val="tx1">
                    <a:lumMod val="65000"/>
                    <a:lumOff val="35000"/>
                  </a:schemeClr>
                </a:solidFill>
                <a:latin typeface="Microsoft YaHei Light" panose="020B0502040204020203" pitchFamily="34" charset="-122"/>
                <a:ea typeface="Microsoft YaHei Light" panose="020B0502040204020203" pitchFamily="34" charset="-122"/>
              </a:rPr>
              <a:t>MMU</a:t>
            </a:r>
            <a:r>
              <a:rPr kumimoji="1" lang="zh-TW" altLang="en-US" dirty="0">
                <a:solidFill>
                  <a:schemeClr val="tx1">
                    <a:lumMod val="65000"/>
                    <a:lumOff val="35000"/>
                  </a:schemeClr>
                </a:solidFill>
                <a:latin typeface="Microsoft YaHei Light" panose="020B0502040204020203" pitchFamily="34" charset="-122"/>
                <a:ea typeface="Microsoft YaHei Light" panose="020B0502040204020203" pitchFamily="34" charset="-122"/>
              </a:rPr>
              <a:t>：全稱是</a:t>
            </a:r>
            <a:r>
              <a:rPr kumimoji="1" lang="en-US" altLang="zh-TW" dirty="0">
                <a:solidFill>
                  <a:schemeClr val="tx1">
                    <a:lumMod val="65000"/>
                    <a:lumOff val="35000"/>
                  </a:schemeClr>
                </a:solidFill>
                <a:latin typeface="Microsoft YaHei Light" panose="020B0502040204020203" pitchFamily="34" charset="-122"/>
                <a:ea typeface="Microsoft YaHei Light" panose="020B0502040204020203" pitchFamily="34" charset="-122"/>
              </a:rPr>
              <a:t>memory management unit</a:t>
            </a:r>
            <a:r>
              <a:rPr kumimoji="1" lang="zh-TW" altLang="en-US" dirty="0">
                <a:solidFill>
                  <a:schemeClr val="tx1">
                    <a:lumMod val="65000"/>
                    <a:lumOff val="35000"/>
                  </a:schemeClr>
                </a:solidFill>
                <a:latin typeface="Microsoft YaHei Light" panose="020B0502040204020203" pitchFamily="34" charset="-122"/>
                <a:ea typeface="Microsoft YaHei Light" panose="020B0502040204020203" pitchFamily="34" charset="-122"/>
              </a:rPr>
              <a:t>，後面章節會介紹</a:t>
            </a:r>
          </a:p>
        </p:txBody>
      </p:sp>
    </p:spTree>
    <p:extLst>
      <p:ext uri="{BB962C8B-B14F-4D97-AF65-F5344CB8AC3E}">
        <p14:creationId xmlns:p14="http://schemas.microsoft.com/office/powerpoint/2010/main" val="420193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FDA2A3-4E1C-EC47-B323-F9C15E0B58C8}"/>
              </a:ext>
            </a:extLst>
          </p:cNvPr>
          <p:cNvSpPr>
            <a:spLocks noGrp="1"/>
          </p:cNvSpPr>
          <p:nvPr>
            <p:ph type="title"/>
          </p:nvPr>
        </p:nvSpPr>
        <p:spPr>
          <a:xfrm>
            <a:off x="838200" y="74771"/>
            <a:ext cx="10515600" cy="1216573"/>
          </a:xfrm>
        </p:spPr>
        <p:txBody>
          <a:bodyPr/>
          <a:lstStyle/>
          <a:p>
            <a:r>
              <a:rPr kumimoji="1" lang="zh-CN" altLang="en-US" dirty="0"/>
              <a:t>不使用</a:t>
            </a:r>
            <a:r>
              <a:rPr kumimoji="1" lang="en-US" altLang="zh-TW" dirty="0" err="1"/>
              <a:t>vDSO</a:t>
            </a:r>
            <a:r>
              <a:rPr kumimoji="1" lang="zh-CN" altLang="en-US" dirty="0"/>
              <a:t>運作方式</a:t>
            </a:r>
            <a:endParaRPr kumimoji="1" lang="zh-TW" altLang="en-US" dirty="0"/>
          </a:p>
        </p:txBody>
      </p:sp>
      <p:cxnSp>
        <p:nvCxnSpPr>
          <p:cNvPr id="6" name="直線接點 5">
            <a:extLst>
              <a:ext uri="{FF2B5EF4-FFF2-40B4-BE49-F238E27FC236}">
                <a16:creationId xmlns:a16="http://schemas.microsoft.com/office/drawing/2014/main" id="{33546794-F9E7-2241-8490-48057E38EE42}"/>
              </a:ext>
            </a:extLst>
          </p:cNvPr>
          <p:cNvCxnSpPr/>
          <p:nvPr/>
        </p:nvCxnSpPr>
        <p:spPr>
          <a:xfrm>
            <a:off x="0" y="3107228"/>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13A08822-3B0E-7C49-BE99-D3B02E75BD23}"/>
              </a:ext>
            </a:extLst>
          </p:cNvPr>
          <p:cNvSpPr txBox="1"/>
          <p:nvPr/>
        </p:nvSpPr>
        <p:spPr>
          <a:xfrm>
            <a:off x="0" y="2454085"/>
            <a:ext cx="1693092" cy="461665"/>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User space</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8" name="文字方塊 7">
            <a:extLst>
              <a:ext uri="{FF2B5EF4-FFF2-40B4-BE49-F238E27FC236}">
                <a16:creationId xmlns:a16="http://schemas.microsoft.com/office/drawing/2014/main" id="{C2F10315-D8CC-7C4D-B5D2-8FC510D07991}"/>
              </a:ext>
            </a:extLst>
          </p:cNvPr>
          <p:cNvSpPr txBox="1"/>
          <p:nvPr/>
        </p:nvSpPr>
        <p:spPr>
          <a:xfrm>
            <a:off x="0" y="3298707"/>
            <a:ext cx="1930850" cy="461665"/>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Kernel space</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152ACEBB-5223-5748-ABC1-D9EDD2D9D56D}"/>
              </a:ext>
            </a:extLst>
          </p:cNvPr>
          <p:cNvSpPr/>
          <p:nvPr/>
        </p:nvSpPr>
        <p:spPr>
          <a:xfrm>
            <a:off x="3717296" y="4780642"/>
            <a:ext cx="3759200" cy="667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err="1">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rPr>
              <a:t>timekeeping_update</a:t>
            </a:r>
            <a:r>
              <a:rPr lang="en-US" altLang="zh-TW" sz="2400" dirty="0">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en-US" sz="2400" dirty="0">
              <a:solidFill>
                <a:srgbClr val="FFFFFF"/>
              </a:solidFill>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pic>
        <p:nvPicPr>
          <p:cNvPr id="12" name="圖片 11">
            <a:extLst>
              <a:ext uri="{FF2B5EF4-FFF2-40B4-BE49-F238E27FC236}">
                <a16:creationId xmlns:a16="http://schemas.microsoft.com/office/drawing/2014/main" id="{9050E35C-15C6-954F-B1A0-AA87C2EBC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29" y="4746522"/>
            <a:ext cx="1403555" cy="1403555"/>
          </a:xfrm>
          <a:prstGeom prst="rect">
            <a:avLst/>
          </a:prstGeom>
        </p:spPr>
      </p:pic>
      <p:sp>
        <p:nvSpPr>
          <p:cNvPr id="13" name="文字方塊 12">
            <a:extLst>
              <a:ext uri="{FF2B5EF4-FFF2-40B4-BE49-F238E27FC236}">
                <a16:creationId xmlns:a16="http://schemas.microsoft.com/office/drawing/2014/main" id="{F0229B69-614D-6741-89EE-1300F295D6A7}"/>
              </a:ext>
            </a:extLst>
          </p:cNvPr>
          <p:cNvSpPr txBox="1"/>
          <p:nvPr/>
        </p:nvSpPr>
        <p:spPr>
          <a:xfrm>
            <a:off x="2757948" y="5665254"/>
            <a:ext cx="3571812" cy="677108"/>
          </a:xfrm>
          <a:prstGeom prst="rect">
            <a:avLst/>
          </a:prstGeom>
          <a:noFill/>
        </p:spPr>
        <p:txBody>
          <a:bodyPr wrap="none" rtlCol="0">
            <a:spAutoFit/>
          </a:bodyPr>
          <a:lstStyle/>
          <a:p>
            <a:r>
              <a:rPr kumimoji="1" lang="en-US" altLang="zh-TW" sz="2000" dirty="0">
                <a:latin typeface="Microsoft YaHei Light" panose="020B0502040204020203" pitchFamily="34" charset="-122"/>
                <a:ea typeface="Microsoft YaHei Light" panose="020B0502040204020203" pitchFamily="34" charset="-122"/>
              </a:rPr>
              <a:t>Periodic hardware timer</a:t>
            </a:r>
          </a:p>
          <a:p>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100HZ or 250 HZ or 1000HZ</a:t>
            </a:r>
            <a:r>
              <a:rPr kumimoji="1" lang="zh-TW" altLang="en-US" dirty="0">
                <a:latin typeface="Microsoft YaHei Light" panose="020B0502040204020203" pitchFamily="34" charset="-122"/>
                <a:ea typeface="Microsoft YaHei Light" panose="020B0502040204020203" pitchFamily="34" charset="-122"/>
              </a:rPr>
              <a:t>）</a:t>
            </a:r>
          </a:p>
        </p:txBody>
      </p:sp>
      <p:cxnSp>
        <p:nvCxnSpPr>
          <p:cNvPr id="15" name="肘形接點 14">
            <a:extLst>
              <a:ext uri="{FF2B5EF4-FFF2-40B4-BE49-F238E27FC236}">
                <a16:creationId xmlns:a16="http://schemas.microsoft.com/office/drawing/2014/main" id="{9813D816-959F-FB4D-BDB6-EE7AC765963F}"/>
              </a:ext>
            </a:extLst>
          </p:cNvPr>
          <p:cNvCxnSpPr>
            <a:cxnSpLocks/>
            <a:stCxn id="12" idx="3"/>
            <a:endCxn id="10" idx="1"/>
          </p:cNvCxnSpPr>
          <p:nvPr/>
        </p:nvCxnSpPr>
        <p:spPr>
          <a:xfrm flipV="1">
            <a:off x="2890684" y="5114471"/>
            <a:ext cx="826612" cy="333829"/>
          </a:xfrm>
          <a:prstGeom prst="bentConnector3">
            <a:avLst>
              <a:gd name="adj1" fmla="val 5000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件 19">
            <a:extLst>
              <a:ext uri="{FF2B5EF4-FFF2-40B4-BE49-F238E27FC236}">
                <a16:creationId xmlns:a16="http://schemas.microsoft.com/office/drawing/2014/main" id="{60AA1085-1696-9944-A260-8E23C6DA4AF1}"/>
              </a:ext>
            </a:extLst>
          </p:cNvPr>
          <p:cNvSpPr/>
          <p:nvPr/>
        </p:nvSpPr>
        <p:spPr>
          <a:xfrm>
            <a:off x="8610600" y="1373743"/>
            <a:ext cx="1859233" cy="141653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struct </a:t>
            </a:r>
            <a:r>
              <a:rPr kumimoji="1" lang="en-US" altLang="zh-TW" dirty="0" err="1">
                <a:latin typeface="Microsoft YaHei Light" panose="020B0502040204020203" pitchFamily="34" charset="-122"/>
                <a:ea typeface="Microsoft YaHei Light" panose="020B0502040204020203" pitchFamily="34" charset="-122"/>
              </a:rPr>
              <a:t>timespec</a:t>
            </a:r>
            <a:r>
              <a:rPr kumimoji="1" lang="en-US" altLang="zh-TW" dirty="0">
                <a:latin typeface="Microsoft YaHei Light" panose="020B0502040204020203" pitchFamily="34" charset="-122"/>
                <a:ea typeface="Microsoft YaHei Light" panose="020B0502040204020203" pitchFamily="34" charset="-122"/>
              </a:rPr>
              <a:t> </a:t>
            </a:r>
            <a:r>
              <a:rPr kumimoji="1" lang="en-US" altLang="zh-TW" dirty="0" err="1">
                <a:latin typeface="Microsoft YaHei Light" panose="020B0502040204020203" pitchFamily="34" charset="-122"/>
                <a:ea typeface="Microsoft YaHei Light" panose="020B0502040204020203" pitchFamily="34" charset="-122"/>
              </a:rPr>
              <a:t>cur_time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1" name="肘形接點 20">
            <a:extLst>
              <a:ext uri="{FF2B5EF4-FFF2-40B4-BE49-F238E27FC236}">
                <a16:creationId xmlns:a16="http://schemas.microsoft.com/office/drawing/2014/main" id="{B5B08CCD-546E-5646-8C66-0F52D37012C5}"/>
              </a:ext>
            </a:extLst>
          </p:cNvPr>
          <p:cNvCxnSpPr>
            <a:cxnSpLocks/>
            <a:stCxn id="10" idx="3"/>
            <a:endCxn id="20" idx="1"/>
          </p:cNvCxnSpPr>
          <p:nvPr/>
        </p:nvCxnSpPr>
        <p:spPr>
          <a:xfrm flipV="1">
            <a:off x="7476496" y="2082013"/>
            <a:ext cx="1134104" cy="3032458"/>
          </a:xfrm>
          <a:prstGeom prst="bentConnector3">
            <a:avLst>
              <a:gd name="adj1" fmla="val 5000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948DA34-5507-BA4E-ACD0-8568E84A8F56}"/>
              </a:ext>
            </a:extLst>
          </p:cNvPr>
          <p:cNvSpPr txBox="1"/>
          <p:nvPr/>
        </p:nvSpPr>
        <p:spPr>
          <a:xfrm>
            <a:off x="2398495" y="1291344"/>
            <a:ext cx="4150381" cy="1815882"/>
          </a:xfrm>
          <a:prstGeom prst="rect">
            <a:avLst/>
          </a:prstGeom>
          <a:noFill/>
        </p:spPr>
        <p:txBody>
          <a:bodyPr wrap="square" rtlCol="0">
            <a:spAutoFit/>
          </a:bodyPr>
          <a:lstStyle/>
          <a:p>
            <a:r>
              <a:rPr lang="en-US" altLang="zh-TW" sz="2800" dirty="0">
                <a:solidFill>
                  <a:srgbClr val="795E26"/>
                </a:solidFill>
                <a:latin typeface="Microsoft YaHei Light" panose="020B0502040204020203" pitchFamily="34" charset="-122"/>
                <a:ea typeface="Microsoft YaHei Light" panose="020B0502040204020203" pitchFamily="34" charset="-122"/>
              </a:rPr>
              <a:t>main</a:t>
            </a:r>
            <a:r>
              <a:rPr lang="en-US" altLang="zh-TW" sz="2800" dirty="0">
                <a:solidFill>
                  <a:srgbClr val="000000"/>
                </a:solidFill>
                <a:latin typeface="Microsoft YaHei Light" panose="020B0502040204020203" pitchFamily="34" charset="-122"/>
                <a:ea typeface="Microsoft YaHei Light" panose="020B0502040204020203" pitchFamily="34" charset="-122"/>
              </a:rPr>
              <a:t>() {</a:t>
            </a:r>
          </a:p>
          <a:p>
            <a:r>
              <a:rPr lang="en-US" altLang="zh-TW" sz="2800" dirty="0">
                <a:solidFill>
                  <a:srgbClr val="000000"/>
                </a:solidFill>
                <a:latin typeface="Microsoft YaHei Light" panose="020B0502040204020203" pitchFamily="34" charset="-122"/>
                <a:ea typeface="Microsoft YaHei Light" panose="020B0502040204020203" pitchFamily="34" charset="-122"/>
              </a:rPr>
              <a:t> </a:t>
            </a:r>
            <a:r>
              <a:rPr lang="en-US" altLang="zh-TW" sz="2800" dirty="0" err="1">
                <a:solidFill>
                  <a:srgbClr val="000000"/>
                </a:solidFill>
                <a:latin typeface="Microsoft YaHei Light" panose="020B0502040204020203" pitchFamily="34" charset="-122"/>
                <a:ea typeface="Microsoft YaHei Light" panose="020B0502040204020203" pitchFamily="34" charset="-122"/>
              </a:rPr>
              <a:t>timespec</a:t>
            </a:r>
            <a:r>
              <a:rPr lang="en-US" altLang="zh-TW" sz="2800" dirty="0">
                <a:solidFill>
                  <a:srgbClr val="000000"/>
                </a:solidFill>
                <a:latin typeface="Microsoft YaHei Light" panose="020B0502040204020203" pitchFamily="34" charset="-122"/>
                <a:ea typeface="Microsoft YaHei Light" panose="020B0502040204020203" pitchFamily="34" charset="-122"/>
              </a:rPr>
              <a:t> t;</a:t>
            </a:r>
          </a:p>
          <a:p>
            <a:r>
              <a:rPr lang="en-US" altLang="zh-TW" sz="2800" dirty="0">
                <a:solidFill>
                  <a:srgbClr val="795E26"/>
                </a:solidFill>
                <a:latin typeface="Microsoft YaHei Light" panose="020B0502040204020203" pitchFamily="34" charset="-122"/>
                <a:ea typeface="Microsoft YaHei Light" panose="020B0502040204020203" pitchFamily="34" charset="-122"/>
              </a:rPr>
              <a:t> </a:t>
            </a:r>
            <a:r>
              <a:rPr lang="en-US" altLang="zh-TW" sz="2800" dirty="0" err="1">
                <a:solidFill>
                  <a:srgbClr val="795E26"/>
                </a:solidFill>
                <a:latin typeface="Microsoft YaHei Light" panose="020B0502040204020203" pitchFamily="34" charset="-122"/>
                <a:ea typeface="Microsoft YaHei Light" panose="020B0502040204020203" pitchFamily="34" charset="-122"/>
              </a:rPr>
              <a:t>clock_gettime</a:t>
            </a:r>
            <a:r>
              <a:rPr lang="en-US" altLang="zh-TW" sz="2800" dirty="0">
                <a:solidFill>
                  <a:srgbClr val="000000"/>
                </a:solidFill>
                <a:latin typeface="Microsoft YaHei Light" panose="020B0502040204020203" pitchFamily="34" charset="-122"/>
                <a:ea typeface="Microsoft YaHei Light" panose="020B0502040204020203" pitchFamily="34" charset="-122"/>
              </a:rPr>
              <a:t>(&amp;t);</a:t>
            </a:r>
          </a:p>
          <a:p>
            <a:r>
              <a:rPr lang="en-US" altLang="zh-TW" sz="2800" dirty="0">
                <a:solidFill>
                  <a:srgbClr val="000000"/>
                </a:solidFill>
                <a:latin typeface="Microsoft YaHei Light" panose="020B0502040204020203" pitchFamily="34" charset="-122"/>
                <a:ea typeface="Microsoft YaHei Light" panose="020B0502040204020203" pitchFamily="34" charset="-122"/>
              </a:rPr>
              <a:t>}</a:t>
            </a:r>
          </a:p>
        </p:txBody>
      </p:sp>
      <p:sp>
        <p:nvSpPr>
          <p:cNvPr id="25" name="橢圓 24">
            <a:extLst>
              <a:ext uri="{FF2B5EF4-FFF2-40B4-BE49-F238E27FC236}">
                <a16:creationId xmlns:a16="http://schemas.microsoft.com/office/drawing/2014/main" id="{DD5F0AFA-9EEF-A743-8850-323B213B2C07}"/>
              </a:ext>
            </a:extLst>
          </p:cNvPr>
          <p:cNvSpPr/>
          <p:nvPr/>
        </p:nvSpPr>
        <p:spPr>
          <a:xfrm>
            <a:off x="6548876" y="2199285"/>
            <a:ext cx="427703" cy="427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6" name="肘形接點 25">
            <a:extLst>
              <a:ext uri="{FF2B5EF4-FFF2-40B4-BE49-F238E27FC236}">
                <a16:creationId xmlns:a16="http://schemas.microsoft.com/office/drawing/2014/main" id="{FD39EF5A-375C-6647-A75D-CC829D87F7CF}"/>
              </a:ext>
            </a:extLst>
          </p:cNvPr>
          <p:cNvCxnSpPr>
            <a:cxnSpLocks/>
            <a:stCxn id="25" idx="6"/>
            <a:endCxn id="20" idx="0"/>
          </p:cNvCxnSpPr>
          <p:nvPr/>
        </p:nvCxnSpPr>
        <p:spPr>
          <a:xfrm flipV="1">
            <a:off x="6976579" y="1373743"/>
            <a:ext cx="2563638" cy="1039394"/>
          </a:xfrm>
          <a:prstGeom prst="bentConnector4">
            <a:avLst>
              <a:gd name="adj1" fmla="val 31869"/>
              <a:gd name="adj2" fmla="val 121994"/>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2259197-B193-1349-896F-A38EE1E366FA}"/>
              </a:ext>
            </a:extLst>
          </p:cNvPr>
          <p:cNvSpPr txBox="1"/>
          <p:nvPr/>
        </p:nvSpPr>
        <p:spPr>
          <a:xfrm>
            <a:off x="7240330" y="561982"/>
            <a:ext cx="1851789" cy="461665"/>
          </a:xfrm>
          <a:prstGeom prst="rect">
            <a:avLst/>
          </a:prstGeom>
          <a:noFill/>
        </p:spPr>
        <p:txBody>
          <a:bodyPr wrap="none" rtlCol="0">
            <a:spAutoFit/>
          </a:bodyPr>
          <a:lstStyle/>
          <a:p>
            <a:r>
              <a:rPr kumimoji="1" lang="en-US" altLang="zh-TW" sz="2400" dirty="0">
                <a:latin typeface="Microsoft YaHei Light" panose="020B0502040204020203" pitchFamily="34" charset="-122"/>
                <a:ea typeface="Microsoft YaHei Light" panose="020B0502040204020203" pitchFamily="34" charset="-122"/>
              </a:rPr>
              <a:t>function call</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8ED81BEF-E2FD-1E49-B4F4-E89CD50972EB}"/>
              </a:ext>
            </a:extLst>
          </p:cNvPr>
          <p:cNvSpPr/>
          <p:nvPr/>
        </p:nvSpPr>
        <p:spPr>
          <a:xfrm>
            <a:off x="8610600" y="1370693"/>
            <a:ext cx="1859233" cy="38366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vdso</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14655CD0-C49C-C546-99C2-6F7A8ADDFE6D}"/>
              </a:ext>
            </a:extLst>
          </p:cNvPr>
          <p:cNvSpPr/>
          <p:nvPr/>
        </p:nvSpPr>
        <p:spPr>
          <a:xfrm>
            <a:off x="7106461" y="3916355"/>
            <a:ext cx="1874173" cy="48669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Update </a:t>
            </a:r>
            <a:r>
              <a:rPr kumimoji="1" lang="en-US" altLang="zh-TW" dirty="0" err="1">
                <a:latin typeface="Microsoft YaHei Light" panose="020B0502040204020203" pitchFamily="34" charset="-122"/>
                <a:ea typeface="Microsoft YaHei Light" panose="020B0502040204020203" pitchFamily="34" charset="-122"/>
              </a:rPr>
              <a:t>vdso</a:t>
            </a:r>
            <a:endParaRPr kumimoji="1"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590843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4A469A2-B3F5-244F-84A4-AD9F20416329}"/>
              </a:ext>
            </a:extLst>
          </p:cNvPr>
          <p:cNvSpPr>
            <a:spLocks noGrp="1"/>
          </p:cNvSpPr>
          <p:nvPr>
            <p:ph idx="1"/>
          </p:nvPr>
        </p:nvSpPr>
        <p:spPr/>
        <p:txBody>
          <a:bodyPr/>
          <a:lstStyle/>
          <a:p>
            <a:r>
              <a:rPr kumimoji="1" lang="zh-CN" altLang="en-US" dirty="0"/>
              <a:t>什麼是</a:t>
            </a:r>
            <a:r>
              <a:rPr kumimoji="1" lang="en-US" altLang="zh-TW" dirty="0" err="1"/>
              <a:t>vdso</a:t>
            </a:r>
            <a:r>
              <a:rPr kumimoji="1" lang="zh-TW" altLang="en-US" dirty="0"/>
              <a:t>，用例子、流程說明</a:t>
            </a:r>
            <a:endParaRPr kumimoji="1" lang="en-US" altLang="zh-TW" dirty="0"/>
          </a:p>
          <a:p>
            <a:r>
              <a:rPr kumimoji="1" lang="zh-CN" altLang="en-US" dirty="0"/>
              <a:t>哪些東西可以用</a:t>
            </a:r>
            <a:r>
              <a:rPr kumimoji="1" lang="en-US" altLang="zh-CN" dirty="0" err="1"/>
              <a:t>vdso</a:t>
            </a:r>
            <a:r>
              <a:rPr kumimoji="1" lang="zh-CN" altLang="en-US" dirty="0"/>
              <a:t>實現？</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A7B0341C-9905-C448-8D9A-4970A63B2AEA}"/>
                  </a:ext>
                </a:extLst>
              </p14:cNvPr>
              <p14:cNvContentPartPr/>
              <p14:nvPr/>
            </p14:nvContentPartPr>
            <p14:xfrm>
              <a:off x="5126760" y="3512160"/>
              <a:ext cx="2814120" cy="716400"/>
            </p14:xfrm>
          </p:contentPart>
        </mc:Choice>
        <mc:Fallback xmlns="">
          <p:pic>
            <p:nvPicPr>
              <p:cNvPr id="2" name="筆跡 1">
                <a:extLst>
                  <a:ext uri="{FF2B5EF4-FFF2-40B4-BE49-F238E27FC236}">
                    <a16:creationId xmlns:a16="http://schemas.microsoft.com/office/drawing/2014/main" id="{A7B0341C-9905-C448-8D9A-4970A63B2AEA}"/>
                  </a:ext>
                </a:extLst>
              </p:cNvPr>
              <p:cNvPicPr/>
              <p:nvPr/>
            </p:nvPicPr>
            <p:blipFill>
              <a:blip r:embed="rId3"/>
              <a:stretch>
                <a:fillRect/>
              </a:stretch>
            </p:blipFill>
            <p:spPr>
              <a:xfrm>
                <a:off x="5110560" y="3495960"/>
                <a:ext cx="2846520" cy="748800"/>
              </a:xfrm>
              <a:prstGeom prst="rect">
                <a:avLst/>
              </a:prstGeom>
            </p:spPr>
          </p:pic>
        </mc:Fallback>
      </mc:AlternateContent>
    </p:spTree>
    <p:extLst>
      <p:ext uri="{BB962C8B-B14F-4D97-AF65-F5344CB8AC3E}">
        <p14:creationId xmlns:p14="http://schemas.microsoft.com/office/powerpoint/2010/main" val="101097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FD12A8A-AE4E-5F4B-B5F9-82A659016B45}"/>
              </a:ext>
            </a:extLst>
          </p:cNvPr>
          <p:cNvSpPr>
            <a:spLocks noGrp="1"/>
          </p:cNvSpPr>
          <p:nvPr>
            <p:ph type="ctrTitle"/>
          </p:nvPr>
        </p:nvSpPr>
        <p:spPr/>
        <p:txBody>
          <a:bodyPr/>
          <a:lstStyle/>
          <a:p>
            <a:r>
              <a:rPr kumimoji="1" lang="en-US" altLang="zh-TW" dirty="0"/>
              <a:t>Virtual machines</a:t>
            </a:r>
            <a:endParaRPr kumimoji="1" lang="zh-TW" altLang="en-US" dirty="0"/>
          </a:p>
        </p:txBody>
      </p:sp>
    </p:spTree>
    <p:extLst>
      <p:ext uri="{BB962C8B-B14F-4D97-AF65-F5344CB8AC3E}">
        <p14:creationId xmlns:p14="http://schemas.microsoft.com/office/powerpoint/2010/main" val="2377231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F0862F-8829-544F-85A1-D65096BF0D6F}"/>
              </a:ext>
            </a:extLst>
          </p:cNvPr>
          <p:cNvSpPr>
            <a:spLocks noGrp="1"/>
          </p:cNvSpPr>
          <p:nvPr>
            <p:ph type="title"/>
          </p:nvPr>
        </p:nvSpPr>
        <p:spPr/>
        <p:txBody>
          <a:bodyPr/>
          <a:lstStyle/>
          <a:p>
            <a:r>
              <a:rPr lang="zh-CN" altLang="en-US" dirty="0"/>
              <a:t>特殊指令的模擬</a:t>
            </a:r>
            <a:br>
              <a:rPr lang="en-US" altLang="zh-CN" dirty="0"/>
            </a:br>
            <a:r>
              <a:rPr lang="en-US" altLang="zh-CN" dirty="0"/>
              <a:t>	</a:t>
            </a:r>
            <a:r>
              <a:rPr lang="en-US" altLang="zh-TW" dirty="0"/>
              <a:t>trap-and-emulate</a:t>
            </a:r>
            <a:endParaRPr kumimoji="1" lang="zh-TW" altLang="en-US" dirty="0"/>
          </a:p>
        </p:txBody>
      </p:sp>
      <p:sp>
        <p:nvSpPr>
          <p:cNvPr id="5" name="矩形 4">
            <a:extLst>
              <a:ext uri="{FF2B5EF4-FFF2-40B4-BE49-F238E27FC236}">
                <a16:creationId xmlns:a16="http://schemas.microsoft.com/office/drawing/2014/main" id="{C41CA0E6-EB89-F44F-B303-0690728BF2B3}"/>
              </a:ext>
            </a:extLst>
          </p:cNvPr>
          <p:cNvSpPr/>
          <p:nvPr/>
        </p:nvSpPr>
        <p:spPr>
          <a:xfrm>
            <a:off x="1784555" y="1991032"/>
            <a:ext cx="4129548" cy="1991032"/>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gn="ctr"/>
            <a:r>
              <a:rPr kumimoji="1" lang="en-US" altLang="zh-TW" dirty="0">
                <a:latin typeface="Microsoft YaHei Light" panose="020B0502040204020203" pitchFamily="34" charset="-122"/>
                <a:ea typeface="Microsoft YaHei Light" panose="020B0502040204020203" pitchFamily="34" charset="-122"/>
              </a:rPr>
              <a:t>Guest APP</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06D57D31-F48A-A144-ADA6-069F29E8C96E}"/>
              </a:ext>
            </a:extLst>
          </p:cNvPr>
          <p:cNvSpPr/>
          <p:nvPr/>
        </p:nvSpPr>
        <p:spPr>
          <a:xfrm>
            <a:off x="2445774" y="2657167"/>
            <a:ext cx="2807109" cy="101272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r>
              <a:rPr lang="en-US" altLang="zh-TW" sz="2400" dirty="0" err="1">
                <a:latin typeface="Microsoft YaHei Light" panose="020B0502040204020203" pitchFamily="34" charset="-122"/>
                <a:ea typeface="Microsoft YaHei Light" panose="020B0502040204020203" pitchFamily="34" charset="-122"/>
              </a:rPr>
              <a:t>movq</a:t>
            </a:r>
            <a:r>
              <a:rPr lang="en-US" altLang="zh-TW" sz="2400" dirty="0">
                <a:latin typeface="Microsoft YaHei Light" panose="020B0502040204020203" pitchFamily="34" charset="-122"/>
                <a:ea typeface="Microsoft YaHei Light" panose="020B0502040204020203" pitchFamily="34" charset="-122"/>
              </a:rPr>
              <a:t> $60, %</a:t>
            </a:r>
            <a:r>
              <a:rPr lang="en-US" altLang="zh-TW" sz="2400" dirty="0" err="1">
                <a:latin typeface="Microsoft YaHei Light" panose="020B0502040204020203" pitchFamily="34" charset="-122"/>
                <a:ea typeface="Microsoft YaHei Light" panose="020B0502040204020203" pitchFamily="34" charset="-122"/>
              </a:rPr>
              <a:t>rax</a:t>
            </a:r>
            <a:endParaRPr lang="en-US" altLang="zh-TW" sz="2400" dirty="0">
              <a:latin typeface="Microsoft YaHei Light" panose="020B0502040204020203" pitchFamily="34" charset="-122"/>
              <a:ea typeface="Microsoft YaHei Light" panose="020B0502040204020203" pitchFamily="34" charset="-122"/>
            </a:endParaRPr>
          </a:p>
          <a:p>
            <a:r>
              <a:rPr lang="en-US" altLang="zh-TW" sz="2400" dirty="0" err="1">
                <a:latin typeface="Microsoft YaHei Light" panose="020B0502040204020203" pitchFamily="34" charset="-122"/>
                <a:ea typeface="Microsoft YaHei Light" panose="020B0502040204020203" pitchFamily="34" charset="-122"/>
              </a:rPr>
              <a:t>movq</a:t>
            </a:r>
            <a:r>
              <a:rPr lang="en-US" altLang="zh-TW" sz="2400" dirty="0">
                <a:latin typeface="Microsoft YaHei Light" panose="020B0502040204020203" pitchFamily="34" charset="-122"/>
                <a:ea typeface="Microsoft YaHei Light" panose="020B0502040204020203" pitchFamily="34" charset="-122"/>
              </a:rPr>
              <a:t> $2, %</a:t>
            </a:r>
            <a:r>
              <a:rPr lang="en-US" altLang="zh-TW" sz="2400" dirty="0" err="1">
                <a:latin typeface="Microsoft YaHei Light" panose="020B0502040204020203" pitchFamily="34" charset="-122"/>
                <a:ea typeface="Microsoft YaHei Light" panose="020B0502040204020203" pitchFamily="34" charset="-122"/>
              </a:rPr>
              <a:t>rdi</a:t>
            </a:r>
            <a:endParaRPr lang="en-US" altLang="zh-TW" sz="2400" dirty="0">
              <a:latin typeface="Microsoft YaHei Light" panose="020B0502040204020203" pitchFamily="34" charset="-122"/>
              <a:ea typeface="Microsoft YaHei Light" panose="020B0502040204020203" pitchFamily="34" charset="-122"/>
            </a:endParaRPr>
          </a:p>
          <a:p>
            <a:r>
              <a:rPr lang="en-US" altLang="zh-TW" sz="2400" dirty="0" err="1">
                <a:latin typeface="Microsoft YaHei Light" panose="020B0502040204020203" pitchFamily="34" charset="-122"/>
                <a:ea typeface="Microsoft YaHei Light" panose="020B0502040204020203" pitchFamily="34" charset="-122"/>
              </a:rPr>
              <a:t>syscall</a:t>
            </a:r>
            <a:endParaRPr lang="en-US" altLang="zh-TW" sz="2400"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114362ED-93F1-8647-8D25-898C23DDB5C1}"/>
              </a:ext>
            </a:extLst>
          </p:cNvPr>
          <p:cNvSpPr/>
          <p:nvPr/>
        </p:nvSpPr>
        <p:spPr>
          <a:xfrm>
            <a:off x="1784554" y="4648199"/>
            <a:ext cx="4129548" cy="1069257"/>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kumimoji="1" lang="en-US" altLang="zh-TW" dirty="0">
                <a:latin typeface="Microsoft YaHei Light" panose="020B0502040204020203" pitchFamily="34" charset="-122"/>
                <a:ea typeface="Microsoft YaHei Light" panose="020B0502040204020203" pitchFamily="34" charset="-122"/>
              </a:rPr>
              <a:t>Virtual machine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3592AFC3-A926-F547-AFCF-E7EB89531C81}"/>
              </a:ext>
            </a:extLst>
          </p:cNvPr>
          <p:cNvSpPr/>
          <p:nvPr/>
        </p:nvSpPr>
        <p:spPr>
          <a:xfrm>
            <a:off x="1784554" y="3982064"/>
            <a:ext cx="4129548" cy="666135"/>
          </a:xfrm>
          <a:prstGeom prst="rect">
            <a:avLst/>
          </a:prstGeom>
        </p:spPr>
        <p:style>
          <a:lnRef idx="1">
            <a:schemeClr val="accent4"/>
          </a:lnRef>
          <a:fillRef idx="3">
            <a:schemeClr val="accent4"/>
          </a:fillRef>
          <a:effectRef idx="2">
            <a:schemeClr val="accent4"/>
          </a:effectRef>
          <a:fontRef idx="minor">
            <a:schemeClr val="lt1"/>
          </a:fontRef>
        </p:style>
        <p:txBody>
          <a:bodyPr rtlCol="0" anchor="t"/>
          <a:lstStyle/>
          <a:p>
            <a:pPr algn="r"/>
            <a:r>
              <a:rPr kumimoji="1" lang="en-US" altLang="zh-TW" dirty="0">
                <a:latin typeface="Microsoft YaHei Light" panose="020B0502040204020203" pitchFamily="34" charset="-122"/>
                <a:ea typeface="Microsoft YaHei Light" panose="020B0502040204020203" pitchFamily="34" charset="-122"/>
              </a:rPr>
              <a:t>Guest OS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橢圓 9">
            <a:extLst>
              <a:ext uri="{FF2B5EF4-FFF2-40B4-BE49-F238E27FC236}">
                <a16:creationId xmlns:a16="http://schemas.microsoft.com/office/drawing/2014/main" id="{4455C11A-C592-1B47-9400-F0D0B38A41CD}"/>
              </a:ext>
            </a:extLst>
          </p:cNvPr>
          <p:cNvSpPr/>
          <p:nvPr/>
        </p:nvSpPr>
        <p:spPr>
          <a:xfrm>
            <a:off x="2180303" y="3427770"/>
            <a:ext cx="265471" cy="265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橢圓 10">
            <a:extLst>
              <a:ext uri="{FF2B5EF4-FFF2-40B4-BE49-F238E27FC236}">
                <a16:creationId xmlns:a16="http://schemas.microsoft.com/office/drawing/2014/main" id="{44658C63-5BD2-C049-9826-9034E9C64D96}"/>
              </a:ext>
            </a:extLst>
          </p:cNvPr>
          <p:cNvSpPr/>
          <p:nvPr/>
        </p:nvSpPr>
        <p:spPr>
          <a:xfrm>
            <a:off x="2180303" y="5182827"/>
            <a:ext cx="265471" cy="265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矩形 11">
            <a:extLst>
              <a:ext uri="{FF2B5EF4-FFF2-40B4-BE49-F238E27FC236}">
                <a16:creationId xmlns:a16="http://schemas.microsoft.com/office/drawing/2014/main" id="{5D56BF49-147D-DE43-A8FB-1BCE2583B675}"/>
              </a:ext>
            </a:extLst>
          </p:cNvPr>
          <p:cNvSpPr/>
          <p:nvPr/>
        </p:nvSpPr>
        <p:spPr>
          <a:xfrm>
            <a:off x="2733774" y="4156738"/>
            <a:ext cx="1897219" cy="39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latin typeface="Microsoft YaHei Light" panose="020B0502040204020203" pitchFamily="34" charset="-122"/>
                <a:ea typeface="Microsoft YaHei Light" panose="020B0502040204020203" pitchFamily="34" charset="-122"/>
              </a:rPr>
              <a:t>sys_call_entry</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4" name="肘形接點 13">
            <a:extLst>
              <a:ext uri="{FF2B5EF4-FFF2-40B4-BE49-F238E27FC236}">
                <a16:creationId xmlns:a16="http://schemas.microsoft.com/office/drawing/2014/main" id="{B2586BC6-2795-0343-8C1E-E1DE5835CA6D}"/>
              </a:ext>
            </a:extLst>
          </p:cNvPr>
          <p:cNvCxnSpPr>
            <a:cxnSpLocks/>
            <a:stCxn id="10" idx="2"/>
            <a:endCxn id="11" idx="2"/>
          </p:cNvCxnSpPr>
          <p:nvPr/>
        </p:nvCxnSpPr>
        <p:spPr>
          <a:xfrm rot="10800000" flipV="1">
            <a:off x="2180303" y="3560505"/>
            <a:ext cx="12700" cy="1755057"/>
          </a:xfrm>
          <a:prstGeom prst="bentConnector3">
            <a:avLst>
              <a:gd name="adj1" fmla="val 609678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肘形接點 20">
            <a:extLst>
              <a:ext uri="{FF2B5EF4-FFF2-40B4-BE49-F238E27FC236}">
                <a16:creationId xmlns:a16="http://schemas.microsoft.com/office/drawing/2014/main" id="{18A449CF-EF7C-4749-88FE-80861FDFBCA8}"/>
              </a:ext>
            </a:extLst>
          </p:cNvPr>
          <p:cNvCxnSpPr>
            <a:cxnSpLocks/>
            <a:stCxn id="11" idx="0"/>
            <a:endCxn id="12" idx="1"/>
          </p:cNvCxnSpPr>
          <p:nvPr/>
        </p:nvCxnSpPr>
        <p:spPr>
          <a:xfrm rot="5400000" flipH="1" flipV="1">
            <a:off x="2110068" y="4559122"/>
            <a:ext cx="826677" cy="420735"/>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向左箭號圖說文字 28">
            <a:extLst>
              <a:ext uri="{FF2B5EF4-FFF2-40B4-BE49-F238E27FC236}">
                <a16:creationId xmlns:a16="http://schemas.microsoft.com/office/drawing/2014/main" id="{F9C9FC1F-F7A6-5A45-A5CC-D7EE098B90BF}"/>
              </a:ext>
            </a:extLst>
          </p:cNvPr>
          <p:cNvSpPr/>
          <p:nvPr/>
        </p:nvSpPr>
        <p:spPr>
          <a:xfrm>
            <a:off x="5673619" y="1400737"/>
            <a:ext cx="6414776" cy="4955613"/>
          </a:xfrm>
          <a:prstGeom prst="leftArrowCallout">
            <a:avLst>
              <a:gd name="adj1" fmla="val 15161"/>
              <a:gd name="adj2" fmla="val 15502"/>
              <a:gd name="adj3" fmla="val 16030"/>
              <a:gd name="adj4" fmla="val 8500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latin typeface="Microsoft YaHei Light" panose="020B0502040204020203" pitchFamily="34" charset="-122"/>
                <a:ea typeface="Microsoft YaHei Light" panose="020B0502040204020203" pitchFamily="34" charset="-122"/>
              </a:rPr>
              <a:t>trap-and-emulate</a:t>
            </a:r>
          </a:p>
          <a:p>
            <a:pPr marL="457200" indent="-457200">
              <a:buFont typeface="Arial" panose="020B0604020202020204" pitchFamily="34" charset="0"/>
              <a:buChar char="•"/>
            </a:pPr>
            <a:r>
              <a:rPr lang="zh-CN" altLang="en-US" sz="2800" dirty="0">
                <a:latin typeface="Microsoft YaHei Light" panose="020B0502040204020203" pitchFamily="34" charset="-122"/>
                <a:ea typeface="Microsoft YaHei Light" panose="020B0502040204020203" pitchFamily="34" charset="-122"/>
              </a:rPr>
              <a:t>目的：模擬出</a:t>
            </a:r>
            <a:r>
              <a:rPr lang="en-US" altLang="zh-CN" sz="2800" dirty="0">
                <a:latin typeface="Microsoft YaHei Light" panose="020B0502040204020203" pitchFamily="34" charset="-122"/>
                <a:ea typeface="Microsoft YaHei Light" panose="020B0502040204020203" pitchFamily="34" charset="-122"/>
              </a:rPr>
              <a:t>privilege instruction</a:t>
            </a:r>
          </a:p>
          <a:p>
            <a:pPr marL="457200" indent="-457200">
              <a:buFont typeface="Arial" panose="020B0604020202020204" pitchFamily="34" charset="0"/>
              <a:buChar char="•"/>
            </a:pPr>
            <a:r>
              <a:rPr lang="zh-CN" altLang="en-US" sz="2800" dirty="0">
                <a:latin typeface="Microsoft YaHei Light" panose="020B0502040204020203" pitchFamily="34" charset="-122"/>
                <a:ea typeface="Microsoft YaHei Light" panose="020B0502040204020203" pitchFamily="34" charset="-122"/>
              </a:rPr>
              <a:t>假設</a:t>
            </a:r>
            <a:r>
              <a:rPr lang="en-US" altLang="zh-CN" sz="2800" dirty="0">
                <a:latin typeface="Microsoft YaHei Light" panose="020B0502040204020203" pitchFamily="34" charset="-122"/>
                <a:ea typeface="Microsoft YaHei Light" panose="020B0502040204020203" pitchFamily="34" charset="-122"/>
              </a:rPr>
              <a:t>guest OS</a:t>
            </a:r>
            <a:r>
              <a:rPr lang="zh-CN" altLang="en-US" sz="2800" dirty="0">
                <a:latin typeface="Microsoft YaHei Light" panose="020B0502040204020203" pitchFamily="34" charset="-122"/>
                <a:ea typeface="Microsoft YaHei Light" panose="020B0502040204020203" pitchFamily="34" charset="-122"/>
              </a:rPr>
              <a:t>和</a:t>
            </a:r>
            <a:r>
              <a:rPr lang="en-US" altLang="zh-CN" sz="2800" dirty="0">
                <a:latin typeface="Microsoft YaHei Light" panose="020B0502040204020203" pitchFamily="34" charset="-122"/>
                <a:ea typeface="Microsoft YaHei Light" panose="020B0502040204020203" pitchFamily="34" charset="-122"/>
              </a:rPr>
              <a:t>guest APP</a:t>
            </a:r>
            <a:r>
              <a:rPr lang="zh-CN" altLang="en-US" sz="2800" dirty="0">
                <a:latin typeface="Microsoft YaHei Light" panose="020B0502040204020203" pitchFamily="34" charset="-122"/>
                <a:ea typeface="Microsoft YaHei Light" panose="020B0502040204020203" pitchFamily="34" charset="-122"/>
              </a:rPr>
              <a:t>都執行於</a:t>
            </a:r>
            <a:r>
              <a:rPr lang="en-US" altLang="zh-CN" sz="2800" dirty="0">
                <a:latin typeface="Microsoft YaHei Light" panose="020B0502040204020203" pitchFamily="34" charset="-122"/>
                <a:ea typeface="Microsoft YaHei Light" panose="020B0502040204020203" pitchFamily="34" charset="-122"/>
              </a:rPr>
              <a:t>user mode</a:t>
            </a:r>
          </a:p>
          <a:p>
            <a:pPr marL="457200" indent="-457200">
              <a:buFont typeface="Arial" panose="020B0604020202020204" pitchFamily="34" charset="0"/>
              <a:buChar char="•"/>
            </a:pPr>
            <a:r>
              <a:rPr lang="zh-CN" altLang="en-US" sz="2800" dirty="0">
                <a:latin typeface="Microsoft YaHei Light" panose="020B0502040204020203" pitchFamily="34" charset="-122"/>
                <a:ea typeface="Microsoft YaHei Light" panose="020B0502040204020203" pitchFamily="34" charset="-122"/>
              </a:rPr>
              <a:t>當</a:t>
            </a:r>
            <a:r>
              <a:rPr lang="en-US" altLang="zh-CN" sz="2800" dirty="0">
                <a:latin typeface="Microsoft YaHei Light" panose="020B0502040204020203" pitchFamily="34" charset="-122"/>
                <a:ea typeface="Microsoft YaHei Light" panose="020B0502040204020203" pitchFamily="34" charset="-122"/>
              </a:rPr>
              <a:t>guest OS</a:t>
            </a:r>
            <a:r>
              <a:rPr lang="zh-CN" altLang="en-US" sz="2800" dirty="0">
                <a:latin typeface="Microsoft YaHei Light" panose="020B0502040204020203" pitchFamily="34" charset="-122"/>
                <a:ea typeface="Microsoft YaHei Light" panose="020B0502040204020203" pitchFamily="34" charset="-122"/>
              </a:rPr>
              <a:t>或者</a:t>
            </a:r>
            <a:r>
              <a:rPr lang="en-US" altLang="zh-CN" sz="2800" dirty="0">
                <a:latin typeface="Microsoft YaHei Light" panose="020B0502040204020203" pitchFamily="34" charset="-122"/>
                <a:ea typeface="Microsoft YaHei Light" panose="020B0502040204020203" pitchFamily="34" charset="-122"/>
              </a:rPr>
              <a:t>guest APP</a:t>
            </a:r>
            <a:r>
              <a:rPr lang="zh-CN" altLang="en-US" sz="2800" dirty="0">
                <a:latin typeface="Microsoft YaHei Light" panose="020B0502040204020203" pitchFamily="34" charset="-122"/>
                <a:ea typeface="Microsoft YaHei Light" panose="020B0502040204020203" pitchFamily="34" charset="-122"/>
              </a:rPr>
              <a:t>執行於「真實」的</a:t>
            </a:r>
            <a:r>
              <a:rPr lang="en-US" altLang="zh-CN" sz="2800" dirty="0">
                <a:latin typeface="Microsoft YaHei Light" panose="020B0502040204020203" pitchFamily="34" charset="-122"/>
                <a:ea typeface="Microsoft YaHei Light" panose="020B0502040204020203" pitchFamily="34" charset="-122"/>
              </a:rPr>
              <a:t>user mode</a:t>
            </a:r>
          </a:p>
          <a:p>
            <a:pPr marL="457200" indent="-457200">
              <a:buFont typeface="Arial" panose="020B0604020202020204" pitchFamily="34" charset="0"/>
              <a:buChar char="•"/>
            </a:pPr>
            <a:r>
              <a:rPr lang="en-US" altLang="zh-CN" sz="2800" dirty="0">
                <a:latin typeface="Microsoft YaHei Light" panose="020B0502040204020203" pitchFamily="34" charset="-122"/>
                <a:ea typeface="Microsoft YaHei Light" panose="020B0502040204020203" pitchFamily="34" charset="-122"/>
              </a:rPr>
              <a:t>privilege instruction</a:t>
            </a:r>
            <a:r>
              <a:rPr lang="zh-CN" altLang="en-US" sz="2800" dirty="0">
                <a:latin typeface="Microsoft YaHei Light" panose="020B0502040204020203" pitchFamily="34" charset="-122"/>
                <a:ea typeface="Microsoft YaHei Light" panose="020B0502040204020203" pitchFamily="34" charset="-122"/>
              </a:rPr>
              <a:t>會切換到「真實」的</a:t>
            </a:r>
            <a:r>
              <a:rPr lang="en-US" altLang="zh-CN" sz="2800" dirty="0">
                <a:latin typeface="Microsoft YaHei Light" panose="020B0502040204020203" pitchFamily="34" charset="-122"/>
                <a:ea typeface="Microsoft YaHei Light" panose="020B0502040204020203" pitchFamily="34" charset="-122"/>
              </a:rPr>
              <a:t>kernel mode</a:t>
            </a:r>
          </a:p>
          <a:p>
            <a:pPr marL="457200" indent="-457200">
              <a:buFont typeface="Arial" panose="020B0604020202020204" pitchFamily="34" charset="0"/>
              <a:buChar char="•"/>
            </a:pPr>
            <a:r>
              <a:rPr lang="en-US" altLang="zh-TW" sz="2800" dirty="0">
                <a:latin typeface="Microsoft YaHei Light" panose="020B0502040204020203" pitchFamily="34" charset="-122"/>
                <a:ea typeface="Microsoft YaHei Light" panose="020B0502040204020203" pitchFamily="34" charset="-122"/>
              </a:rPr>
              <a:t>Virtual machine</a:t>
            </a:r>
            <a:r>
              <a:rPr lang="zh-CN" altLang="en-US" sz="2800" dirty="0">
                <a:latin typeface="Microsoft YaHei Light" panose="020B0502040204020203" pitchFamily="34" charset="-122"/>
                <a:ea typeface="Microsoft YaHei Light" panose="020B0502040204020203" pitchFamily="34" charset="-122"/>
              </a:rPr>
              <a:t>模擬出該指令對</a:t>
            </a:r>
            <a:r>
              <a:rPr lang="en-US" altLang="zh-CN" sz="2800" dirty="0">
                <a:latin typeface="Microsoft YaHei Light" panose="020B0502040204020203" pitchFamily="34" charset="-122"/>
                <a:ea typeface="Microsoft YaHei Light" panose="020B0502040204020203" pitchFamily="34" charset="-122"/>
              </a:rPr>
              <a:t>virtual machine</a:t>
            </a:r>
            <a:r>
              <a:rPr lang="zh-CN" altLang="en-US" sz="2800" dirty="0">
                <a:latin typeface="Microsoft YaHei Light" panose="020B0502040204020203" pitchFamily="34" charset="-122"/>
                <a:ea typeface="Microsoft YaHei Light" panose="020B0502040204020203" pitchFamily="34" charset="-122"/>
              </a:rPr>
              <a:t>該有的影響</a:t>
            </a:r>
            <a:endParaRPr lang="en-US" altLang="zh-TW" sz="2800"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2D08ECDA-0AB2-7743-83B8-63903C983F9D}"/>
                  </a:ext>
                </a:extLst>
              </p14:cNvPr>
              <p14:cNvContentPartPr/>
              <p14:nvPr/>
            </p14:nvContentPartPr>
            <p14:xfrm>
              <a:off x="6737400" y="1939320"/>
              <a:ext cx="3474360" cy="220680"/>
            </p14:xfrm>
          </p:contentPart>
        </mc:Choice>
        <mc:Fallback xmlns="">
          <p:pic>
            <p:nvPicPr>
              <p:cNvPr id="3" name="筆跡 2">
                <a:extLst>
                  <a:ext uri="{FF2B5EF4-FFF2-40B4-BE49-F238E27FC236}">
                    <a16:creationId xmlns:a16="http://schemas.microsoft.com/office/drawing/2014/main" id="{2D08ECDA-0AB2-7743-83B8-63903C983F9D}"/>
                  </a:ext>
                </a:extLst>
              </p:cNvPr>
              <p:cNvPicPr/>
              <p:nvPr/>
            </p:nvPicPr>
            <p:blipFill>
              <a:blip r:embed="rId3"/>
              <a:stretch>
                <a:fillRect/>
              </a:stretch>
            </p:blipFill>
            <p:spPr>
              <a:xfrm>
                <a:off x="6721200" y="1923120"/>
                <a:ext cx="3506760" cy="253080"/>
              </a:xfrm>
              <a:prstGeom prst="rect">
                <a:avLst/>
              </a:prstGeom>
            </p:spPr>
          </p:pic>
        </mc:Fallback>
      </mc:AlternateContent>
    </p:spTree>
    <p:extLst>
      <p:ext uri="{BB962C8B-B14F-4D97-AF65-F5344CB8AC3E}">
        <p14:creationId xmlns:p14="http://schemas.microsoft.com/office/powerpoint/2010/main" val="2218794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38AF2-677F-2E48-B4C9-39BAF272A856}"/>
              </a:ext>
            </a:extLst>
          </p:cNvPr>
          <p:cNvSpPr>
            <a:spLocks noGrp="1"/>
          </p:cNvSpPr>
          <p:nvPr>
            <p:ph type="title"/>
          </p:nvPr>
        </p:nvSpPr>
        <p:spPr/>
        <p:txBody>
          <a:bodyPr/>
          <a:lstStyle/>
          <a:p>
            <a:r>
              <a:rPr kumimoji="1" lang="en-US" altLang="zh-TW" dirty="0"/>
              <a:t>Para-virtualization</a:t>
            </a:r>
            <a:r>
              <a:rPr kumimoji="1" lang="zh-TW" altLang="en-US" dirty="0"/>
              <a:t>（以</a:t>
            </a:r>
            <a:r>
              <a:rPr kumimoji="1" lang="en-US" altLang="zh-TW" dirty="0"/>
              <a:t>KVM</a:t>
            </a:r>
            <a:r>
              <a:rPr kumimoji="1" lang="zh-CN" altLang="en-US" dirty="0"/>
              <a:t>為例</a:t>
            </a:r>
            <a:r>
              <a:rPr kumimoji="1" lang="zh-TW" altLang="en-US" dirty="0"/>
              <a:t>）</a:t>
            </a:r>
          </a:p>
        </p:txBody>
      </p:sp>
      <p:sp>
        <p:nvSpPr>
          <p:cNvPr id="3" name="內容版面配置區 2">
            <a:extLst>
              <a:ext uri="{FF2B5EF4-FFF2-40B4-BE49-F238E27FC236}">
                <a16:creationId xmlns:a16="http://schemas.microsoft.com/office/drawing/2014/main" id="{3A6322B4-7485-CC49-9626-A1BE19322CFB}"/>
              </a:ext>
            </a:extLst>
          </p:cNvPr>
          <p:cNvSpPr>
            <a:spLocks noGrp="1"/>
          </p:cNvSpPr>
          <p:nvPr>
            <p:ph idx="1"/>
          </p:nvPr>
        </p:nvSpPr>
        <p:spPr/>
        <p:txBody>
          <a:bodyPr/>
          <a:lstStyle/>
          <a:p>
            <a:pPr marL="0" indent="0">
              <a:buNone/>
            </a:pPr>
            <a:r>
              <a:rPr kumimoji="1" lang="zh-CN" altLang="en-US" dirty="0"/>
              <a:t>有些時候，上層的作業系統如果能夠跟</a:t>
            </a:r>
            <a:r>
              <a:rPr kumimoji="1" lang="en-US" altLang="zh-CN" dirty="0"/>
              <a:t>host machine</a:t>
            </a:r>
            <a:r>
              <a:rPr kumimoji="1" lang="zh-CN" altLang="en-US" dirty="0"/>
              <a:t>進行溝通會有更好的效能表現，以</a:t>
            </a:r>
            <a:r>
              <a:rPr kumimoji="1" lang="en-US" altLang="zh-CN" dirty="0"/>
              <a:t>KVM</a:t>
            </a:r>
            <a:r>
              <a:rPr kumimoji="1" lang="zh-CN" altLang="en-US" dirty="0"/>
              <a:t>（</a:t>
            </a:r>
            <a:r>
              <a:rPr kumimoji="1" lang="en-US" altLang="zh-CN" dirty="0"/>
              <a:t>Linux kernel virtual machine</a:t>
            </a:r>
            <a:r>
              <a:rPr kumimoji="1" lang="zh-CN" altLang="en-US" dirty="0"/>
              <a:t>）而言提供下列函數：</a:t>
            </a:r>
            <a:endParaRPr kumimoji="1" lang="en-US" altLang="zh-TW" dirty="0"/>
          </a:p>
          <a:p>
            <a:r>
              <a:rPr kumimoji="1" lang="en-US" altLang="zh-TW" dirty="0"/>
              <a:t>network device (</a:t>
            </a:r>
            <a:r>
              <a:rPr kumimoji="1" lang="en-US" altLang="zh-TW" dirty="0" err="1"/>
              <a:t>virtio</a:t>
            </a:r>
            <a:r>
              <a:rPr kumimoji="1" lang="en-US" altLang="zh-TW" dirty="0"/>
              <a:t>-net)</a:t>
            </a:r>
          </a:p>
          <a:p>
            <a:r>
              <a:rPr kumimoji="1" lang="en-US" altLang="zh-TW" dirty="0"/>
              <a:t>block device (</a:t>
            </a:r>
            <a:r>
              <a:rPr kumimoji="1" lang="en-US" altLang="zh-TW" dirty="0" err="1"/>
              <a:t>virtio-blk</a:t>
            </a:r>
            <a:r>
              <a:rPr kumimoji="1" lang="en-US" altLang="zh-TW" dirty="0"/>
              <a:t>)</a:t>
            </a:r>
          </a:p>
          <a:p>
            <a:r>
              <a:rPr kumimoji="1" lang="en-US" altLang="zh-TW" dirty="0"/>
              <a:t>controller device (</a:t>
            </a:r>
            <a:r>
              <a:rPr kumimoji="1" lang="en-US" altLang="zh-TW" dirty="0" err="1"/>
              <a:t>virtio-scsi</a:t>
            </a:r>
            <a:r>
              <a:rPr kumimoji="1" lang="en-US" altLang="zh-TW" dirty="0"/>
              <a:t>)</a:t>
            </a:r>
          </a:p>
          <a:p>
            <a:r>
              <a:rPr kumimoji="1" lang="en-US" altLang="zh-TW" dirty="0"/>
              <a:t>serial device (</a:t>
            </a:r>
            <a:r>
              <a:rPr kumimoji="1" lang="en-US" altLang="zh-TW" dirty="0" err="1"/>
              <a:t>virtio</a:t>
            </a:r>
            <a:r>
              <a:rPr kumimoji="1" lang="en-US" altLang="zh-TW" dirty="0"/>
              <a:t>-serial)</a:t>
            </a:r>
          </a:p>
          <a:p>
            <a:r>
              <a:rPr kumimoji="1" lang="en-US" altLang="zh-TW" dirty="0"/>
              <a:t>balloon device (</a:t>
            </a:r>
            <a:r>
              <a:rPr kumimoji="1" lang="en-US" altLang="zh-TW" dirty="0" err="1"/>
              <a:t>virtio</a:t>
            </a:r>
            <a:r>
              <a:rPr kumimoji="1" lang="en-US" altLang="zh-TW" dirty="0"/>
              <a:t>-balloon)</a:t>
            </a:r>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A3764BB2-76D2-D645-ABFF-6F363094CDD7}"/>
                  </a:ext>
                </a:extLst>
              </p14:cNvPr>
              <p14:cNvContentPartPr/>
              <p14:nvPr/>
            </p14:nvContentPartPr>
            <p14:xfrm>
              <a:off x="549720" y="1333800"/>
              <a:ext cx="4779000" cy="189720"/>
            </p14:xfrm>
          </p:contentPart>
        </mc:Choice>
        <mc:Fallback xmlns="">
          <p:pic>
            <p:nvPicPr>
              <p:cNvPr id="4" name="筆跡 3">
                <a:extLst>
                  <a:ext uri="{FF2B5EF4-FFF2-40B4-BE49-F238E27FC236}">
                    <a16:creationId xmlns:a16="http://schemas.microsoft.com/office/drawing/2014/main" id="{A3764BB2-76D2-D645-ABFF-6F363094CDD7}"/>
                  </a:ext>
                </a:extLst>
              </p:cNvPr>
              <p:cNvPicPr/>
              <p:nvPr/>
            </p:nvPicPr>
            <p:blipFill>
              <a:blip r:embed="rId3"/>
              <a:stretch>
                <a:fillRect/>
              </a:stretch>
            </p:blipFill>
            <p:spPr>
              <a:xfrm>
                <a:off x="533520" y="1317600"/>
                <a:ext cx="4811400" cy="222120"/>
              </a:xfrm>
              <a:prstGeom prst="rect">
                <a:avLst/>
              </a:prstGeom>
            </p:spPr>
          </p:pic>
        </mc:Fallback>
      </mc:AlternateContent>
    </p:spTree>
    <p:extLst>
      <p:ext uri="{BB962C8B-B14F-4D97-AF65-F5344CB8AC3E}">
        <p14:creationId xmlns:p14="http://schemas.microsoft.com/office/powerpoint/2010/main" val="1363300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E8E62-C890-CD49-BE16-228C37561506}"/>
              </a:ext>
            </a:extLst>
          </p:cNvPr>
          <p:cNvSpPr>
            <a:spLocks noGrp="1"/>
          </p:cNvSpPr>
          <p:nvPr>
            <p:ph type="title"/>
          </p:nvPr>
        </p:nvSpPr>
        <p:spPr/>
        <p:txBody>
          <a:bodyPr/>
          <a:lstStyle/>
          <a:p>
            <a:r>
              <a:rPr kumimoji="1" lang="en-US" altLang="zh-TW" dirty="0"/>
              <a:t>Para-virtualization</a:t>
            </a:r>
            <a:r>
              <a:rPr kumimoji="1" lang="zh-TW" altLang="en-US" dirty="0"/>
              <a:t>（以</a:t>
            </a:r>
            <a:r>
              <a:rPr kumimoji="1" lang="en-US" altLang="zh-TW" dirty="0"/>
              <a:t>KVM</a:t>
            </a:r>
            <a:r>
              <a:rPr kumimoji="1" lang="zh-CN" altLang="en-US" dirty="0"/>
              <a:t>為例</a:t>
            </a:r>
            <a:r>
              <a:rPr kumimoji="1" lang="zh-TW" altLang="en-US" dirty="0"/>
              <a:t>）</a:t>
            </a:r>
          </a:p>
        </p:txBody>
      </p:sp>
      <p:sp>
        <p:nvSpPr>
          <p:cNvPr id="3" name="內容版面配置區 2">
            <a:extLst>
              <a:ext uri="{FF2B5EF4-FFF2-40B4-BE49-F238E27FC236}">
                <a16:creationId xmlns:a16="http://schemas.microsoft.com/office/drawing/2014/main" id="{D9D88271-CF71-3D42-BFA7-220695CF3CAC}"/>
              </a:ext>
            </a:extLst>
          </p:cNvPr>
          <p:cNvSpPr>
            <a:spLocks noGrp="1"/>
          </p:cNvSpPr>
          <p:nvPr>
            <p:ph idx="1"/>
          </p:nvPr>
        </p:nvSpPr>
        <p:spPr/>
        <p:txBody>
          <a:bodyPr/>
          <a:lstStyle/>
          <a:p>
            <a:pPr>
              <a:lnSpc>
                <a:spcPct val="150000"/>
              </a:lnSpc>
            </a:pPr>
            <a:r>
              <a:rPr kumimoji="1" lang="en-US" altLang="zh-TW" dirty="0"/>
              <a:t>balloon device (</a:t>
            </a:r>
            <a:r>
              <a:rPr kumimoji="1" lang="en-US" altLang="zh-TW" dirty="0" err="1"/>
              <a:t>virtio</a:t>
            </a:r>
            <a:r>
              <a:rPr kumimoji="1" lang="en-US" altLang="zh-TW" dirty="0"/>
              <a:t>-balloon)</a:t>
            </a:r>
          </a:p>
          <a:p>
            <a:pPr lvl="1">
              <a:lnSpc>
                <a:spcPct val="150000"/>
              </a:lnSpc>
            </a:pPr>
            <a:r>
              <a:rPr kumimoji="1" lang="zh-CN" altLang="en-US" dirty="0"/>
              <a:t>假設上層共有</a:t>
            </a:r>
            <a:r>
              <a:rPr kumimoji="1" lang="en-US" altLang="zh-CN" dirty="0"/>
              <a:t>3</a:t>
            </a:r>
            <a:r>
              <a:rPr kumimoji="1" lang="zh-CN" altLang="en-US" dirty="0"/>
              <a:t>個</a:t>
            </a:r>
            <a:r>
              <a:rPr kumimoji="1" lang="en-US" altLang="zh-CN" dirty="0"/>
              <a:t>VM</a:t>
            </a:r>
            <a:r>
              <a:rPr kumimoji="1" lang="zh-CN" altLang="en-US" dirty="0"/>
              <a:t>，其中「</a:t>
            </a:r>
            <a:r>
              <a:rPr kumimoji="1" lang="zh-CN" altLang="en-US" dirty="0">
                <a:solidFill>
                  <a:srgbClr val="FF0000"/>
                </a:solidFill>
              </a:rPr>
              <a:t>第一個</a:t>
            </a:r>
            <a:r>
              <a:rPr kumimoji="1" lang="en-US" altLang="zh-CN" dirty="0">
                <a:solidFill>
                  <a:srgbClr val="FF0000"/>
                </a:solidFill>
              </a:rPr>
              <a:t>VM</a:t>
            </a:r>
            <a:r>
              <a:rPr kumimoji="1" lang="zh-CN" altLang="en-US" dirty="0"/>
              <a:t>」忽然需要大量的實體記憶體（</a:t>
            </a:r>
            <a:r>
              <a:rPr kumimoji="1" lang="en-US" altLang="zh-CN" dirty="0"/>
              <a:t>DRAM</a:t>
            </a:r>
            <a:r>
              <a:rPr kumimoji="1" lang="zh-CN" altLang="en-US" dirty="0"/>
              <a:t>），而</a:t>
            </a:r>
            <a:r>
              <a:rPr kumimoji="1" lang="en-US" altLang="zh-CN" dirty="0"/>
              <a:t>host OS</a:t>
            </a:r>
            <a:r>
              <a:rPr kumimoji="1" lang="zh-CN" altLang="en-US" dirty="0"/>
              <a:t>已經沒有多餘的記憶體可以給「</a:t>
            </a:r>
            <a:r>
              <a:rPr kumimoji="1" lang="zh-CN" altLang="en-US" dirty="0">
                <a:solidFill>
                  <a:srgbClr val="FF0000"/>
                </a:solidFill>
              </a:rPr>
              <a:t>第一個</a:t>
            </a:r>
            <a:r>
              <a:rPr kumimoji="1" lang="en-US" altLang="zh-CN" dirty="0">
                <a:solidFill>
                  <a:srgbClr val="FF0000"/>
                </a:solidFill>
              </a:rPr>
              <a:t>VM</a:t>
            </a:r>
            <a:r>
              <a:rPr kumimoji="1" lang="zh-CN" altLang="en-US" dirty="0"/>
              <a:t>」怎麼辦？</a:t>
            </a:r>
            <a:endParaRPr kumimoji="1" lang="en-US" altLang="zh-CN" dirty="0"/>
          </a:p>
          <a:p>
            <a:pPr lvl="1">
              <a:lnSpc>
                <a:spcPct val="150000"/>
              </a:lnSpc>
            </a:pPr>
            <a:r>
              <a:rPr kumimoji="1" lang="zh-CN" altLang="en-US" dirty="0"/>
              <a:t>與其他</a:t>
            </a:r>
            <a:r>
              <a:rPr kumimoji="1" lang="en-US" altLang="zh-CN" dirty="0"/>
              <a:t>VM</a:t>
            </a:r>
            <a:r>
              <a:rPr kumimoji="1" lang="zh-CN" altLang="en-US" dirty="0"/>
              <a:t>協調，要求另外二個</a:t>
            </a:r>
            <a:r>
              <a:rPr kumimoji="1" lang="en-US" altLang="zh-CN" dirty="0"/>
              <a:t>VM</a:t>
            </a:r>
            <a:r>
              <a:rPr kumimoji="1" lang="zh-CN" altLang="en-US" dirty="0"/>
              <a:t>各貢獻出</a:t>
            </a:r>
            <a:r>
              <a:rPr kumimoji="1" lang="en-US" altLang="zh-CN" dirty="0"/>
              <a:t>2GB</a:t>
            </a:r>
            <a:r>
              <a:rPr kumimoji="1" lang="zh-CN" altLang="en-US" dirty="0"/>
              <a:t>的</a:t>
            </a:r>
            <a:r>
              <a:rPr kumimoji="1" lang="en-US" altLang="zh-CN" dirty="0"/>
              <a:t>RAM</a:t>
            </a:r>
          </a:p>
          <a:p>
            <a:pPr lvl="1">
              <a:lnSpc>
                <a:spcPct val="150000"/>
              </a:lnSpc>
            </a:pPr>
            <a:r>
              <a:rPr kumimoji="1" lang="zh-CN" altLang="en-US" dirty="0"/>
              <a:t>上述方法可以透過</a:t>
            </a:r>
            <a:r>
              <a:rPr kumimoji="1" lang="en-US" altLang="zh-CN" dirty="0"/>
              <a:t>balloon device</a:t>
            </a:r>
            <a:r>
              <a:rPr kumimoji="1" lang="zh-CN" altLang="en-US" dirty="0"/>
              <a:t>實作出來</a:t>
            </a:r>
            <a:endParaRPr kumimoji="1" lang="en-US" altLang="zh-TW" dirty="0"/>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846F7F40-E844-E440-B2AD-06953F95DBCC}"/>
                  </a:ext>
                </a:extLst>
              </p14:cNvPr>
              <p14:cNvContentPartPr/>
              <p14:nvPr/>
            </p14:nvContentPartPr>
            <p14:xfrm>
              <a:off x="1189080" y="2795760"/>
              <a:ext cx="4111200" cy="131760"/>
            </p14:xfrm>
          </p:contentPart>
        </mc:Choice>
        <mc:Fallback xmlns="">
          <p:pic>
            <p:nvPicPr>
              <p:cNvPr id="4" name="筆跡 3">
                <a:extLst>
                  <a:ext uri="{FF2B5EF4-FFF2-40B4-BE49-F238E27FC236}">
                    <a16:creationId xmlns:a16="http://schemas.microsoft.com/office/drawing/2014/main" id="{846F7F40-E844-E440-B2AD-06953F95DBCC}"/>
                  </a:ext>
                </a:extLst>
              </p:cNvPr>
              <p:cNvPicPr/>
              <p:nvPr/>
            </p:nvPicPr>
            <p:blipFill>
              <a:blip r:embed="rId3"/>
              <a:stretch>
                <a:fillRect/>
              </a:stretch>
            </p:blipFill>
            <p:spPr>
              <a:xfrm>
                <a:off x="1172880" y="2779560"/>
                <a:ext cx="4143600" cy="164160"/>
              </a:xfrm>
              <a:prstGeom prst="rect">
                <a:avLst/>
              </a:prstGeom>
            </p:spPr>
          </p:pic>
        </mc:Fallback>
      </mc:AlternateContent>
    </p:spTree>
    <p:extLst>
      <p:ext uri="{BB962C8B-B14F-4D97-AF65-F5344CB8AC3E}">
        <p14:creationId xmlns:p14="http://schemas.microsoft.com/office/powerpoint/2010/main" val="144715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54791-D889-884F-86F1-7448E3D1D9DD}"/>
              </a:ext>
            </a:extLst>
          </p:cNvPr>
          <p:cNvSpPr>
            <a:spLocks noGrp="1"/>
          </p:cNvSpPr>
          <p:nvPr>
            <p:ph type="title"/>
          </p:nvPr>
        </p:nvSpPr>
        <p:spPr/>
        <p:txBody>
          <a:bodyPr/>
          <a:lstStyle/>
          <a:p>
            <a:r>
              <a:rPr kumimoji="1" lang="en-US" altLang="zh-TW" dirty="0"/>
              <a:t>Balloon</a:t>
            </a:r>
            <a:r>
              <a:rPr kumimoji="1" lang="zh-CN" altLang="en-US" dirty="0"/>
              <a:t>的最原始想法</a:t>
            </a:r>
            <a:endParaRPr kumimoji="1" lang="zh-TW" altLang="en-US" dirty="0"/>
          </a:p>
        </p:txBody>
      </p:sp>
      <p:sp>
        <p:nvSpPr>
          <p:cNvPr id="16" name="圓角矩形 15">
            <a:extLst>
              <a:ext uri="{FF2B5EF4-FFF2-40B4-BE49-F238E27FC236}">
                <a16:creationId xmlns:a16="http://schemas.microsoft.com/office/drawing/2014/main" id="{578143BC-DA45-1D43-8CCE-36BCFDFE7807}"/>
              </a:ext>
            </a:extLst>
          </p:cNvPr>
          <p:cNvSpPr/>
          <p:nvPr/>
        </p:nvSpPr>
        <p:spPr>
          <a:xfrm>
            <a:off x="8550193" y="2286000"/>
            <a:ext cx="3322260" cy="368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zh-CN" altLang="en-US" sz="2000" dirty="0">
                <a:latin typeface="Microsoft YaHei Light" panose="020B0502040204020203" pitchFamily="34" charset="-122"/>
                <a:ea typeface="Microsoft YaHei Light" panose="020B0502040204020203" pitchFamily="34" charset="-122"/>
              </a:rPr>
              <a:t>增加</a:t>
            </a:r>
            <a:r>
              <a:rPr kumimoji="1" lang="en-US" altLang="zh-CN" sz="2000" dirty="0">
                <a:latin typeface="Microsoft YaHei Light" panose="020B0502040204020203" pitchFamily="34" charset="-122"/>
                <a:ea typeface="Microsoft YaHei Light" panose="020B0502040204020203" pitchFamily="34" charset="-122"/>
              </a:rPr>
              <a:t>OS</a:t>
            </a:r>
            <a:r>
              <a:rPr kumimoji="1" lang="zh-CN" altLang="en-US" sz="2000" dirty="0">
                <a:latin typeface="Microsoft YaHei Light" panose="020B0502040204020203" pitchFamily="34" charset="-122"/>
                <a:ea typeface="Microsoft YaHei Light" panose="020B0502040204020203" pitchFamily="34" charset="-122"/>
              </a:rPr>
              <a:t>的記憶體壓力</a:t>
            </a:r>
            <a:endParaRPr kumimoji="1" lang="en-US" altLang="zh-CN" sz="2000"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kumimoji="1" lang="zh-TW" altLang="en-US" sz="2000" dirty="0">
                <a:latin typeface="Microsoft YaHei Light" panose="020B0502040204020203" pitchFamily="34" charset="-122"/>
                <a:ea typeface="Microsoft YaHei Light" panose="020B0502040204020203" pitchFamily="34" charset="-122"/>
              </a:rPr>
              <a:t>促使</a:t>
            </a:r>
            <a:r>
              <a:rPr kumimoji="1" lang="en-US" altLang="zh-TW" sz="2000" dirty="0">
                <a:latin typeface="Microsoft YaHei Light" panose="020B0502040204020203" pitchFamily="34" charset="-122"/>
                <a:ea typeface="Microsoft YaHei Light" panose="020B0502040204020203" pitchFamily="34" charset="-122"/>
              </a:rPr>
              <a:t>OS</a:t>
            </a:r>
            <a:r>
              <a:rPr kumimoji="1" lang="zh-CN" altLang="en-US" sz="2000" dirty="0">
                <a:latin typeface="Microsoft YaHei Light" panose="020B0502040204020203" pitchFamily="34" charset="-122"/>
                <a:ea typeface="Microsoft YaHei Light" panose="020B0502040204020203" pitchFamily="34" charset="-122"/>
              </a:rPr>
              <a:t>釋放出「不見得需要的部分」，例如：</a:t>
            </a:r>
            <a:r>
              <a:rPr kumimoji="1" lang="en-US" altLang="zh-CN" sz="2000" dirty="0">
                <a:latin typeface="Microsoft YaHei Light" panose="020B0502040204020203" pitchFamily="34" charset="-122"/>
                <a:ea typeface="Microsoft YaHei Light" panose="020B0502040204020203" pitchFamily="34" charset="-122"/>
              </a:rPr>
              <a:t>page cache</a:t>
            </a:r>
            <a:endParaRPr kumimoji="1" lang="zh-TW" altLang="en-US" sz="2000" dirty="0">
              <a:latin typeface="Microsoft YaHei Light" panose="020B0502040204020203" pitchFamily="34" charset="-122"/>
              <a:ea typeface="Microsoft YaHei Light" panose="020B0502040204020203" pitchFamily="34" charset="-122"/>
            </a:endParaRPr>
          </a:p>
        </p:txBody>
      </p:sp>
      <p:pic>
        <p:nvPicPr>
          <p:cNvPr id="10" name="圖片 9">
            <a:extLst>
              <a:ext uri="{FF2B5EF4-FFF2-40B4-BE49-F238E27FC236}">
                <a16:creationId xmlns:a16="http://schemas.microsoft.com/office/drawing/2014/main" id="{6FD4A092-4604-C240-A0B5-32CEF60CB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310" y="2049930"/>
            <a:ext cx="5529549" cy="3784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21C9D93-9102-7149-A633-73C6617E74F6}"/>
                  </a:ext>
                </a:extLst>
              </p14:cNvPr>
              <p14:cNvContentPartPr/>
              <p14:nvPr/>
            </p14:nvContentPartPr>
            <p14:xfrm>
              <a:off x="1186560" y="1806840"/>
              <a:ext cx="6405480" cy="4197600"/>
            </p14:xfrm>
          </p:contentPart>
        </mc:Choice>
        <mc:Fallback xmlns="">
          <p:pic>
            <p:nvPicPr>
              <p:cNvPr id="3" name="筆跡 2">
                <a:extLst>
                  <a:ext uri="{FF2B5EF4-FFF2-40B4-BE49-F238E27FC236}">
                    <a16:creationId xmlns:a16="http://schemas.microsoft.com/office/drawing/2014/main" id="{621C9D93-9102-7149-A633-73C6617E74F6}"/>
                  </a:ext>
                </a:extLst>
              </p:cNvPr>
              <p:cNvPicPr/>
              <p:nvPr/>
            </p:nvPicPr>
            <p:blipFill>
              <a:blip r:embed="rId4"/>
              <a:stretch>
                <a:fillRect/>
              </a:stretch>
            </p:blipFill>
            <p:spPr>
              <a:xfrm>
                <a:off x="1170360" y="1790640"/>
                <a:ext cx="6437880" cy="4230000"/>
              </a:xfrm>
              <a:prstGeom prst="rect">
                <a:avLst/>
              </a:prstGeom>
            </p:spPr>
          </p:pic>
        </mc:Fallback>
      </mc:AlternateContent>
    </p:spTree>
    <p:extLst>
      <p:ext uri="{BB962C8B-B14F-4D97-AF65-F5344CB8AC3E}">
        <p14:creationId xmlns:p14="http://schemas.microsoft.com/office/powerpoint/2010/main" val="4142395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D15E62B-1C21-BA45-B2E7-449D66BC0220}"/>
              </a:ext>
            </a:extLst>
          </p:cNvPr>
          <p:cNvSpPr>
            <a:spLocks noGrp="1"/>
          </p:cNvSpPr>
          <p:nvPr>
            <p:ph idx="1"/>
          </p:nvPr>
        </p:nvSpPr>
        <p:spPr/>
        <p:txBody>
          <a:bodyPr/>
          <a:lstStyle/>
          <a:p>
            <a:r>
              <a:rPr kumimoji="1" lang="zh-TW" altLang="en-US" dirty="0"/>
              <a:t>用流程說明：</a:t>
            </a:r>
            <a:r>
              <a:rPr kumimoji="1" lang="en-US" altLang="zh-TW" dirty="0"/>
              <a:t>trap and emulate</a:t>
            </a:r>
            <a:r>
              <a:rPr kumimoji="1" lang="zh-CN" altLang="en-US" dirty="0"/>
              <a:t>的</a:t>
            </a:r>
            <a:r>
              <a:rPr kumimoji="1" lang="en-US" altLang="zh-CN" dirty="0"/>
              <a:t>VM</a:t>
            </a:r>
            <a:r>
              <a:rPr kumimoji="1" lang="zh-CN" altLang="en-US" dirty="0"/>
              <a:t>技巧</a:t>
            </a:r>
            <a:endParaRPr kumimoji="1" lang="en-US" altLang="zh-CN" dirty="0"/>
          </a:p>
          <a:p>
            <a:r>
              <a:rPr kumimoji="1" lang="zh-CN" altLang="en-US" dirty="0"/>
              <a:t>解釋一下為什麼</a:t>
            </a:r>
            <a:r>
              <a:rPr kumimoji="1" lang="en-US" altLang="zh-CN" dirty="0"/>
              <a:t>guest OS</a:t>
            </a:r>
            <a:r>
              <a:rPr kumimoji="1" lang="zh-CN" altLang="en-US" dirty="0"/>
              <a:t>能支援</a:t>
            </a:r>
            <a:r>
              <a:rPr kumimoji="1" lang="en-US" altLang="zh-CN" dirty="0"/>
              <a:t>VM</a:t>
            </a:r>
            <a:r>
              <a:rPr kumimoji="1" lang="zh-CN" altLang="en-US" dirty="0"/>
              <a:t>最好</a:t>
            </a:r>
            <a:endParaRPr kumimoji="1" lang="en-US" altLang="zh-CN" dirty="0"/>
          </a:p>
          <a:p>
            <a:pPr lvl="1"/>
            <a:r>
              <a:rPr kumimoji="1" lang="en-US" altLang="zh-TW" dirty="0"/>
              <a:t>balloon device</a:t>
            </a:r>
            <a:endParaRPr kumimoji="1" lang="zh-TW" altLang="en-US" dirty="0"/>
          </a:p>
        </p:txBody>
      </p:sp>
    </p:spTree>
    <p:extLst>
      <p:ext uri="{BB962C8B-B14F-4D97-AF65-F5344CB8AC3E}">
        <p14:creationId xmlns:p14="http://schemas.microsoft.com/office/powerpoint/2010/main" val="274192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8F50C0E-1704-BC41-A8BF-909BAA286C15}"/>
              </a:ext>
            </a:extLst>
          </p:cNvPr>
          <p:cNvSpPr>
            <a:spLocks noGrp="1"/>
          </p:cNvSpPr>
          <p:nvPr>
            <p:ph type="ctrTitle"/>
          </p:nvPr>
        </p:nvSpPr>
        <p:spPr/>
        <p:txBody>
          <a:bodyPr/>
          <a:lstStyle/>
          <a:p>
            <a:r>
              <a:rPr kumimoji="1" lang="en-US" altLang="zh-TW" dirty="0"/>
              <a:t>ch03</a:t>
            </a:r>
            <a:br>
              <a:rPr kumimoji="1" lang="en-US" altLang="zh-TW" dirty="0"/>
            </a:br>
            <a:r>
              <a:rPr kumimoji="1" lang="zh-CN" altLang="en-US" dirty="0"/>
              <a:t>行程</a:t>
            </a:r>
            <a:r>
              <a:rPr kumimoji="1" lang="zh-TW" altLang="en-US" dirty="0"/>
              <a:t>與執行緒</a:t>
            </a:r>
          </a:p>
        </p:txBody>
      </p:sp>
    </p:spTree>
    <p:extLst>
      <p:ext uri="{BB962C8B-B14F-4D97-AF65-F5344CB8AC3E}">
        <p14:creationId xmlns:p14="http://schemas.microsoft.com/office/powerpoint/2010/main" val="3829122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DF090-5CAD-D948-8C12-ED4DDB0A8BC0}"/>
              </a:ext>
            </a:extLst>
          </p:cNvPr>
          <p:cNvSpPr>
            <a:spLocks noGrp="1"/>
          </p:cNvSpPr>
          <p:nvPr>
            <p:ph type="title"/>
          </p:nvPr>
        </p:nvSpPr>
        <p:spPr/>
        <p:txBody>
          <a:bodyPr/>
          <a:lstStyle/>
          <a:p>
            <a:r>
              <a:rPr kumimoji="1" lang="en-US" altLang="zh-TW" dirty="0"/>
              <a:t>Process memory</a:t>
            </a:r>
            <a:endParaRPr kumimoji="1" lang="zh-TW" altLang="en-US" dirty="0"/>
          </a:p>
        </p:txBody>
      </p:sp>
      <p:sp>
        <p:nvSpPr>
          <p:cNvPr id="4" name="矩形 3">
            <a:extLst>
              <a:ext uri="{FF2B5EF4-FFF2-40B4-BE49-F238E27FC236}">
                <a16:creationId xmlns:a16="http://schemas.microsoft.com/office/drawing/2014/main" id="{F3F27D4F-314E-F94A-9625-ED1DFE220FF5}"/>
              </a:ext>
            </a:extLst>
          </p:cNvPr>
          <p:cNvSpPr/>
          <p:nvPr/>
        </p:nvSpPr>
        <p:spPr>
          <a:xfrm>
            <a:off x="3234118" y="5127810"/>
            <a:ext cx="991519" cy="844703"/>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user</a:t>
            </a:r>
          </a:p>
          <a:p>
            <a:pPr algn="ctr"/>
            <a:r>
              <a:rPr kumimoji="1" lang="en-US" altLang="zh-TW" dirty="0">
                <a:latin typeface="Microsoft YaHei Light" panose="020B0502040204020203" pitchFamily="34" charset="-122"/>
                <a:ea typeface="Microsoft YaHei Light" panose="020B0502040204020203" pitchFamily="34" charset="-122"/>
              </a:rPr>
              <a:t>space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7687E57F-666B-7C4A-B224-EEEA06588F91}"/>
              </a:ext>
            </a:extLst>
          </p:cNvPr>
          <p:cNvSpPr/>
          <p:nvPr/>
        </p:nvSpPr>
        <p:spPr>
          <a:xfrm>
            <a:off x="3234119" y="1532963"/>
            <a:ext cx="991519" cy="844703"/>
          </a:xfrm>
          <a:prstGeom prst="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kernel</a:t>
            </a:r>
          </a:p>
          <a:p>
            <a:pPr algn="ctr"/>
            <a:r>
              <a:rPr kumimoji="1" lang="en-US" altLang="zh-TW" dirty="0">
                <a:latin typeface="Microsoft YaHei Light" panose="020B0502040204020203" pitchFamily="34" charset="-122"/>
                <a:ea typeface="Microsoft YaHei Light" panose="020B0502040204020203" pitchFamily="34" charset="-122"/>
              </a:rPr>
              <a:t>space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067CDFF6-4CBF-9847-AAD2-1B8CB77E8501}"/>
              </a:ext>
            </a:extLst>
          </p:cNvPr>
          <p:cNvSpPr/>
          <p:nvPr/>
        </p:nvSpPr>
        <p:spPr>
          <a:xfrm>
            <a:off x="3234118" y="2377666"/>
            <a:ext cx="991519" cy="2750144"/>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TW" altLang="en-US" dirty="0">
                <a:latin typeface="Microsoft YaHei Light" panose="020B0502040204020203" pitchFamily="34" charset="-122"/>
                <a:ea typeface="Microsoft YaHei Light" panose="020B0502040204020203" pitchFamily="34" charset="-122"/>
              </a:rPr>
              <a:t>不能</a:t>
            </a:r>
            <a:endParaRPr kumimoji="1" lang="en-US" altLang="zh-TW" dirty="0">
              <a:latin typeface="Microsoft YaHei Light" panose="020B0502040204020203" pitchFamily="34" charset="-122"/>
              <a:ea typeface="Microsoft YaHei Light" panose="020B0502040204020203" pitchFamily="34" charset="-122"/>
            </a:endParaRPr>
          </a:p>
          <a:p>
            <a:pPr algn="ctr"/>
            <a:r>
              <a:rPr kumimoji="1" lang="zh-TW" altLang="en-US" dirty="0">
                <a:latin typeface="Microsoft YaHei Light" panose="020B0502040204020203" pitchFamily="34" charset="-122"/>
                <a:ea typeface="Microsoft YaHei Light" panose="020B0502040204020203" pitchFamily="34" charset="-122"/>
              </a:rPr>
              <a:t>使用</a:t>
            </a:r>
          </a:p>
        </p:txBody>
      </p:sp>
      <p:sp>
        <p:nvSpPr>
          <p:cNvPr id="9" name="矩形 8">
            <a:extLst>
              <a:ext uri="{FF2B5EF4-FFF2-40B4-BE49-F238E27FC236}">
                <a16:creationId xmlns:a16="http://schemas.microsoft.com/office/drawing/2014/main" id="{80ADF5C6-8BE8-B849-A480-84FE8E57443A}"/>
              </a:ext>
            </a:extLst>
          </p:cNvPr>
          <p:cNvSpPr/>
          <p:nvPr/>
        </p:nvSpPr>
        <p:spPr>
          <a:xfrm>
            <a:off x="838201" y="2193000"/>
            <a:ext cx="2247731" cy="369332"/>
          </a:xfrm>
          <a:prstGeom prst="rect">
            <a:avLst/>
          </a:prstGeom>
        </p:spPr>
        <p:txBody>
          <a:bodyPr wrap="none">
            <a:spAutoFit/>
          </a:bodyPr>
          <a:lstStyle/>
          <a:p>
            <a:r>
              <a:rPr lang="en" altLang="zh-TW" dirty="0">
                <a:latin typeface="Microsoft YaHei Light" panose="020B0502040204020203" pitchFamily="34" charset="-122"/>
                <a:ea typeface="Microsoft YaHei Light" panose="020B0502040204020203" pitchFamily="34" charset="-122"/>
                <a:cs typeface="Consolas" panose="020B0609020204030204" pitchFamily="49" charset="0"/>
              </a:rPr>
              <a:t>FFFF8000`00000000</a:t>
            </a:r>
            <a:endParaRPr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9724B53C-C9B6-034B-9CEF-8B56B5C6B219}"/>
              </a:ext>
            </a:extLst>
          </p:cNvPr>
          <p:cNvSpPr/>
          <p:nvPr/>
        </p:nvSpPr>
        <p:spPr>
          <a:xfrm>
            <a:off x="838200" y="1395339"/>
            <a:ext cx="2093843" cy="369332"/>
          </a:xfrm>
          <a:prstGeom prst="rect">
            <a:avLst/>
          </a:prstGeom>
        </p:spPr>
        <p:txBody>
          <a:bodyPr wrap="none">
            <a:spAutoFit/>
          </a:bodyPr>
          <a:lstStyle/>
          <a:p>
            <a:r>
              <a:rPr lang="en" altLang="zh-TW" dirty="0">
                <a:latin typeface="Microsoft YaHei Light" panose="020B0502040204020203" pitchFamily="34" charset="-122"/>
                <a:ea typeface="Microsoft YaHei Light" panose="020B0502040204020203" pitchFamily="34" charset="-122"/>
                <a:cs typeface="Consolas" panose="020B0609020204030204" pitchFamily="49" charset="0"/>
              </a:rPr>
              <a:t>FFFFFFFF`FFFFFFFF</a:t>
            </a:r>
            <a:endParaRPr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B74EFBA6-0DE0-864A-894C-061E5B0793EE}"/>
              </a:ext>
            </a:extLst>
          </p:cNvPr>
          <p:cNvSpPr/>
          <p:nvPr/>
        </p:nvSpPr>
        <p:spPr>
          <a:xfrm>
            <a:off x="838200" y="5742498"/>
            <a:ext cx="2337499" cy="369332"/>
          </a:xfrm>
          <a:prstGeom prst="rect">
            <a:avLst/>
          </a:prstGeom>
        </p:spPr>
        <p:txBody>
          <a:bodyPr wrap="none">
            <a:spAutoFit/>
          </a:bodyPr>
          <a:lstStyle/>
          <a:p>
            <a:r>
              <a:rPr lang="en" altLang="zh-TW" dirty="0">
                <a:latin typeface="Microsoft YaHei Light" panose="020B0502040204020203" pitchFamily="34" charset="-122"/>
                <a:ea typeface="Microsoft YaHei Light" panose="020B0502040204020203" pitchFamily="34" charset="-122"/>
                <a:cs typeface="Consolas" panose="020B0609020204030204" pitchFamily="49" charset="0"/>
              </a:rPr>
              <a:t>00000000`00000000</a:t>
            </a:r>
            <a:endParaRPr lang="zh-TW" altLang="en-US"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4DB0F478-1095-6E47-9125-CD591327EAB6}"/>
              </a:ext>
            </a:extLst>
          </p:cNvPr>
          <p:cNvSpPr/>
          <p:nvPr/>
        </p:nvSpPr>
        <p:spPr>
          <a:xfrm>
            <a:off x="875779" y="4936595"/>
            <a:ext cx="2154757" cy="369332"/>
          </a:xfrm>
          <a:prstGeom prst="rect">
            <a:avLst/>
          </a:prstGeom>
        </p:spPr>
        <p:txBody>
          <a:bodyPr wrap="none">
            <a:spAutoFit/>
          </a:bodyPr>
          <a:lstStyle/>
          <a:p>
            <a:r>
              <a:rPr lang="zh-TW" altLang="en-US" dirty="0">
                <a:latin typeface="Microsoft YaHei Light" panose="020B0502040204020203" pitchFamily="34" charset="-122"/>
                <a:ea typeface="Microsoft YaHei Light" panose="020B0502040204020203" pitchFamily="34" charset="-122"/>
                <a:cs typeface="Consolas" panose="020B0609020204030204" pitchFamily="49" charset="0"/>
              </a:rPr>
              <a:t>00007FFF`FFFFFFFF</a:t>
            </a:r>
          </a:p>
        </p:txBody>
      </p:sp>
      <p:sp>
        <p:nvSpPr>
          <p:cNvPr id="15" name="右中括弧 14">
            <a:extLst>
              <a:ext uri="{FF2B5EF4-FFF2-40B4-BE49-F238E27FC236}">
                <a16:creationId xmlns:a16="http://schemas.microsoft.com/office/drawing/2014/main" id="{C31BAB4E-0DAB-9149-902F-6C1B68D38BC5}"/>
              </a:ext>
            </a:extLst>
          </p:cNvPr>
          <p:cNvSpPr/>
          <p:nvPr/>
        </p:nvSpPr>
        <p:spPr>
          <a:xfrm>
            <a:off x="4270895" y="1532963"/>
            <a:ext cx="125506" cy="844703"/>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6" name="文字方塊 15">
            <a:extLst>
              <a:ext uri="{FF2B5EF4-FFF2-40B4-BE49-F238E27FC236}">
                <a16:creationId xmlns:a16="http://schemas.microsoft.com/office/drawing/2014/main" id="{34460565-0EB3-C146-8F21-D6533F2D0088}"/>
              </a:ext>
            </a:extLst>
          </p:cNvPr>
          <p:cNvSpPr txBox="1"/>
          <p:nvPr/>
        </p:nvSpPr>
        <p:spPr>
          <a:xfrm>
            <a:off x="4396401" y="1744112"/>
            <a:ext cx="936213" cy="369332"/>
          </a:xfrm>
          <a:prstGeom prst="rect">
            <a:avLst/>
          </a:prstGeom>
          <a:noFill/>
        </p:spPr>
        <p:txBody>
          <a:bodyPr wrap="square" rtlCol="0">
            <a:spAutoFit/>
          </a:bodyPr>
          <a:lstStyle/>
          <a:p>
            <a:r>
              <a:rPr kumimoji="1" lang="en-US" altLang="zh-TW" dirty="0">
                <a:latin typeface="Microsoft YaHei Light" panose="020B0502040204020203" pitchFamily="34" charset="-122"/>
                <a:ea typeface="Microsoft YaHei Light" panose="020B0502040204020203" pitchFamily="34" charset="-122"/>
              </a:rPr>
              <a:t>128TB</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右中括弧 16">
            <a:extLst>
              <a:ext uri="{FF2B5EF4-FFF2-40B4-BE49-F238E27FC236}">
                <a16:creationId xmlns:a16="http://schemas.microsoft.com/office/drawing/2014/main" id="{13E1309C-5E27-1144-9B2F-2BFC5B8CB398}"/>
              </a:ext>
            </a:extLst>
          </p:cNvPr>
          <p:cNvSpPr/>
          <p:nvPr/>
        </p:nvSpPr>
        <p:spPr>
          <a:xfrm>
            <a:off x="4333648" y="5127810"/>
            <a:ext cx="125506" cy="844703"/>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文字方塊 17">
            <a:extLst>
              <a:ext uri="{FF2B5EF4-FFF2-40B4-BE49-F238E27FC236}">
                <a16:creationId xmlns:a16="http://schemas.microsoft.com/office/drawing/2014/main" id="{73B2E539-10D6-4D4C-89EE-9681E9ABCB1F}"/>
              </a:ext>
            </a:extLst>
          </p:cNvPr>
          <p:cNvSpPr txBox="1"/>
          <p:nvPr/>
        </p:nvSpPr>
        <p:spPr>
          <a:xfrm>
            <a:off x="4459154" y="5338959"/>
            <a:ext cx="936213" cy="369332"/>
          </a:xfrm>
          <a:prstGeom prst="rect">
            <a:avLst/>
          </a:prstGeom>
          <a:noFill/>
        </p:spPr>
        <p:txBody>
          <a:bodyPr wrap="square" rtlCol="0">
            <a:spAutoFit/>
          </a:bodyPr>
          <a:lstStyle/>
          <a:p>
            <a:r>
              <a:rPr kumimoji="1" lang="en-US" altLang="zh-TW" dirty="0">
                <a:latin typeface="Microsoft YaHei Light" panose="020B0502040204020203" pitchFamily="34" charset="-122"/>
                <a:ea typeface="Microsoft YaHei Light" panose="020B0502040204020203" pitchFamily="34" charset="-122"/>
              </a:rPr>
              <a:t>128TB</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9" name="右中括弧 18">
            <a:extLst>
              <a:ext uri="{FF2B5EF4-FFF2-40B4-BE49-F238E27FC236}">
                <a16:creationId xmlns:a16="http://schemas.microsoft.com/office/drawing/2014/main" id="{E0BFC02F-8EF8-CB4D-B7D1-4E1C75E1816A}"/>
              </a:ext>
            </a:extLst>
          </p:cNvPr>
          <p:cNvSpPr/>
          <p:nvPr/>
        </p:nvSpPr>
        <p:spPr>
          <a:xfrm>
            <a:off x="5236990" y="1532963"/>
            <a:ext cx="191247" cy="443955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0" name="文字方塊 19">
            <a:extLst>
              <a:ext uri="{FF2B5EF4-FFF2-40B4-BE49-F238E27FC236}">
                <a16:creationId xmlns:a16="http://schemas.microsoft.com/office/drawing/2014/main" id="{CF8B5D6C-45D1-C249-B2A2-DDE23B80998C}"/>
              </a:ext>
            </a:extLst>
          </p:cNvPr>
          <p:cNvSpPr txBox="1"/>
          <p:nvPr/>
        </p:nvSpPr>
        <p:spPr>
          <a:xfrm>
            <a:off x="5398297" y="3568072"/>
            <a:ext cx="936213" cy="369332"/>
          </a:xfrm>
          <a:prstGeom prst="rect">
            <a:avLst/>
          </a:prstGeom>
          <a:noFill/>
        </p:spPr>
        <p:txBody>
          <a:bodyPr wrap="square" rtlCol="0">
            <a:spAutoFit/>
          </a:bodyPr>
          <a:lstStyle/>
          <a:p>
            <a:r>
              <a:rPr kumimoji="1" lang="en-US" altLang="zh-TW" dirty="0">
                <a:latin typeface="Microsoft YaHei Light" panose="020B0502040204020203" pitchFamily="34" charset="-122"/>
                <a:ea typeface="Microsoft YaHei Light" panose="020B0502040204020203" pitchFamily="34" charset="-122"/>
              </a:rPr>
              <a:t>16EB</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2" name="矩形 21">
            <a:extLst>
              <a:ext uri="{FF2B5EF4-FFF2-40B4-BE49-F238E27FC236}">
                <a16:creationId xmlns:a16="http://schemas.microsoft.com/office/drawing/2014/main" id="{7B41DEFE-8D01-734B-B2EF-21C821D838EB}"/>
              </a:ext>
            </a:extLst>
          </p:cNvPr>
          <p:cNvSpPr/>
          <p:nvPr/>
        </p:nvSpPr>
        <p:spPr>
          <a:xfrm>
            <a:off x="8772981" y="6399910"/>
            <a:ext cx="2840842" cy="369332"/>
          </a:xfrm>
          <a:prstGeom prst="rect">
            <a:avLst/>
          </a:prstGeom>
        </p:spPr>
        <p:txBody>
          <a:bodyPr wrap="none">
            <a:spAutoFit/>
          </a:bodyPr>
          <a:lstStyle/>
          <a:p>
            <a:r>
              <a:rPr lang="zh-TW" altLang="en-US" dirty="0">
                <a:latin typeface="Microsoft YaHei Light" panose="020B0502040204020203" pitchFamily="34" charset="-122"/>
                <a:ea typeface="Microsoft YaHei Light" panose="020B0502040204020203" pitchFamily="34" charset="-122"/>
              </a:rPr>
              <a:t>1EB=1024PB</a:t>
            </a:r>
            <a:r>
              <a:rPr lang="en-US" altLang="zh-TW" dirty="0">
                <a:latin typeface="Microsoft YaHei Light" panose="020B0502040204020203" pitchFamily="34" charset="-122"/>
                <a:ea typeface="Microsoft YaHei Light" panose="020B0502040204020203" pitchFamily="34" charset="-122"/>
              </a:rPr>
              <a:t>,</a:t>
            </a:r>
            <a:r>
              <a:rPr lang="zh-TW" altLang="en-US" dirty="0">
                <a:latin typeface="Microsoft YaHei Light" panose="020B0502040204020203" pitchFamily="34" charset="-122"/>
                <a:ea typeface="Microsoft YaHei Light" panose="020B0502040204020203" pitchFamily="34" charset="-122"/>
              </a:rPr>
              <a:t> 1PB=1024TB</a:t>
            </a:r>
          </a:p>
        </p:txBody>
      </p:sp>
      <p:sp>
        <p:nvSpPr>
          <p:cNvPr id="23" name="矩形 22">
            <a:extLst>
              <a:ext uri="{FF2B5EF4-FFF2-40B4-BE49-F238E27FC236}">
                <a16:creationId xmlns:a16="http://schemas.microsoft.com/office/drawing/2014/main" id="{FAB90E6A-BA47-A943-BF03-32F723DD44FA}"/>
              </a:ext>
            </a:extLst>
          </p:cNvPr>
          <p:cNvSpPr/>
          <p:nvPr/>
        </p:nvSpPr>
        <p:spPr>
          <a:xfrm>
            <a:off x="7122459" y="365125"/>
            <a:ext cx="4231341" cy="5874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x64</a:t>
            </a:r>
            <a:r>
              <a:rPr kumimoji="1" lang="zh-CN" altLang="en-US" dirty="0">
                <a:latin typeface="Microsoft YaHei Light" panose="020B0502040204020203" pitchFamily="34" charset="-122"/>
                <a:ea typeface="Microsoft YaHei Light" panose="020B0502040204020203" pitchFamily="34" charset="-122"/>
              </a:rPr>
              <a:t>的情況下，每個</a:t>
            </a:r>
            <a:r>
              <a:rPr kumimoji="1" lang="en-US" altLang="zh-CN"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真正能用的位址空間為</a:t>
            </a:r>
            <a:r>
              <a:rPr kumimoji="1" lang="en-US" altLang="zh-CN" dirty="0">
                <a:latin typeface="Microsoft YaHei Light" panose="020B0502040204020203" pitchFamily="34" charset="-122"/>
                <a:ea typeface="Microsoft YaHei Light" panose="020B0502040204020203" pitchFamily="34" charset="-122"/>
              </a:rPr>
              <a:t>256TB</a:t>
            </a: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所有的</a:t>
            </a:r>
            <a:r>
              <a:rPr kumimoji="1" lang="en-US" altLang="zh-CN"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kernel space</a:t>
            </a:r>
            <a:r>
              <a:rPr kumimoji="1" lang="zh-CN" altLang="en-US" dirty="0">
                <a:latin typeface="Microsoft YaHei Light" panose="020B0502040204020203" pitchFamily="34" charset="-122"/>
                <a:ea typeface="Microsoft YaHei Light" panose="020B0502040204020203" pitchFamily="34" charset="-122"/>
              </a:rPr>
              <a:t>都長得一模一樣</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換句話說，</a:t>
            </a:r>
            <a:r>
              <a:rPr kumimoji="1" lang="en-US" altLang="zh-CN" dirty="0">
                <a:latin typeface="Microsoft YaHei Light" panose="020B0502040204020203" pitchFamily="34" charset="-122"/>
                <a:ea typeface="Microsoft YaHei Light" panose="020B0502040204020203" pitchFamily="34" charset="-122"/>
              </a:rPr>
              <a:t>kernel</a:t>
            </a:r>
            <a:r>
              <a:rPr kumimoji="1" lang="zh-CN" altLang="en-US" dirty="0">
                <a:latin typeface="Microsoft YaHei Light" panose="020B0502040204020203" pitchFamily="34" charset="-122"/>
                <a:ea typeface="Microsoft YaHei Light" panose="020B0502040204020203" pitchFamily="34" charset="-122"/>
              </a:rPr>
              <a:t>是所有行程所共用的</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更進一步來說，在</a:t>
            </a:r>
            <a:r>
              <a:rPr kumimoji="1" lang="en-US" altLang="zh-CN" dirty="0">
                <a:latin typeface="Microsoft YaHei Light" panose="020B0502040204020203" pitchFamily="34" charset="-122"/>
                <a:ea typeface="Microsoft YaHei Light" panose="020B0502040204020203" pitchFamily="34" charset="-122"/>
              </a:rPr>
              <a:t>SMP</a:t>
            </a:r>
            <a:r>
              <a:rPr kumimoji="1" lang="zh-CN" altLang="en-US" dirty="0">
                <a:latin typeface="Microsoft YaHei Light" panose="020B0502040204020203" pitchFamily="34" charset="-122"/>
                <a:ea typeface="Microsoft YaHei Light" panose="020B0502040204020203" pitchFamily="34" charset="-122"/>
              </a:rPr>
              <a:t>處理器上，所有的處理器共用共用同一個</a:t>
            </a:r>
            <a:r>
              <a:rPr kumimoji="1" lang="en-US" altLang="zh-CN" dirty="0">
                <a:latin typeface="Microsoft YaHei Light" panose="020B0502040204020203" pitchFamily="34" charset="-122"/>
                <a:ea typeface="Microsoft YaHei Light" panose="020B0502040204020203" pitchFamily="34" charset="-122"/>
              </a:rPr>
              <a:t>Linux kernel</a:t>
            </a: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所有</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都有完整的</a:t>
            </a:r>
            <a:r>
              <a:rPr kumimoji="1" lang="en-US" altLang="zh-CN" dirty="0">
                <a:latin typeface="Microsoft YaHei Light" panose="020B0502040204020203" pitchFamily="34" charset="-122"/>
                <a:ea typeface="Microsoft YaHei Light" panose="020B0502040204020203" pitchFamily="34" charset="-122"/>
              </a:rPr>
              <a:t>128TB</a:t>
            </a:r>
            <a:r>
              <a:rPr kumimoji="1" lang="zh-CN" altLang="en-US" dirty="0">
                <a:latin typeface="Microsoft YaHei Light" panose="020B0502040204020203" pitchFamily="34" charset="-122"/>
                <a:ea typeface="Microsoft YaHei Light" panose="020B0502040204020203" pitchFamily="34" charset="-122"/>
              </a:rPr>
              <a:t>的「位址空間」</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TW" altLang="en-US" dirty="0">
                <a:latin typeface="Microsoft YaHei Light" panose="020B0502040204020203" pitchFamily="34" charset="-122"/>
                <a:ea typeface="Microsoft YaHei Light" panose="020B0502040204020203" pitchFamily="34" charset="-122"/>
              </a:rPr>
              <a:t>「位址空間」指的是在這</a:t>
            </a:r>
            <a:r>
              <a:rPr kumimoji="1" lang="en-US" altLang="zh-TW" dirty="0">
                <a:latin typeface="Microsoft YaHei Light" panose="020B0502040204020203" pitchFamily="34" charset="-122"/>
                <a:ea typeface="Microsoft YaHei Light" panose="020B0502040204020203" pitchFamily="34" charset="-122"/>
              </a:rPr>
              <a:t>128TB</a:t>
            </a:r>
            <a:r>
              <a:rPr kumimoji="1" lang="zh-CN" altLang="en-US" dirty="0">
                <a:latin typeface="Microsoft YaHei Light" panose="020B0502040204020203" pitchFamily="34" charset="-122"/>
                <a:ea typeface="Microsoft YaHei Light" panose="020B0502040204020203" pitchFamily="34" charset="-122"/>
              </a:rPr>
              <a:t>中只有某些「空間」是真的對應到記憶體，其餘的部分只是「空間」</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在接下來的投影片只討論</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的部分</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9FCB07F0-6824-E54B-A4E8-0DB242026180}"/>
                  </a:ext>
                </a:extLst>
              </p14:cNvPr>
              <p14:cNvContentPartPr/>
              <p14:nvPr/>
            </p14:nvContentPartPr>
            <p14:xfrm>
              <a:off x="2842200" y="1190160"/>
              <a:ext cx="1932840" cy="5034960"/>
            </p14:xfrm>
          </p:contentPart>
        </mc:Choice>
        <mc:Fallback xmlns="">
          <p:pic>
            <p:nvPicPr>
              <p:cNvPr id="3" name="筆跡 2">
                <a:extLst>
                  <a:ext uri="{FF2B5EF4-FFF2-40B4-BE49-F238E27FC236}">
                    <a16:creationId xmlns:a16="http://schemas.microsoft.com/office/drawing/2014/main" id="{9FCB07F0-6824-E54B-A4E8-0DB242026180}"/>
                  </a:ext>
                </a:extLst>
              </p:cNvPr>
              <p:cNvPicPr/>
              <p:nvPr/>
            </p:nvPicPr>
            <p:blipFill>
              <a:blip r:embed="rId4"/>
              <a:stretch>
                <a:fillRect/>
              </a:stretch>
            </p:blipFill>
            <p:spPr>
              <a:xfrm>
                <a:off x="2826000" y="1173960"/>
                <a:ext cx="1965240" cy="5067360"/>
              </a:xfrm>
              <a:prstGeom prst="rect">
                <a:avLst/>
              </a:prstGeom>
            </p:spPr>
          </p:pic>
        </mc:Fallback>
      </mc:AlternateContent>
    </p:spTree>
    <p:extLst>
      <p:ext uri="{BB962C8B-B14F-4D97-AF65-F5344CB8AC3E}">
        <p14:creationId xmlns:p14="http://schemas.microsoft.com/office/powerpoint/2010/main" val="410142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371545-A02C-1343-9BE9-30CAE0285041}"/>
              </a:ext>
            </a:extLst>
          </p:cNvPr>
          <p:cNvSpPr>
            <a:spLocks noGrp="1"/>
          </p:cNvSpPr>
          <p:nvPr>
            <p:ph type="title"/>
          </p:nvPr>
        </p:nvSpPr>
        <p:spPr/>
        <p:txBody>
          <a:bodyPr/>
          <a:lstStyle/>
          <a:p>
            <a:r>
              <a:rPr kumimoji="1" lang="en-US" altLang="zh-CN" dirty="0">
                <a:latin typeface="Microsoft YaHei Light" panose="020B0502040204020203" pitchFamily="34" charset="-122"/>
                <a:ea typeface="Microsoft YaHei Light" panose="020B0502040204020203" pitchFamily="34" charset="-122"/>
              </a:rPr>
              <a:t>User space/kernel space</a:t>
            </a:r>
            <a:endParaRPr kumimoji="1" lang="zh-TW" altLang="en-US" dirty="0"/>
          </a:p>
        </p:txBody>
      </p:sp>
      <p:sp>
        <p:nvSpPr>
          <p:cNvPr id="3" name="內容版面配置區 2">
            <a:extLst>
              <a:ext uri="{FF2B5EF4-FFF2-40B4-BE49-F238E27FC236}">
                <a16:creationId xmlns:a16="http://schemas.microsoft.com/office/drawing/2014/main" id="{34D32041-7326-2543-9485-08FA5CC7CEBC}"/>
              </a:ext>
            </a:extLst>
          </p:cNvPr>
          <p:cNvSpPr>
            <a:spLocks noGrp="1"/>
          </p:cNvSpPr>
          <p:nvPr>
            <p:ph idx="1"/>
          </p:nvPr>
        </p:nvSpPr>
        <p:spPr/>
        <p:txBody>
          <a:bodyPr>
            <a:normAutofit/>
          </a:bodyPr>
          <a:lstStyle/>
          <a:p>
            <a:pPr>
              <a:lnSpc>
                <a:spcPct val="150000"/>
              </a:lnSpc>
            </a:pPr>
            <a:r>
              <a:rPr kumimoji="1" lang="en-US" altLang="zh-TW" dirty="0"/>
              <a:t>CPU</a:t>
            </a:r>
            <a:r>
              <a:rPr kumimoji="1" lang="zh-CN" altLang="en-US" dirty="0">
                <a:latin typeface="Microsoft YaHei Light" panose="020B0502040204020203" pitchFamily="34" charset="-122"/>
                <a:ea typeface="Microsoft YaHei Light" panose="020B0502040204020203" pitchFamily="34" charset="-122"/>
              </a:rPr>
              <a:t>將連續的記憶體分成一個個的管理單位，這個管理單位可以是固定大小，如：</a:t>
            </a:r>
            <a:r>
              <a:rPr kumimoji="1" lang="en-US" altLang="zh-CN" dirty="0">
                <a:latin typeface="Microsoft YaHei Light" panose="020B0502040204020203" pitchFamily="34" charset="-122"/>
                <a:ea typeface="Microsoft YaHei Light" panose="020B0502040204020203" pitchFamily="34" charset="-122"/>
              </a:rPr>
              <a:t>4k page</a:t>
            </a:r>
            <a:r>
              <a:rPr kumimoji="1" lang="zh-CN" altLang="en-US" dirty="0">
                <a:latin typeface="Microsoft YaHei Light" panose="020B0502040204020203" pitchFamily="34" charset="-122"/>
                <a:ea typeface="Microsoft YaHei Light" panose="020B0502040204020203" pitchFamily="34" charset="-122"/>
              </a:rPr>
              <a:t>。或者是不定大小的</a:t>
            </a:r>
            <a:r>
              <a:rPr kumimoji="1" lang="en-US" altLang="zh-CN" dirty="0">
                <a:latin typeface="Microsoft YaHei Light" panose="020B0502040204020203" pitchFamily="34" charset="-122"/>
                <a:ea typeface="Microsoft YaHei Light" panose="020B0502040204020203" pitchFamily="34" charset="-122"/>
              </a:rPr>
              <a:t>segment</a:t>
            </a:r>
            <a:r>
              <a:rPr kumimoji="1" lang="zh-CN" altLang="en-US" dirty="0">
                <a:latin typeface="Microsoft YaHei Light" panose="020B0502040204020203" pitchFamily="34" charset="-122"/>
                <a:ea typeface="Microsoft YaHei Light" panose="020B0502040204020203" pitchFamily="34" charset="-122"/>
              </a:rPr>
              <a:t>。</a:t>
            </a:r>
            <a:endParaRPr kumimoji="1" lang="en-US" altLang="zh-CN" dirty="0">
              <a:latin typeface="Microsoft YaHei Light" panose="020B0502040204020203" pitchFamily="34" charset="-122"/>
              <a:ea typeface="Microsoft YaHei Light" panose="020B0502040204020203" pitchFamily="34" charset="-122"/>
            </a:endParaRPr>
          </a:p>
          <a:p>
            <a:pPr>
              <a:lnSpc>
                <a:spcPct val="150000"/>
              </a:lnSpc>
            </a:pPr>
            <a:r>
              <a:rPr kumimoji="1" lang="zh-CN" altLang="en-US" dirty="0">
                <a:latin typeface="Microsoft YaHei Light" panose="020B0502040204020203" pitchFamily="34" charset="-122"/>
                <a:ea typeface="Microsoft YaHei Light" panose="020B0502040204020203" pitchFamily="34" charset="-122"/>
              </a:rPr>
              <a:t>每個管理單位都附加了一些屬性，其中一個重要的屬性指出這個</a:t>
            </a:r>
            <a:r>
              <a:rPr kumimoji="1" lang="en-US" altLang="zh-CN" dirty="0">
                <a:latin typeface="Microsoft YaHei Light" panose="020B0502040204020203" pitchFamily="34" charset="-122"/>
                <a:ea typeface="Microsoft YaHei Light" panose="020B0502040204020203" pitchFamily="34" charset="-122"/>
              </a:rPr>
              <a:t>page</a:t>
            </a:r>
            <a:r>
              <a:rPr kumimoji="1" lang="zh-CN" altLang="en-US" dirty="0">
                <a:latin typeface="Microsoft YaHei Light" panose="020B0502040204020203" pitchFamily="34" charset="-122"/>
                <a:ea typeface="Microsoft YaHei Light" panose="020B0502040204020203" pitchFamily="34" charset="-122"/>
              </a:rPr>
              <a:t>屬於</a:t>
            </a:r>
            <a:r>
              <a:rPr kumimoji="1" lang="en-US" altLang="zh-CN" dirty="0">
                <a:latin typeface="Microsoft YaHei Light" panose="020B0502040204020203" pitchFamily="34" charset="-122"/>
                <a:ea typeface="Microsoft YaHei Light" panose="020B0502040204020203" pitchFamily="34" charset="-122"/>
              </a:rPr>
              <a:t>kernel space</a:t>
            </a:r>
            <a:r>
              <a:rPr kumimoji="1" lang="zh-CN" altLang="en-US" dirty="0">
                <a:latin typeface="Microsoft YaHei Light" panose="020B0502040204020203" pitchFamily="34" charset="-122"/>
                <a:ea typeface="Microsoft YaHei Light" panose="020B0502040204020203" pitchFamily="34" charset="-122"/>
              </a:rPr>
              <a:t>或者</a:t>
            </a:r>
            <a:r>
              <a:rPr kumimoji="1" lang="en-US" altLang="zh-CN" dirty="0">
                <a:latin typeface="Microsoft YaHei Light" panose="020B0502040204020203" pitchFamily="34" charset="-122"/>
                <a:ea typeface="Microsoft YaHei Light" panose="020B0502040204020203" pitchFamily="34" charset="-122"/>
              </a:rPr>
              <a:t>user space</a:t>
            </a:r>
            <a:endParaRPr kumimoji="1" lang="en-US" altLang="zh-TW" dirty="0"/>
          </a:p>
          <a:p>
            <a:pPr lvl="1">
              <a:lnSpc>
                <a:spcPct val="150000"/>
              </a:lnSpc>
            </a:pPr>
            <a:r>
              <a:rPr kumimoji="1" lang="en-US" altLang="zh-TW" dirty="0"/>
              <a:t>Kernel space</a:t>
            </a:r>
            <a:r>
              <a:rPr kumimoji="1" lang="zh-TW" altLang="en-US" dirty="0"/>
              <a:t>：</a:t>
            </a:r>
            <a:r>
              <a:rPr kumimoji="1" lang="zh-CN" altLang="en-US" dirty="0">
                <a:latin typeface="Microsoft YaHei Light" panose="020B0502040204020203" pitchFamily="34" charset="-122"/>
                <a:ea typeface="Microsoft YaHei Light" panose="020B0502040204020203" pitchFamily="34" charset="-122"/>
              </a:rPr>
              <a:t>只有在</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執行於</a:t>
            </a:r>
            <a:r>
              <a:rPr kumimoji="1" lang="en-US" altLang="zh-CN" dirty="0">
                <a:latin typeface="Microsoft YaHei Light" panose="020B0502040204020203" pitchFamily="34" charset="-122"/>
                <a:ea typeface="Microsoft YaHei Light" panose="020B0502040204020203" pitchFamily="34" charset="-122"/>
              </a:rPr>
              <a:t>kernel mode</a:t>
            </a:r>
            <a:r>
              <a:rPr kumimoji="1" lang="zh-CN" altLang="en-US" dirty="0">
                <a:latin typeface="Microsoft YaHei Light" panose="020B0502040204020203" pitchFamily="34" charset="-122"/>
                <a:ea typeface="Microsoft YaHei Light" panose="020B0502040204020203" pitchFamily="34" charset="-122"/>
              </a:rPr>
              <a:t>時存取</a:t>
            </a:r>
            <a:endParaRPr kumimoji="1" lang="en-US" altLang="zh-CN"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TW" dirty="0"/>
              <a:t>User space</a:t>
            </a:r>
            <a:r>
              <a:rPr kumimoji="1" lang="zh-CN" altLang="en-US" dirty="0">
                <a:latin typeface="Microsoft YaHei Light" panose="020B0502040204020203" pitchFamily="34" charset="-122"/>
                <a:ea typeface="Microsoft YaHei Light" panose="020B0502040204020203" pitchFamily="34" charset="-122"/>
              </a:rPr>
              <a:t>：只有在</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執行於</a:t>
            </a:r>
            <a:r>
              <a:rPr kumimoji="1" lang="en-US" altLang="zh-CN" dirty="0">
                <a:latin typeface="Microsoft YaHei Light" panose="020B0502040204020203" pitchFamily="34" charset="-122"/>
                <a:ea typeface="Microsoft YaHei Light" panose="020B0502040204020203" pitchFamily="34" charset="-122"/>
              </a:rPr>
              <a:t>user mode</a:t>
            </a:r>
            <a:r>
              <a:rPr kumimoji="1" lang="zh-CN" altLang="en-US" dirty="0">
                <a:latin typeface="Microsoft YaHei Light" panose="020B0502040204020203" pitchFamily="34" charset="-122"/>
                <a:ea typeface="Microsoft YaHei Light" panose="020B0502040204020203" pitchFamily="34" charset="-122"/>
              </a:rPr>
              <a:t>或</a:t>
            </a:r>
            <a:r>
              <a:rPr kumimoji="1" lang="en-US" altLang="zh-CN" dirty="0">
                <a:latin typeface="Microsoft YaHei Light" panose="020B0502040204020203" pitchFamily="34" charset="-122"/>
                <a:ea typeface="Microsoft YaHei Light" panose="020B0502040204020203" pitchFamily="34" charset="-122"/>
              </a:rPr>
              <a:t>kernel mode</a:t>
            </a:r>
            <a:r>
              <a:rPr kumimoji="1" lang="zh-CN" altLang="en-US" dirty="0">
                <a:latin typeface="Microsoft YaHei Light" panose="020B0502040204020203" pitchFamily="34" charset="-122"/>
                <a:ea typeface="Microsoft YaHei Light" panose="020B0502040204020203" pitchFamily="34" charset="-122"/>
              </a:rPr>
              <a:t>時都能存取</a:t>
            </a:r>
            <a:endParaRPr kumimoji="1" lang="zh-TW" altLang="en-US" dirty="0"/>
          </a:p>
        </p:txBody>
      </p:sp>
    </p:spTree>
    <p:extLst>
      <p:ext uri="{BB962C8B-B14F-4D97-AF65-F5344CB8AC3E}">
        <p14:creationId xmlns:p14="http://schemas.microsoft.com/office/powerpoint/2010/main" val="739419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AA7D58-D839-E045-A0F9-ACCF1A4889A5}"/>
              </a:ext>
            </a:extLst>
          </p:cNvPr>
          <p:cNvSpPr>
            <a:spLocks noGrp="1"/>
          </p:cNvSpPr>
          <p:nvPr>
            <p:ph type="title"/>
          </p:nvPr>
        </p:nvSpPr>
        <p:spPr/>
        <p:txBody>
          <a:bodyPr/>
          <a:lstStyle/>
          <a:p>
            <a:r>
              <a:rPr kumimoji="1" lang="en-US" altLang="zh-TW" dirty="0"/>
              <a:t>Process memory</a:t>
            </a:r>
            <a:endParaRPr kumimoji="1" lang="zh-TW" altLang="en-US" dirty="0"/>
          </a:p>
        </p:txBody>
      </p:sp>
      <p:sp>
        <p:nvSpPr>
          <p:cNvPr id="3" name="矩形 2">
            <a:extLst>
              <a:ext uri="{FF2B5EF4-FFF2-40B4-BE49-F238E27FC236}">
                <a16:creationId xmlns:a16="http://schemas.microsoft.com/office/drawing/2014/main" id="{2008EC21-E749-744A-885B-FE48637BB694}"/>
              </a:ext>
            </a:extLst>
          </p:cNvPr>
          <p:cNvSpPr/>
          <p:nvPr/>
        </p:nvSpPr>
        <p:spPr>
          <a:xfrm>
            <a:off x="347482" y="1690688"/>
            <a:ext cx="991519" cy="4064653"/>
          </a:xfrm>
          <a:prstGeom prst="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user</a:t>
            </a:r>
          </a:p>
          <a:p>
            <a:pPr algn="ctr"/>
            <a:r>
              <a:rPr kumimoji="1" lang="en-US" altLang="zh-TW" dirty="0">
                <a:latin typeface="Microsoft YaHei Light" panose="020B0502040204020203" pitchFamily="34" charset="-122"/>
                <a:ea typeface="Microsoft YaHei Light" panose="020B0502040204020203" pitchFamily="34" charset="-122"/>
              </a:rPr>
              <a:t>space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4" name="文字方塊 3">
            <a:extLst>
              <a:ext uri="{FF2B5EF4-FFF2-40B4-BE49-F238E27FC236}">
                <a16:creationId xmlns:a16="http://schemas.microsoft.com/office/drawing/2014/main" id="{01BF19A2-28F1-394C-8788-BBCB28990FCA}"/>
              </a:ext>
            </a:extLst>
          </p:cNvPr>
          <p:cNvSpPr txBox="1"/>
          <p:nvPr/>
        </p:nvSpPr>
        <p:spPr>
          <a:xfrm>
            <a:off x="138031" y="5862918"/>
            <a:ext cx="1167243"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process a</a:t>
            </a: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5C60418D-AE82-CC4A-8846-50BBB8E42F18}"/>
              </a:ext>
            </a:extLst>
          </p:cNvPr>
          <p:cNvSpPr/>
          <p:nvPr/>
        </p:nvSpPr>
        <p:spPr>
          <a:xfrm>
            <a:off x="1918346" y="1690688"/>
            <a:ext cx="991519" cy="4064653"/>
          </a:xfrm>
          <a:prstGeom prst="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user</a:t>
            </a:r>
          </a:p>
          <a:p>
            <a:pPr algn="ctr"/>
            <a:r>
              <a:rPr kumimoji="1" lang="en-US" altLang="zh-TW" dirty="0">
                <a:latin typeface="Microsoft YaHei Light" panose="020B0502040204020203" pitchFamily="34" charset="-122"/>
                <a:ea typeface="Microsoft YaHei Light" panose="020B0502040204020203" pitchFamily="34" charset="-122"/>
              </a:rPr>
              <a:t>space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文字方塊 5">
            <a:extLst>
              <a:ext uri="{FF2B5EF4-FFF2-40B4-BE49-F238E27FC236}">
                <a16:creationId xmlns:a16="http://schemas.microsoft.com/office/drawing/2014/main" id="{99BD1A33-C0A4-FF45-80E2-EB45158E565D}"/>
              </a:ext>
            </a:extLst>
          </p:cNvPr>
          <p:cNvSpPr txBox="1"/>
          <p:nvPr/>
        </p:nvSpPr>
        <p:spPr>
          <a:xfrm>
            <a:off x="1708895" y="5862918"/>
            <a:ext cx="1183273"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process b</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7E68CE14-48C8-E94B-A0F9-7F0C4DE7F7D4}"/>
              </a:ext>
            </a:extLst>
          </p:cNvPr>
          <p:cNvSpPr/>
          <p:nvPr/>
        </p:nvSpPr>
        <p:spPr>
          <a:xfrm>
            <a:off x="3489210" y="1690688"/>
            <a:ext cx="991519" cy="4064653"/>
          </a:xfrm>
          <a:prstGeom prst="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user</a:t>
            </a:r>
          </a:p>
          <a:p>
            <a:pPr algn="ctr"/>
            <a:r>
              <a:rPr kumimoji="1" lang="en-US" altLang="zh-TW" dirty="0">
                <a:latin typeface="Microsoft YaHei Light" panose="020B0502040204020203" pitchFamily="34" charset="-122"/>
                <a:ea typeface="Microsoft YaHei Light" panose="020B0502040204020203" pitchFamily="34" charset="-122"/>
              </a:rPr>
              <a:t>space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文字方塊 7">
            <a:extLst>
              <a:ext uri="{FF2B5EF4-FFF2-40B4-BE49-F238E27FC236}">
                <a16:creationId xmlns:a16="http://schemas.microsoft.com/office/drawing/2014/main" id="{4C77CE4E-3AE3-6042-A649-9923DB7CA0C9}"/>
              </a:ext>
            </a:extLst>
          </p:cNvPr>
          <p:cNvSpPr txBox="1"/>
          <p:nvPr/>
        </p:nvSpPr>
        <p:spPr>
          <a:xfrm>
            <a:off x="3279759" y="5862918"/>
            <a:ext cx="1154419"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process c</a:t>
            </a: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6B1A3122-2971-B446-9F49-26513E53B1D5}"/>
              </a:ext>
            </a:extLst>
          </p:cNvPr>
          <p:cNvSpPr/>
          <p:nvPr/>
        </p:nvSpPr>
        <p:spPr>
          <a:xfrm>
            <a:off x="347479" y="5265271"/>
            <a:ext cx="991519" cy="490069"/>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0" name="矩形 9">
            <a:extLst>
              <a:ext uri="{FF2B5EF4-FFF2-40B4-BE49-F238E27FC236}">
                <a16:creationId xmlns:a16="http://schemas.microsoft.com/office/drawing/2014/main" id="{9F6679FB-CC4A-AB4F-BC85-EEEF684E3CD3}"/>
              </a:ext>
            </a:extLst>
          </p:cNvPr>
          <p:cNvSpPr/>
          <p:nvPr/>
        </p:nvSpPr>
        <p:spPr>
          <a:xfrm>
            <a:off x="347480" y="1690688"/>
            <a:ext cx="991519" cy="335336"/>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8A732A3B-6FD6-B04E-8B5A-49A0E170A225}"/>
              </a:ext>
            </a:extLst>
          </p:cNvPr>
          <p:cNvSpPr/>
          <p:nvPr/>
        </p:nvSpPr>
        <p:spPr>
          <a:xfrm>
            <a:off x="1918343" y="4787154"/>
            <a:ext cx="991519" cy="968186"/>
          </a:xfrm>
          <a:prstGeom prst="rect">
            <a:avLst/>
          </a:prstGeom>
          <a:solidFill>
            <a:schemeClr val="accent4">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矩形 11">
            <a:extLst>
              <a:ext uri="{FF2B5EF4-FFF2-40B4-BE49-F238E27FC236}">
                <a16:creationId xmlns:a16="http://schemas.microsoft.com/office/drawing/2014/main" id="{B13B4938-F87B-EA4E-B62C-04D662AF0F32}"/>
              </a:ext>
            </a:extLst>
          </p:cNvPr>
          <p:cNvSpPr/>
          <p:nvPr/>
        </p:nvSpPr>
        <p:spPr>
          <a:xfrm>
            <a:off x="1918342" y="1690688"/>
            <a:ext cx="991519" cy="335336"/>
          </a:xfrm>
          <a:prstGeom prst="rect">
            <a:avLst/>
          </a:prstGeom>
          <a:solidFill>
            <a:schemeClr val="accent4">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矩形 12">
            <a:extLst>
              <a:ext uri="{FF2B5EF4-FFF2-40B4-BE49-F238E27FC236}">
                <a16:creationId xmlns:a16="http://schemas.microsoft.com/office/drawing/2014/main" id="{DAF9054B-9A7A-AB40-9B71-D6F476BAE84F}"/>
              </a:ext>
            </a:extLst>
          </p:cNvPr>
          <p:cNvSpPr/>
          <p:nvPr/>
        </p:nvSpPr>
        <p:spPr>
          <a:xfrm>
            <a:off x="3489210" y="1690688"/>
            <a:ext cx="991519" cy="335336"/>
          </a:xfrm>
          <a:prstGeom prst="rect">
            <a:avLst/>
          </a:prstGeom>
          <a:solidFill>
            <a:schemeClr val="accent6">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79EB2D34-5DC3-7F4F-9476-7063BCA78ED6}"/>
              </a:ext>
            </a:extLst>
          </p:cNvPr>
          <p:cNvSpPr/>
          <p:nvPr/>
        </p:nvSpPr>
        <p:spPr>
          <a:xfrm>
            <a:off x="3489210" y="5079999"/>
            <a:ext cx="991519" cy="675339"/>
          </a:xfrm>
          <a:prstGeom prst="rect">
            <a:avLst/>
          </a:prstGeom>
          <a:solidFill>
            <a:schemeClr val="accent6">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5" name="矩形 14">
            <a:extLst>
              <a:ext uri="{FF2B5EF4-FFF2-40B4-BE49-F238E27FC236}">
                <a16:creationId xmlns:a16="http://schemas.microsoft.com/office/drawing/2014/main" id="{5C4A7034-FBDE-9F46-858E-A76C679AEAED}"/>
              </a:ext>
            </a:extLst>
          </p:cNvPr>
          <p:cNvSpPr/>
          <p:nvPr/>
        </p:nvSpPr>
        <p:spPr>
          <a:xfrm>
            <a:off x="5689128" y="1690685"/>
            <a:ext cx="991519" cy="4064653"/>
          </a:xfrm>
          <a:prstGeom prst="rect">
            <a:avLst/>
          </a:prstGeom>
          <a:no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17" name="文字方塊 16">
            <a:extLst>
              <a:ext uri="{FF2B5EF4-FFF2-40B4-BE49-F238E27FC236}">
                <a16:creationId xmlns:a16="http://schemas.microsoft.com/office/drawing/2014/main" id="{610C216F-171E-FD4E-9148-DE412C609497}"/>
              </a:ext>
            </a:extLst>
          </p:cNvPr>
          <p:cNvSpPr txBox="1"/>
          <p:nvPr/>
        </p:nvSpPr>
        <p:spPr>
          <a:xfrm>
            <a:off x="5779174" y="5862918"/>
            <a:ext cx="857927" cy="369332"/>
          </a:xfrm>
          <a:prstGeom prst="rect">
            <a:avLst/>
          </a:prstGeom>
          <a:noFill/>
        </p:spPr>
        <p:txBody>
          <a:bodyPr wrap="none" rtlCol="0">
            <a:spAutoFit/>
          </a:bodyPr>
          <a:lstStyle/>
          <a:p>
            <a:r>
              <a:rPr kumimoji="1" lang="en-US" altLang="zh-TW" dirty="0">
                <a:latin typeface="Microsoft YaHei Light" panose="020B0502040204020203" pitchFamily="34" charset="-122"/>
                <a:ea typeface="Microsoft YaHei Light" panose="020B0502040204020203" pitchFamily="34" charset="-122"/>
              </a:rPr>
              <a:t>DRAM</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矩形 17">
            <a:extLst>
              <a:ext uri="{FF2B5EF4-FFF2-40B4-BE49-F238E27FC236}">
                <a16:creationId xmlns:a16="http://schemas.microsoft.com/office/drawing/2014/main" id="{01B4DE84-7F8E-A749-8EF2-E82B0A43AB73}"/>
              </a:ext>
            </a:extLst>
          </p:cNvPr>
          <p:cNvSpPr/>
          <p:nvPr/>
        </p:nvSpPr>
        <p:spPr>
          <a:xfrm>
            <a:off x="5689126" y="5079999"/>
            <a:ext cx="991521" cy="675339"/>
          </a:xfrm>
          <a:prstGeom prst="rect">
            <a:avLst/>
          </a:prstGeom>
          <a:solidFill>
            <a:schemeClr val="accent6">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9" name="矩形 18">
            <a:extLst>
              <a:ext uri="{FF2B5EF4-FFF2-40B4-BE49-F238E27FC236}">
                <a16:creationId xmlns:a16="http://schemas.microsoft.com/office/drawing/2014/main" id="{4CC69A45-E51F-4545-A4A8-1897C9E69AAF}"/>
              </a:ext>
            </a:extLst>
          </p:cNvPr>
          <p:cNvSpPr/>
          <p:nvPr/>
        </p:nvSpPr>
        <p:spPr>
          <a:xfrm>
            <a:off x="5689128" y="1702085"/>
            <a:ext cx="991519" cy="968186"/>
          </a:xfrm>
          <a:prstGeom prst="rect">
            <a:avLst/>
          </a:prstGeom>
          <a:solidFill>
            <a:schemeClr val="accent4">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0" name="矩形 19">
            <a:extLst>
              <a:ext uri="{FF2B5EF4-FFF2-40B4-BE49-F238E27FC236}">
                <a16:creationId xmlns:a16="http://schemas.microsoft.com/office/drawing/2014/main" id="{D0E26DC0-A21B-2642-AB12-1B6B386D7735}"/>
              </a:ext>
            </a:extLst>
          </p:cNvPr>
          <p:cNvSpPr/>
          <p:nvPr/>
        </p:nvSpPr>
        <p:spPr>
          <a:xfrm>
            <a:off x="5689128" y="2668685"/>
            <a:ext cx="991519" cy="335336"/>
          </a:xfrm>
          <a:prstGeom prst="rect">
            <a:avLst/>
          </a:prstGeom>
          <a:solidFill>
            <a:schemeClr val="accent4">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1" name="矩形 20">
            <a:extLst>
              <a:ext uri="{FF2B5EF4-FFF2-40B4-BE49-F238E27FC236}">
                <a16:creationId xmlns:a16="http://schemas.microsoft.com/office/drawing/2014/main" id="{71587D83-FC60-0046-83B7-FA028D27B8B6}"/>
              </a:ext>
            </a:extLst>
          </p:cNvPr>
          <p:cNvSpPr/>
          <p:nvPr/>
        </p:nvSpPr>
        <p:spPr>
          <a:xfrm>
            <a:off x="5689130" y="3142643"/>
            <a:ext cx="991519" cy="335336"/>
          </a:xfrm>
          <a:prstGeom prst="rect">
            <a:avLst/>
          </a:prstGeom>
          <a:solidFill>
            <a:schemeClr val="accent6">
              <a:lumMod val="40000"/>
              <a:lumOff val="6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2" name="矩形 21">
            <a:extLst>
              <a:ext uri="{FF2B5EF4-FFF2-40B4-BE49-F238E27FC236}">
                <a16:creationId xmlns:a16="http://schemas.microsoft.com/office/drawing/2014/main" id="{A8895156-8322-9C4A-ADDF-4383C2A4F4E4}"/>
              </a:ext>
            </a:extLst>
          </p:cNvPr>
          <p:cNvSpPr/>
          <p:nvPr/>
        </p:nvSpPr>
        <p:spPr>
          <a:xfrm>
            <a:off x="5689125" y="4737476"/>
            <a:ext cx="991523" cy="335336"/>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stack</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3" name="矩形 22">
            <a:extLst>
              <a:ext uri="{FF2B5EF4-FFF2-40B4-BE49-F238E27FC236}">
                <a16:creationId xmlns:a16="http://schemas.microsoft.com/office/drawing/2014/main" id="{C4E4B83C-8A96-9F4E-8268-63544AE20836}"/>
              </a:ext>
            </a:extLst>
          </p:cNvPr>
          <p:cNvSpPr/>
          <p:nvPr/>
        </p:nvSpPr>
        <p:spPr>
          <a:xfrm>
            <a:off x="5689128" y="3844601"/>
            <a:ext cx="991520" cy="490069"/>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code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6" name="矩形 25">
            <a:extLst>
              <a:ext uri="{FF2B5EF4-FFF2-40B4-BE49-F238E27FC236}">
                <a16:creationId xmlns:a16="http://schemas.microsoft.com/office/drawing/2014/main" id="{2448C6FE-7A64-BC4D-BEF0-D498D6BD6432}"/>
              </a:ext>
            </a:extLst>
          </p:cNvPr>
          <p:cNvSpPr/>
          <p:nvPr/>
        </p:nvSpPr>
        <p:spPr>
          <a:xfrm>
            <a:off x="7122459" y="365125"/>
            <a:ext cx="4231341" cy="5874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如左圖所示，共有</a:t>
            </a:r>
            <a:r>
              <a:rPr kumimoji="1" lang="en-US" altLang="zh-CN" dirty="0">
                <a:latin typeface="Microsoft YaHei Light" panose="020B0502040204020203" pitchFamily="34" charset="-122"/>
                <a:ea typeface="Microsoft YaHei Light" panose="020B0502040204020203" pitchFamily="34" charset="-122"/>
              </a:rPr>
              <a:t>3</a:t>
            </a:r>
            <a:r>
              <a:rPr kumimoji="1" lang="zh-TW" altLang="en-US" dirty="0">
                <a:latin typeface="Microsoft YaHei Light" panose="020B0502040204020203" pitchFamily="34" charset="-122"/>
                <a:ea typeface="Microsoft YaHei Light" panose="020B0502040204020203" pitchFamily="34" charset="-122"/>
              </a:rPr>
              <a:t>個</a:t>
            </a:r>
            <a:r>
              <a:rPr kumimoji="1" lang="en-US" altLang="zh-TW" dirty="0">
                <a:latin typeface="Microsoft YaHei Light" panose="020B0502040204020203" pitchFamily="34" charset="-122"/>
                <a:ea typeface="Microsoft YaHei Light" panose="020B0502040204020203" pitchFamily="34" charset="-122"/>
              </a:rPr>
              <a:t>process</a:t>
            </a:r>
            <a:r>
              <a:rPr kumimoji="1" lang="zh-TW" altLang="en-US" dirty="0">
                <a:latin typeface="Microsoft YaHei Light" panose="020B0502040204020203" pitchFamily="34" charset="-122"/>
                <a:ea typeface="Microsoft YaHei Light" panose="020B0502040204020203" pitchFamily="34" charset="-122"/>
              </a:rPr>
              <a:t>，而且我們只畫出</a:t>
            </a:r>
            <a:r>
              <a:rPr kumimoji="1" lang="en-US" altLang="zh-TW" dirty="0">
                <a:latin typeface="Microsoft YaHei Light" panose="020B0502040204020203" pitchFamily="34" charset="-122"/>
                <a:ea typeface="Microsoft YaHei Light" panose="020B0502040204020203" pitchFamily="34" charset="-122"/>
              </a:rPr>
              <a:t>3</a:t>
            </a:r>
            <a:r>
              <a:rPr kumimoji="1" lang="zh-CN" altLang="en-US" dirty="0">
                <a:latin typeface="Microsoft YaHei Light" panose="020B0502040204020203" pitchFamily="34" charset="-122"/>
                <a:ea typeface="Microsoft YaHei Light" panose="020B0502040204020203" pitchFamily="34" charset="-122"/>
              </a:rPr>
              <a:t>個</a:t>
            </a:r>
            <a:r>
              <a:rPr kumimoji="1" lang="en-US" altLang="zh-CN"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」的部分。</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左圖的最右邊的部分是</a:t>
            </a:r>
            <a:r>
              <a:rPr kumimoji="1" lang="en-US" altLang="zh-CN" dirty="0">
                <a:latin typeface="Microsoft YaHei Light" panose="020B0502040204020203" pitchFamily="34" charset="-122"/>
                <a:ea typeface="Microsoft YaHei Light" panose="020B0502040204020203" pitchFamily="34" charset="-122"/>
              </a:rPr>
              <a:t>DRAM</a:t>
            </a: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從左圖可以看到</a:t>
            </a:r>
            <a:r>
              <a:rPr kumimoji="1" lang="en-US" altLang="zh-CN" dirty="0">
                <a:latin typeface="Microsoft YaHei Light" panose="020B0502040204020203" pitchFamily="34" charset="-122"/>
                <a:ea typeface="Microsoft YaHei Light" panose="020B0502040204020203" pitchFamily="34" charset="-122"/>
              </a:rPr>
              <a:t>a, b, c</a:t>
            </a:r>
            <a:r>
              <a:rPr kumimoji="1" lang="zh-CN" altLang="en-US" dirty="0">
                <a:latin typeface="Microsoft YaHei Light" panose="020B0502040204020203" pitchFamily="34" charset="-122"/>
                <a:ea typeface="Microsoft YaHei Light" panose="020B0502040204020203" pitchFamily="34" charset="-122"/>
              </a:rPr>
              <a:t>三個</a:t>
            </a:r>
            <a:r>
              <a:rPr kumimoji="1" lang="en-US" altLang="zh-CN"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各自有完整的</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，共</a:t>
            </a:r>
            <a:r>
              <a:rPr kumimoji="1" lang="en-US" altLang="zh-CN" dirty="0">
                <a:latin typeface="Microsoft YaHei Light" panose="020B0502040204020203" pitchFamily="34" charset="-122"/>
                <a:ea typeface="Microsoft YaHei Light" panose="020B0502040204020203" pitchFamily="34" charset="-122"/>
              </a:rPr>
              <a:t>128TB</a:t>
            </a:r>
            <a:r>
              <a:rPr kumimoji="1" lang="zh-CN" altLang="en-US" dirty="0">
                <a:latin typeface="Microsoft YaHei Light" panose="020B0502040204020203" pitchFamily="34" charset="-122"/>
                <a:ea typeface="Microsoft YaHei Light" panose="020B0502040204020203" pitchFamily="34" charset="-122"/>
              </a:rPr>
              <a:t>的空間</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dirty="0">
                <a:latin typeface="Microsoft YaHei Light" panose="020B0502040204020203" pitchFamily="34" charset="-122"/>
                <a:ea typeface="Microsoft YaHei Light" panose="020B0502040204020203" pitchFamily="34" charset="-122"/>
              </a:rPr>
              <a:t>a, b, c</a:t>
            </a:r>
            <a:r>
              <a:rPr kumimoji="1" lang="zh-CN" altLang="en-US" dirty="0">
                <a:latin typeface="Microsoft YaHei Light" panose="020B0502040204020203" pitchFamily="34" charset="-122"/>
                <a:ea typeface="Microsoft YaHei Light" panose="020B0502040204020203" pitchFamily="34" charset="-122"/>
              </a:rPr>
              <a:t>三個行程都將程式碼（</a:t>
            </a:r>
            <a:r>
              <a:rPr kumimoji="1" lang="en-US" altLang="zh-CN" dirty="0">
                <a:latin typeface="Microsoft YaHei Light" panose="020B0502040204020203" pitchFamily="34" charset="-122"/>
                <a:ea typeface="Microsoft YaHei Light" panose="020B0502040204020203" pitchFamily="34" charset="-122"/>
              </a:rPr>
              <a:t>code</a:t>
            </a:r>
            <a:r>
              <a:rPr kumimoji="1" lang="zh-CN" altLang="en-US" dirty="0">
                <a:latin typeface="Microsoft YaHei Light" panose="020B0502040204020203" pitchFamily="34" charset="-122"/>
                <a:ea typeface="Microsoft YaHei Light" panose="020B0502040204020203" pitchFamily="34" charset="-122"/>
              </a:rPr>
              <a:t>）擺在下方，堆疊（</a:t>
            </a:r>
            <a:r>
              <a:rPr kumimoji="1" lang="en-US" altLang="zh-CN" dirty="0">
                <a:latin typeface="Microsoft YaHei Light" panose="020B0502040204020203" pitchFamily="34" charset="-122"/>
                <a:ea typeface="Microsoft YaHei Light" panose="020B0502040204020203" pitchFamily="34" charset="-122"/>
              </a:rPr>
              <a:t>stack</a:t>
            </a:r>
            <a:r>
              <a:rPr kumimoji="1" lang="zh-CN" altLang="en-US" dirty="0">
                <a:latin typeface="Microsoft YaHei Light" panose="020B0502040204020203" pitchFamily="34" charset="-122"/>
                <a:ea typeface="Microsoft YaHei Light" panose="020B0502040204020203" pitchFamily="34" charset="-122"/>
              </a:rPr>
              <a:t>）擺在上方</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dirty="0">
                <a:latin typeface="Microsoft YaHei Light" panose="020B0502040204020203" pitchFamily="34" charset="-122"/>
                <a:ea typeface="Microsoft YaHei Light" panose="020B0502040204020203" pitchFamily="34" charset="-122"/>
              </a:rPr>
              <a:t>a, b, c</a:t>
            </a: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」上可能重疊（而且通常會重疊），但</a:t>
            </a:r>
            <a:r>
              <a:rPr kumimoji="1" lang="en-US" altLang="zh-CN" dirty="0">
                <a:latin typeface="Microsoft YaHei Light" panose="020B0502040204020203" pitchFamily="34" charset="-122"/>
                <a:ea typeface="Microsoft YaHei Light" panose="020B0502040204020203" pitchFamily="34" charset="-122"/>
              </a:rPr>
              <a:t>OS kernel</a:t>
            </a:r>
            <a:r>
              <a:rPr kumimoji="1" lang="zh-CN" altLang="en-US" dirty="0">
                <a:latin typeface="Microsoft YaHei Light" panose="020B0502040204020203" pitchFamily="34" charset="-122"/>
                <a:ea typeface="Microsoft YaHei Light" panose="020B0502040204020203" pitchFamily="34" charset="-122"/>
              </a:rPr>
              <a:t>透過硬體（即，</a:t>
            </a:r>
            <a:r>
              <a:rPr kumimoji="1" lang="en-US" altLang="zh-CN" dirty="0">
                <a:latin typeface="Microsoft YaHei Light" panose="020B0502040204020203" pitchFamily="34" charset="-122"/>
                <a:ea typeface="Microsoft YaHei Light" panose="020B0502040204020203" pitchFamily="34" charset="-122"/>
              </a:rPr>
              <a:t>MMU</a:t>
            </a:r>
            <a:r>
              <a:rPr kumimoji="1" lang="zh-CN" altLang="en-US" dirty="0">
                <a:latin typeface="Microsoft YaHei Light" panose="020B0502040204020203" pitchFamily="34" charset="-122"/>
                <a:ea typeface="Microsoft YaHei Light" panose="020B0502040204020203" pitchFamily="34" charset="-122"/>
              </a:rPr>
              <a:t>，後面章節會介紹）將這些「</a:t>
            </a:r>
            <a:r>
              <a:rPr kumimoji="1" lang="en-US" altLang="zh-CN" dirty="0">
                <a:latin typeface="Microsoft YaHei Light" panose="020B0502040204020203" pitchFamily="34" charset="-122"/>
                <a:ea typeface="Microsoft YaHei Light" panose="020B0502040204020203" pitchFamily="34" charset="-122"/>
              </a:rPr>
              <a:t>user space</a:t>
            </a:r>
            <a:r>
              <a:rPr kumimoji="1" lang="zh-CN" altLang="en-US" dirty="0">
                <a:latin typeface="Microsoft YaHei Light" panose="020B0502040204020203" pitchFamily="34" charset="-122"/>
                <a:ea typeface="Microsoft YaHei Light" panose="020B0502040204020203" pitchFamily="34" charset="-122"/>
              </a:rPr>
              <a:t>」映射到</a:t>
            </a:r>
            <a:r>
              <a:rPr kumimoji="1" lang="en-US" altLang="zh-CN" dirty="0">
                <a:latin typeface="Microsoft YaHei Light" panose="020B0502040204020203" pitchFamily="34" charset="-122"/>
                <a:ea typeface="Microsoft YaHei Light" panose="020B0502040204020203" pitchFamily="34" charset="-122"/>
              </a:rPr>
              <a:t>DRAM</a:t>
            </a:r>
            <a:r>
              <a:rPr kumimoji="1" lang="zh-CN" altLang="en-US" dirty="0">
                <a:latin typeface="Microsoft YaHei Light" panose="020B0502040204020203" pitchFamily="34" charset="-122"/>
                <a:ea typeface="Microsoft YaHei Light" panose="020B0502040204020203" pitchFamily="34" charset="-122"/>
              </a:rPr>
              <a:t>不一樣的位址</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en-US" altLang="zh-CN" dirty="0">
                <a:latin typeface="Microsoft YaHei Light" panose="020B0502040204020203" pitchFamily="34" charset="-122"/>
                <a:ea typeface="Microsoft YaHei Light" panose="020B0502040204020203" pitchFamily="34" charset="-122"/>
              </a:rPr>
              <a:t>OS kernel</a:t>
            </a:r>
            <a:r>
              <a:rPr kumimoji="1" lang="zh-CN" altLang="en-US" dirty="0">
                <a:latin typeface="Microsoft YaHei Light" panose="020B0502040204020203" pitchFamily="34" charset="-122"/>
                <a:ea typeface="Microsoft YaHei Light" panose="020B0502040204020203" pitchFamily="34" charset="-122"/>
              </a:rPr>
              <a:t>會在</a:t>
            </a:r>
            <a:r>
              <a:rPr kumimoji="1" lang="en-US" altLang="zh-CN" dirty="0">
                <a:latin typeface="Microsoft YaHei Light" panose="020B0502040204020203" pitchFamily="34" charset="-122"/>
                <a:ea typeface="Microsoft YaHei Light" panose="020B0502040204020203" pitchFamily="34" charset="-122"/>
              </a:rPr>
              <a:t>a, b, c</a:t>
            </a:r>
            <a:r>
              <a:rPr kumimoji="1" lang="zh-CN" altLang="en-US" dirty="0">
                <a:latin typeface="Microsoft YaHei Light" panose="020B0502040204020203" pitchFamily="34" charset="-122"/>
                <a:ea typeface="Microsoft YaHei Light" panose="020B0502040204020203" pitchFamily="34" charset="-122"/>
              </a:rPr>
              <a:t>之間做切換，通常是輪流執行</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以</a:t>
            </a:r>
            <a:r>
              <a:rPr kumimoji="1" lang="en-US" altLang="zh-CN" dirty="0">
                <a:latin typeface="Microsoft YaHei Light" panose="020B0502040204020203" pitchFamily="34" charset="-122"/>
                <a:ea typeface="Microsoft YaHei Light" panose="020B0502040204020203" pitchFamily="34" charset="-122"/>
              </a:rPr>
              <a:t>a</a:t>
            </a:r>
            <a:r>
              <a:rPr kumimoji="1" lang="zh-CN" altLang="en-US" dirty="0">
                <a:latin typeface="Microsoft YaHei Light" panose="020B0502040204020203" pitchFamily="34" charset="-122"/>
                <a:ea typeface="Microsoft YaHei Light" panose="020B0502040204020203" pitchFamily="34" charset="-122"/>
              </a:rPr>
              <a:t>切換到</a:t>
            </a:r>
            <a:r>
              <a:rPr kumimoji="1" lang="en-US" altLang="zh-CN" dirty="0">
                <a:latin typeface="Microsoft YaHei Light" panose="020B0502040204020203" pitchFamily="34" charset="-122"/>
                <a:ea typeface="Microsoft YaHei Light" panose="020B0502040204020203" pitchFamily="34" charset="-122"/>
              </a:rPr>
              <a:t>b</a:t>
            </a:r>
            <a:r>
              <a:rPr kumimoji="1" lang="zh-CN" altLang="en-US" dirty="0">
                <a:latin typeface="Microsoft YaHei Light" panose="020B0502040204020203" pitchFamily="34" charset="-122"/>
                <a:ea typeface="Microsoft YaHei Light" panose="020B0502040204020203" pitchFamily="34" charset="-122"/>
              </a:rPr>
              <a:t>為例，除了將</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控制權從</a:t>
            </a:r>
            <a:r>
              <a:rPr kumimoji="1" lang="en-US" altLang="zh-CN" dirty="0">
                <a:latin typeface="Microsoft YaHei Light" panose="020B0502040204020203" pitchFamily="34" charset="-122"/>
                <a:ea typeface="Microsoft YaHei Light" panose="020B0502040204020203" pitchFamily="34" charset="-122"/>
              </a:rPr>
              <a:t>a</a:t>
            </a:r>
            <a:r>
              <a:rPr kumimoji="1" lang="zh-CN" altLang="en-US" dirty="0">
                <a:latin typeface="Microsoft YaHei Light" panose="020B0502040204020203" pitchFamily="34" charset="-122"/>
                <a:ea typeface="Microsoft YaHei Light" panose="020B0502040204020203" pitchFamily="34" charset="-122"/>
              </a:rPr>
              <a:t>交給</a:t>
            </a:r>
            <a:r>
              <a:rPr kumimoji="1" lang="en-US" altLang="zh-CN" dirty="0">
                <a:latin typeface="Microsoft YaHei Light" panose="020B0502040204020203" pitchFamily="34" charset="-122"/>
                <a:ea typeface="Microsoft YaHei Light" panose="020B0502040204020203" pitchFamily="34" charset="-122"/>
              </a:rPr>
              <a:t>b</a:t>
            </a:r>
            <a:r>
              <a:rPr kumimoji="1" lang="zh-CN" altLang="en-US" dirty="0">
                <a:latin typeface="Microsoft YaHei Light" panose="020B0502040204020203" pitchFamily="34" charset="-122"/>
                <a:ea typeface="Microsoft YaHei Light" panose="020B0502040204020203" pitchFamily="34" charset="-122"/>
              </a:rPr>
              <a:t>以外，還會重新進行記憶體映射，換句話說就是修改</a:t>
            </a:r>
            <a:r>
              <a:rPr kumimoji="1" lang="en-US" altLang="zh-CN" dirty="0">
                <a:latin typeface="Microsoft YaHei Light" panose="020B0502040204020203" pitchFamily="34" charset="-122"/>
                <a:ea typeface="Microsoft YaHei Light" panose="020B0502040204020203" pitchFamily="34" charset="-122"/>
              </a:rPr>
              <a:t>MMU</a:t>
            </a:r>
            <a:r>
              <a:rPr kumimoji="1" lang="zh-CN" altLang="en-US" dirty="0">
                <a:latin typeface="Microsoft YaHei Light" panose="020B0502040204020203" pitchFamily="34" charset="-122"/>
                <a:ea typeface="Microsoft YaHei Light" panose="020B0502040204020203" pitchFamily="34" charset="-122"/>
              </a:rPr>
              <a:t>的映射表</a:t>
            </a:r>
            <a:endParaRPr kumimoji="1" lang="en-US" altLang="zh-CN"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C2B3A280-F9A2-154C-884F-098566CD65D6}"/>
                  </a:ext>
                </a:extLst>
              </p14:cNvPr>
              <p14:cNvContentPartPr/>
              <p14:nvPr/>
            </p14:nvContentPartPr>
            <p14:xfrm>
              <a:off x="1092960" y="1609200"/>
              <a:ext cx="5883480" cy="4704840"/>
            </p14:xfrm>
          </p:contentPart>
        </mc:Choice>
        <mc:Fallback xmlns="">
          <p:pic>
            <p:nvPicPr>
              <p:cNvPr id="16" name="筆跡 15">
                <a:extLst>
                  <a:ext uri="{FF2B5EF4-FFF2-40B4-BE49-F238E27FC236}">
                    <a16:creationId xmlns:a16="http://schemas.microsoft.com/office/drawing/2014/main" id="{C2B3A280-F9A2-154C-884F-098566CD65D6}"/>
                  </a:ext>
                </a:extLst>
              </p:cNvPr>
              <p:cNvPicPr/>
              <p:nvPr/>
            </p:nvPicPr>
            <p:blipFill>
              <a:blip r:embed="rId4"/>
              <a:stretch>
                <a:fillRect/>
              </a:stretch>
            </p:blipFill>
            <p:spPr>
              <a:xfrm>
                <a:off x="1076760" y="1593000"/>
                <a:ext cx="5915880" cy="4737240"/>
              </a:xfrm>
              <a:prstGeom prst="rect">
                <a:avLst/>
              </a:prstGeom>
            </p:spPr>
          </p:pic>
        </mc:Fallback>
      </mc:AlternateContent>
    </p:spTree>
    <p:extLst>
      <p:ext uri="{BB962C8B-B14F-4D97-AF65-F5344CB8AC3E}">
        <p14:creationId xmlns:p14="http://schemas.microsoft.com/office/powerpoint/2010/main" val="2993019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AB3233E-E0EF-5B42-85FA-667E569845DA}"/>
              </a:ext>
            </a:extLst>
          </p:cNvPr>
          <p:cNvSpPr>
            <a:spLocks noGrp="1"/>
          </p:cNvSpPr>
          <p:nvPr>
            <p:ph type="title"/>
          </p:nvPr>
        </p:nvSpPr>
        <p:spPr/>
        <p:txBody>
          <a:bodyPr/>
          <a:lstStyle/>
          <a:p>
            <a:r>
              <a:rPr kumimoji="1" lang="en-US" altLang="zh-TW" dirty="0"/>
              <a:t>Process memory</a:t>
            </a:r>
            <a:r>
              <a:rPr kumimoji="1" lang="zh-CN" altLang="en-US" dirty="0"/>
              <a:t>與系統安全</a:t>
            </a:r>
            <a:endParaRPr kumimoji="1" lang="zh-TW" altLang="en-US" dirty="0"/>
          </a:p>
        </p:txBody>
      </p:sp>
      <p:sp>
        <p:nvSpPr>
          <p:cNvPr id="5" name="內容版面配置區 4">
            <a:extLst>
              <a:ext uri="{FF2B5EF4-FFF2-40B4-BE49-F238E27FC236}">
                <a16:creationId xmlns:a16="http://schemas.microsoft.com/office/drawing/2014/main" id="{3679677D-6EE6-A64F-A4D8-F5B0351C9EDE}"/>
              </a:ext>
            </a:extLst>
          </p:cNvPr>
          <p:cNvSpPr>
            <a:spLocks noGrp="1"/>
          </p:cNvSpPr>
          <p:nvPr>
            <p:ph idx="1"/>
          </p:nvPr>
        </p:nvSpPr>
        <p:spPr/>
        <p:txBody>
          <a:bodyPr/>
          <a:lstStyle/>
          <a:p>
            <a:pPr>
              <a:lnSpc>
                <a:spcPct val="150000"/>
              </a:lnSpc>
            </a:pPr>
            <a:r>
              <a:rPr kumimoji="1" lang="zh-TW" altLang="en-US" dirty="0"/>
              <a:t>如果程式執行時，每次的的記憶體的</a:t>
            </a:r>
            <a:r>
              <a:rPr kumimoji="1" lang="en-US" altLang="zh-TW" dirty="0"/>
              <a:t>layout</a:t>
            </a:r>
            <a:r>
              <a:rPr kumimoji="1" lang="zh-CN" altLang="en-US" dirty="0"/>
              <a:t>都一樣，那麼這個系統很容易的被駭客攻擊</a:t>
            </a:r>
            <a:endParaRPr kumimoji="1" lang="en-US" altLang="zh-CN" dirty="0"/>
          </a:p>
          <a:p>
            <a:pPr>
              <a:lnSpc>
                <a:spcPct val="150000"/>
              </a:lnSpc>
            </a:pPr>
            <a:r>
              <a:rPr kumimoji="1" lang="zh-CN" altLang="en-US" dirty="0"/>
              <a:t>例如：駭客最喜歡使用</a:t>
            </a:r>
            <a:r>
              <a:rPr kumimoji="1" lang="en-US" altLang="zh-CN" dirty="0" err="1"/>
              <a:t>libc</a:t>
            </a:r>
            <a:r>
              <a:rPr kumimoji="1" lang="zh-CN" altLang="en-US" dirty="0"/>
              <a:t>裡面的</a:t>
            </a:r>
            <a:r>
              <a:rPr kumimoji="1" lang="en-US" altLang="zh-CN" dirty="0"/>
              <a:t>system</a:t>
            </a:r>
            <a:r>
              <a:rPr kumimoji="1" lang="zh-CN" altLang="en-US" dirty="0"/>
              <a:t>函數，因為這個函數可以執行</a:t>
            </a:r>
            <a:r>
              <a:rPr kumimoji="1" lang="en-US" altLang="zh-CN" dirty="0"/>
              <a:t>bash</a:t>
            </a:r>
            <a:r>
              <a:rPr kumimoji="1" lang="zh-CN" altLang="en-US" dirty="0"/>
              <a:t>，這樣就可以在你的</a:t>
            </a:r>
            <a:r>
              <a:rPr kumimoji="1" lang="en-US" altLang="zh-CN" dirty="0"/>
              <a:t>server</a:t>
            </a:r>
            <a:r>
              <a:rPr kumimoji="1" lang="zh-CN" altLang="en-US" dirty="0"/>
              <a:t>上為所欲為</a:t>
            </a:r>
            <a:endParaRPr kumimoji="1" lang="en-US" altLang="zh-CN" dirty="0"/>
          </a:p>
          <a:p>
            <a:pPr>
              <a:lnSpc>
                <a:spcPct val="150000"/>
              </a:lnSpc>
            </a:pPr>
            <a:r>
              <a:rPr kumimoji="1" lang="zh-CN" altLang="en-US" dirty="0"/>
              <a:t>通常駭客攻擊是透過</a:t>
            </a:r>
            <a:r>
              <a:rPr kumimoji="1" lang="en-US" altLang="zh-CN" dirty="0"/>
              <a:t>stack overflow</a:t>
            </a:r>
            <a:r>
              <a:rPr kumimoji="1" lang="zh-CN" altLang="en-US" dirty="0"/>
              <a:t>，如下一頁所示</a:t>
            </a:r>
            <a:endParaRPr kumimoji="1" lang="zh-TW" altLang="en-US" dirty="0"/>
          </a:p>
        </p:txBody>
      </p:sp>
    </p:spTree>
    <p:extLst>
      <p:ext uri="{BB962C8B-B14F-4D97-AF65-F5344CB8AC3E}">
        <p14:creationId xmlns:p14="http://schemas.microsoft.com/office/powerpoint/2010/main" val="2528466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B874E3-3F0A-0D4F-9077-1615CD5745DE}"/>
              </a:ext>
            </a:extLst>
          </p:cNvPr>
          <p:cNvSpPr>
            <a:spLocks noGrp="1"/>
          </p:cNvSpPr>
          <p:nvPr>
            <p:ph type="title"/>
          </p:nvPr>
        </p:nvSpPr>
        <p:spPr/>
        <p:txBody>
          <a:bodyPr/>
          <a:lstStyle/>
          <a:p>
            <a:r>
              <a:rPr kumimoji="1" lang="zh-CN" altLang="en-US" dirty="0"/>
              <a:t>解決之道</a:t>
            </a:r>
            <a:r>
              <a:rPr kumimoji="1" lang="en-US" altLang="zh-CN" dirty="0"/>
              <a:t> ASLR</a:t>
            </a:r>
            <a:br>
              <a:rPr kumimoji="1" lang="en-US" altLang="zh-CN" dirty="0"/>
            </a:br>
            <a:r>
              <a:rPr kumimoji="1" lang="en-US" altLang="zh-CN" dirty="0"/>
              <a:t>(</a:t>
            </a:r>
            <a:r>
              <a:rPr lang="en-US" altLang="zh-TW" dirty="0"/>
              <a:t>Address space layout randomization</a:t>
            </a:r>
            <a:r>
              <a:rPr kumimoji="1" lang="en-US" altLang="zh-CN" dirty="0"/>
              <a:t>)</a:t>
            </a:r>
            <a:endParaRPr kumimoji="1" lang="zh-TW" altLang="en-US" dirty="0"/>
          </a:p>
        </p:txBody>
      </p:sp>
      <p:sp>
        <p:nvSpPr>
          <p:cNvPr id="3" name="內容版面配置區 2">
            <a:extLst>
              <a:ext uri="{FF2B5EF4-FFF2-40B4-BE49-F238E27FC236}">
                <a16:creationId xmlns:a16="http://schemas.microsoft.com/office/drawing/2014/main" id="{63BF04CB-5491-1049-9B47-31C3C997A8EA}"/>
              </a:ext>
            </a:extLst>
          </p:cNvPr>
          <p:cNvSpPr>
            <a:spLocks noGrp="1"/>
          </p:cNvSpPr>
          <p:nvPr>
            <p:ph idx="1"/>
          </p:nvPr>
        </p:nvSpPr>
        <p:spPr/>
        <p:txBody>
          <a:bodyPr/>
          <a:lstStyle/>
          <a:p>
            <a:r>
              <a:rPr kumimoji="1" lang="zh-CN" altLang="en-US" dirty="0"/>
              <a:t>作業系統會隨機的產生每個</a:t>
            </a:r>
            <a:r>
              <a:rPr kumimoji="1" lang="en-US" altLang="zh-CN" dirty="0"/>
              <a:t>section</a:t>
            </a:r>
            <a:r>
              <a:rPr kumimoji="1" lang="zh-CN" altLang="en-US" dirty="0"/>
              <a:t>的</a:t>
            </a:r>
            <a:r>
              <a:rPr kumimoji="1" lang="en-US" altLang="zh-CN" dirty="0"/>
              <a:t>address</a:t>
            </a:r>
          </a:p>
          <a:p>
            <a:r>
              <a:rPr kumimoji="1" lang="zh-CN" altLang="en-US" dirty="0"/>
              <a:t>幾乎所有的作業系統都支援</a:t>
            </a:r>
            <a:r>
              <a:rPr kumimoji="1" lang="en-US" altLang="zh-CN" dirty="0"/>
              <a:t>ASLR</a:t>
            </a:r>
            <a:r>
              <a:rPr kumimoji="1" lang="zh-CN" altLang="en-US" dirty="0"/>
              <a:t>，例如：</a:t>
            </a:r>
            <a:r>
              <a:rPr kumimoji="1" lang="en-US" altLang="zh-CN" dirty="0"/>
              <a:t>Linux</a:t>
            </a:r>
            <a:r>
              <a:rPr kumimoji="1" lang="zh-CN" altLang="en-US" dirty="0"/>
              <a:t>、</a:t>
            </a:r>
            <a:r>
              <a:rPr kumimoji="1" lang="en-US" altLang="zh-CN" dirty="0"/>
              <a:t>BSD</a:t>
            </a:r>
            <a:r>
              <a:rPr kumimoji="1" lang="zh-CN" altLang="en-US" dirty="0"/>
              <a:t>、</a:t>
            </a:r>
            <a:r>
              <a:rPr kumimoji="1" lang="en-US" altLang="zh-CN" dirty="0"/>
              <a:t>Windows</a:t>
            </a:r>
            <a:r>
              <a:rPr kumimoji="1" lang="zh-CN" altLang="en-US" dirty="0"/>
              <a:t>、</a:t>
            </a:r>
            <a:r>
              <a:rPr kumimoji="1" lang="en-US" altLang="zh-CN" dirty="0"/>
              <a:t>MAC OS</a:t>
            </a:r>
          </a:p>
          <a:p>
            <a:r>
              <a:rPr kumimoji="1" lang="zh-CN" altLang="en-US" dirty="0"/>
              <a:t>優點：可以避免惡意程式入侵</a:t>
            </a:r>
            <a:endParaRPr kumimoji="1" lang="en-US" altLang="zh-CN" dirty="0"/>
          </a:p>
          <a:p>
            <a:r>
              <a:rPr kumimoji="1" lang="zh-CN" altLang="en-US" dirty="0"/>
              <a:t>缺點：效能上的損失。如果不使用</a:t>
            </a:r>
            <a:r>
              <a:rPr kumimoji="1" lang="en-US" altLang="zh-CN" dirty="0"/>
              <a:t>ASLR</a:t>
            </a:r>
            <a:r>
              <a:rPr kumimoji="1" lang="zh-CN" altLang="en-US" dirty="0"/>
              <a:t>，那麼可以將常用的函數固定在同一個地方，因此在做行程切換的時候不需要切換常用函數庫的部分</a:t>
            </a:r>
            <a:endParaRPr kumimoji="1" lang="en-US" altLang="zh-CN" dirty="0"/>
          </a:p>
          <a:p>
            <a:r>
              <a:rPr kumimoji="1" lang="zh-TW" altLang="en-US" dirty="0"/>
              <a:t>缺點的解決之道：目前大部分的硬體都使用</a:t>
            </a:r>
            <a:r>
              <a:rPr kumimoji="1" lang="en-US" altLang="zh-TW" dirty="0" err="1"/>
              <a:t>phy</a:t>
            </a:r>
            <a:r>
              <a:rPr kumimoji="1" lang="en-US" altLang="zh-TW" dirty="0"/>
              <a:t>. cache</a:t>
            </a:r>
            <a:r>
              <a:rPr kumimoji="1" lang="zh-CN" altLang="en-US" dirty="0"/>
              <a:t>可以降低這部分的影響</a:t>
            </a:r>
            <a:endParaRPr kumimoji="1" lang="zh-TW" altLang="en-US" dirty="0"/>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CE842A34-83CE-7E4F-9204-D690B6813A02}"/>
                  </a:ext>
                </a:extLst>
              </p14:cNvPr>
              <p14:cNvContentPartPr/>
              <p14:nvPr/>
            </p14:nvContentPartPr>
            <p14:xfrm>
              <a:off x="2911680" y="1057680"/>
              <a:ext cx="1700640" cy="194400"/>
            </p14:xfrm>
          </p:contentPart>
        </mc:Choice>
        <mc:Fallback xmlns="">
          <p:pic>
            <p:nvPicPr>
              <p:cNvPr id="4" name="筆跡 3">
                <a:extLst>
                  <a:ext uri="{FF2B5EF4-FFF2-40B4-BE49-F238E27FC236}">
                    <a16:creationId xmlns:a16="http://schemas.microsoft.com/office/drawing/2014/main" id="{CE842A34-83CE-7E4F-9204-D690B6813A02}"/>
                  </a:ext>
                </a:extLst>
              </p:cNvPr>
              <p:cNvPicPr/>
              <p:nvPr/>
            </p:nvPicPr>
            <p:blipFill>
              <a:blip r:embed="rId4"/>
              <a:stretch>
                <a:fillRect/>
              </a:stretch>
            </p:blipFill>
            <p:spPr>
              <a:xfrm>
                <a:off x="2895480" y="1041480"/>
                <a:ext cx="1733040" cy="226800"/>
              </a:xfrm>
              <a:prstGeom prst="rect">
                <a:avLst/>
              </a:prstGeom>
            </p:spPr>
          </p:pic>
        </mc:Fallback>
      </mc:AlternateContent>
    </p:spTree>
    <p:extLst>
      <p:ext uri="{BB962C8B-B14F-4D97-AF65-F5344CB8AC3E}">
        <p14:creationId xmlns:p14="http://schemas.microsoft.com/office/powerpoint/2010/main" val="761305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BA591E3E-481A-3F4C-8DFC-3528DEF573C9}"/>
              </a:ext>
            </a:extLst>
          </p:cNvPr>
          <p:cNvSpPr>
            <a:spLocks noGrp="1"/>
          </p:cNvSpPr>
          <p:nvPr>
            <p:ph idx="1"/>
          </p:nvPr>
        </p:nvSpPr>
        <p:spPr/>
        <p:txBody>
          <a:bodyPr/>
          <a:lstStyle/>
          <a:p>
            <a:r>
              <a:rPr kumimoji="1" lang="zh-CN" altLang="en-US" dirty="0"/>
              <a:t>為什麼要有</a:t>
            </a:r>
            <a:r>
              <a:rPr kumimoji="1" lang="en-US" altLang="zh-CN" dirty="0"/>
              <a:t>ASLR</a:t>
            </a:r>
            <a:r>
              <a:rPr kumimoji="1" lang="zh-CN" altLang="en-US" dirty="0"/>
              <a:t>，舉例說明（</a:t>
            </a:r>
            <a:r>
              <a:rPr kumimoji="1" lang="en-US" altLang="zh-CN" dirty="0"/>
              <a:t>return to </a:t>
            </a:r>
            <a:r>
              <a:rPr kumimoji="1" lang="en-US" altLang="zh-CN" dirty="0" err="1"/>
              <a:t>libc</a:t>
            </a:r>
            <a:r>
              <a:rPr kumimoji="1" lang="zh-CN" altLang="en-US" dirty="0"/>
              <a:t>）</a:t>
            </a:r>
            <a:endParaRPr kumimoji="1" lang="en-US" altLang="zh-CN" dirty="0"/>
          </a:p>
          <a:p>
            <a:r>
              <a:rPr kumimoji="1" lang="zh-TW" altLang="en-US" dirty="0"/>
              <a:t>想像一下，如果沒有</a:t>
            </a:r>
            <a:r>
              <a:rPr kumimoji="1" lang="en-US" altLang="zh-TW" dirty="0"/>
              <a:t>ASLR</a:t>
            </a:r>
            <a:r>
              <a:rPr kumimoji="1" lang="zh-TW" altLang="en-US" dirty="0"/>
              <a:t>，系統可以做什麼樣的優化</a:t>
            </a: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23658CC2-D789-5141-96F7-09053C9B5E83}"/>
                  </a:ext>
                </a:extLst>
              </p14:cNvPr>
              <p14:cNvContentPartPr/>
              <p14:nvPr/>
            </p14:nvContentPartPr>
            <p14:xfrm>
              <a:off x="2073960" y="1317240"/>
              <a:ext cx="9898560" cy="3843000"/>
            </p14:xfrm>
          </p:contentPart>
        </mc:Choice>
        <mc:Fallback xmlns="">
          <p:pic>
            <p:nvPicPr>
              <p:cNvPr id="2" name="筆跡 1">
                <a:extLst>
                  <a:ext uri="{FF2B5EF4-FFF2-40B4-BE49-F238E27FC236}">
                    <a16:creationId xmlns:a16="http://schemas.microsoft.com/office/drawing/2014/main" id="{23658CC2-D789-5141-96F7-09053C9B5E83}"/>
                  </a:ext>
                </a:extLst>
              </p:cNvPr>
              <p:cNvPicPr/>
              <p:nvPr/>
            </p:nvPicPr>
            <p:blipFill>
              <a:blip r:embed="rId3"/>
              <a:stretch>
                <a:fillRect/>
              </a:stretch>
            </p:blipFill>
            <p:spPr>
              <a:xfrm>
                <a:off x="2057760" y="1301040"/>
                <a:ext cx="9930960" cy="3875400"/>
              </a:xfrm>
              <a:prstGeom prst="rect">
                <a:avLst/>
              </a:prstGeom>
            </p:spPr>
          </p:pic>
        </mc:Fallback>
      </mc:AlternateContent>
    </p:spTree>
    <p:extLst>
      <p:ext uri="{BB962C8B-B14F-4D97-AF65-F5344CB8AC3E}">
        <p14:creationId xmlns:p14="http://schemas.microsoft.com/office/powerpoint/2010/main" val="3650565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3DE3D-B9C7-AC43-BA57-967E5ABEBA3D}"/>
              </a:ext>
            </a:extLst>
          </p:cNvPr>
          <p:cNvSpPr>
            <a:spLocks noGrp="1"/>
          </p:cNvSpPr>
          <p:nvPr>
            <p:ph type="title"/>
          </p:nvPr>
        </p:nvSpPr>
        <p:spPr>
          <a:xfrm>
            <a:off x="838200" y="99152"/>
            <a:ext cx="10515600" cy="763347"/>
          </a:xfrm>
        </p:spPr>
        <p:txBody>
          <a:bodyPr anchor="t"/>
          <a:lstStyle/>
          <a:p>
            <a:r>
              <a:rPr kumimoji="1" lang="en-US" altLang="zh-TW" dirty="0"/>
              <a:t>Process state (Unix)</a:t>
            </a:r>
            <a:endParaRPr kumimoji="1" lang="zh-TW" altLang="en-US" dirty="0"/>
          </a:p>
        </p:txBody>
      </p:sp>
      <p:sp>
        <p:nvSpPr>
          <p:cNvPr id="3" name="橢圓 2">
            <a:extLst>
              <a:ext uri="{FF2B5EF4-FFF2-40B4-BE49-F238E27FC236}">
                <a16:creationId xmlns:a16="http://schemas.microsoft.com/office/drawing/2014/main" id="{80F052E7-958C-A547-8A7F-56E7D48C1423}"/>
              </a:ext>
            </a:extLst>
          </p:cNvPr>
          <p:cNvSpPr/>
          <p:nvPr/>
        </p:nvSpPr>
        <p:spPr>
          <a:xfrm>
            <a:off x="4553376" y="1081882"/>
            <a:ext cx="2002972" cy="914400"/>
          </a:xfrm>
          <a:prstGeom prst="ellipse">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Parent process</a:t>
            </a:r>
            <a:endParaRPr lang="zh-TW" altLang="en-US" dirty="0">
              <a:latin typeface="Microsoft YaHei Light" panose="020B0502040204020203" pitchFamily="34" charset="-122"/>
              <a:ea typeface="Microsoft YaHei Light" panose="020B0502040204020203" pitchFamily="34" charset="-122"/>
            </a:endParaRPr>
          </a:p>
        </p:txBody>
      </p:sp>
      <p:cxnSp>
        <p:nvCxnSpPr>
          <p:cNvPr id="4" name="圖案 5">
            <a:extLst>
              <a:ext uri="{FF2B5EF4-FFF2-40B4-BE49-F238E27FC236}">
                <a16:creationId xmlns:a16="http://schemas.microsoft.com/office/drawing/2014/main" id="{F8E582E8-AA8F-BD45-AD48-56E3CD40CD5D}"/>
              </a:ext>
            </a:extLst>
          </p:cNvPr>
          <p:cNvCxnSpPr>
            <a:stCxn id="3" idx="2"/>
          </p:cNvCxnSpPr>
          <p:nvPr/>
        </p:nvCxnSpPr>
        <p:spPr>
          <a:xfrm rot="10800000" flipV="1">
            <a:off x="3051148" y="1539082"/>
            <a:ext cx="1502228" cy="1273628"/>
          </a:xfrm>
          <a:prstGeom prst="curvedConnector3">
            <a:avLst>
              <a:gd name="adj1" fmla="val 100000"/>
            </a:avLst>
          </a:prstGeom>
          <a:ln w="28575">
            <a:solidFill>
              <a:schemeClr val="accent1"/>
            </a:solidFill>
            <a:tailEnd type="arrow"/>
          </a:ln>
        </p:spPr>
        <p:style>
          <a:lnRef idx="3">
            <a:schemeClr val="accent1"/>
          </a:lnRef>
          <a:fillRef idx="0">
            <a:schemeClr val="accent1"/>
          </a:fillRef>
          <a:effectRef idx="2">
            <a:schemeClr val="accent1"/>
          </a:effectRef>
          <a:fontRef idx="minor">
            <a:schemeClr val="tx1"/>
          </a:fontRef>
        </p:style>
      </p:cxnSp>
      <p:sp>
        <p:nvSpPr>
          <p:cNvPr id="5" name="摺角紙張 4">
            <a:extLst>
              <a:ext uri="{FF2B5EF4-FFF2-40B4-BE49-F238E27FC236}">
                <a16:creationId xmlns:a16="http://schemas.microsoft.com/office/drawing/2014/main" id="{23411DF0-4EDC-E643-88C1-8F503DA55D8A}"/>
              </a:ext>
            </a:extLst>
          </p:cNvPr>
          <p:cNvSpPr/>
          <p:nvPr/>
        </p:nvSpPr>
        <p:spPr>
          <a:xfrm>
            <a:off x="2441548" y="1528197"/>
            <a:ext cx="914400" cy="587829"/>
          </a:xfrm>
          <a:prstGeom prst="foldedCorner">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fork()</a:t>
            </a:r>
          </a:p>
        </p:txBody>
      </p:sp>
      <p:cxnSp>
        <p:nvCxnSpPr>
          <p:cNvPr id="6" name="圖案 5">
            <a:extLst>
              <a:ext uri="{FF2B5EF4-FFF2-40B4-BE49-F238E27FC236}">
                <a16:creationId xmlns:a16="http://schemas.microsoft.com/office/drawing/2014/main" id="{7EB264BD-32A3-F746-B95B-9B7F53CB0179}"/>
              </a:ext>
            </a:extLst>
          </p:cNvPr>
          <p:cNvCxnSpPr>
            <a:stCxn id="3" idx="6"/>
          </p:cNvCxnSpPr>
          <p:nvPr/>
        </p:nvCxnSpPr>
        <p:spPr>
          <a:xfrm>
            <a:off x="6556349" y="1539082"/>
            <a:ext cx="2013857" cy="1306286"/>
          </a:xfrm>
          <a:prstGeom prst="curvedConnector3">
            <a:avLst>
              <a:gd name="adj1" fmla="val 100270"/>
            </a:avLst>
          </a:prstGeom>
          <a:ln w="28575">
            <a:solidFill>
              <a:schemeClr val="accent1"/>
            </a:solidFill>
            <a:tailEnd type="arrow"/>
          </a:ln>
        </p:spPr>
        <p:style>
          <a:lnRef idx="3">
            <a:schemeClr val="accent1"/>
          </a:lnRef>
          <a:fillRef idx="0">
            <a:schemeClr val="accent1"/>
          </a:fillRef>
          <a:effectRef idx="2">
            <a:schemeClr val="accent1"/>
          </a:effectRef>
          <a:fontRef idx="minor">
            <a:schemeClr val="tx1"/>
          </a:fontRef>
        </p:style>
      </p:cxnSp>
      <p:sp>
        <p:nvSpPr>
          <p:cNvPr id="7" name="摺角紙張 6">
            <a:extLst>
              <a:ext uri="{FF2B5EF4-FFF2-40B4-BE49-F238E27FC236}">
                <a16:creationId xmlns:a16="http://schemas.microsoft.com/office/drawing/2014/main" id="{415ECA29-2A1D-2A40-BF6E-896CF6D24C7B}"/>
              </a:ext>
            </a:extLst>
          </p:cNvPr>
          <p:cNvSpPr/>
          <p:nvPr/>
        </p:nvSpPr>
        <p:spPr>
          <a:xfrm>
            <a:off x="7917063" y="1539083"/>
            <a:ext cx="914400" cy="587829"/>
          </a:xfrm>
          <a:prstGeom prst="foldedCorner">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wait()</a:t>
            </a:r>
          </a:p>
        </p:txBody>
      </p:sp>
      <p:sp>
        <p:nvSpPr>
          <p:cNvPr id="8" name="摺角紙張 7">
            <a:extLst>
              <a:ext uri="{FF2B5EF4-FFF2-40B4-BE49-F238E27FC236}">
                <a16:creationId xmlns:a16="http://schemas.microsoft.com/office/drawing/2014/main" id="{2CA29FCD-5069-F644-8B94-66E37DC3A89A}"/>
              </a:ext>
            </a:extLst>
          </p:cNvPr>
          <p:cNvSpPr/>
          <p:nvPr/>
        </p:nvSpPr>
        <p:spPr>
          <a:xfrm>
            <a:off x="8853234" y="2368626"/>
            <a:ext cx="1326352" cy="727113"/>
          </a:xfrm>
          <a:prstGeom prst="foldedCorner">
            <a:avLst/>
          </a:prstGeom>
          <a:ln w="9525">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Zombie</a:t>
            </a:r>
          </a:p>
          <a:p>
            <a:pPr algn="ctr"/>
            <a:r>
              <a:rPr lang="zh-TW" altLang="en-US" dirty="0">
                <a:latin typeface="Microsoft YaHei Light" panose="020B0502040204020203" pitchFamily="34" charset="-122"/>
                <a:ea typeface="Microsoft YaHei Light" panose="020B0502040204020203" pitchFamily="34" charset="-122"/>
              </a:rPr>
              <a:t>殭屍</a:t>
            </a:r>
          </a:p>
        </p:txBody>
      </p:sp>
      <p:sp>
        <p:nvSpPr>
          <p:cNvPr id="9" name="圓角矩形 8">
            <a:extLst>
              <a:ext uri="{FF2B5EF4-FFF2-40B4-BE49-F238E27FC236}">
                <a16:creationId xmlns:a16="http://schemas.microsoft.com/office/drawing/2014/main" id="{6644E206-0ACD-6D4D-9F0D-A03D0F06F769}"/>
              </a:ext>
            </a:extLst>
          </p:cNvPr>
          <p:cNvSpPr/>
          <p:nvPr/>
        </p:nvSpPr>
        <p:spPr>
          <a:xfrm>
            <a:off x="2246654" y="2845368"/>
            <a:ext cx="1304187" cy="605927"/>
          </a:xfrm>
          <a:prstGeom prst="round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New process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2" name="圓角矩形 11">
            <a:extLst>
              <a:ext uri="{FF2B5EF4-FFF2-40B4-BE49-F238E27FC236}">
                <a16:creationId xmlns:a16="http://schemas.microsoft.com/office/drawing/2014/main" id="{501B5710-72DB-DA43-839D-97292AD78B44}"/>
              </a:ext>
            </a:extLst>
          </p:cNvPr>
          <p:cNvSpPr/>
          <p:nvPr/>
        </p:nvSpPr>
        <p:spPr>
          <a:xfrm>
            <a:off x="7722169" y="2812711"/>
            <a:ext cx="1304187" cy="605927"/>
          </a:xfrm>
          <a:prstGeom prst="round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terminate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3" name="圓角矩形 12">
            <a:extLst>
              <a:ext uri="{FF2B5EF4-FFF2-40B4-BE49-F238E27FC236}">
                <a16:creationId xmlns:a16="http://schemas.microsoft.com/office/drawing/2014/main" id="{4C4EC971-CD3B-524C-80E6-EA9E17544184}"/>
              </a:ext>
            </a:extLst>
          </p:cNvPr>
          <p:cNvSpPr/>
          <p:nvPr/>
        </p:nvSpPr>
        <p:spPr>
          <a:xfrm>
            <a:off x="4707612" y="4958652"/>
            <a:ext cx="2103960" cy="371561"/>
          </a:xfrm>
          <a:prstGeom prst="round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waiting</a:t>
            </a:r>
            <a:r>
              <a:rPr kumimoji="1" lang="zh-TW" altLang="en-US" dirty="0">
                <a:latin typeface="Microsoft YaHei Light" panose="020B0502040204020203" pitchFamily="34" charset="-122"/>
                <a:ea typeface="Microsoft YaHei Light" panose="020B0502040204020203" pitchFamily="34" charset="-122"/>
              </a:rPr>
              <a:t>，</a:t>
            </a:r>
            <a:r>
              <a:rPr kumimoji="1" lang="zh-CN" altLang="en-US" dirty="0">
                <a:latin typeface="Microsoft YaHei Light" panose="020B0502040204020203" pitchFamily="34" charset="-122"/>
                <a:ea typeface="Microsoft YaHei Light" panose="020B0502040204020203" pitchFamily="34" charset="-122"/>
              </a:rPr>
              <a:t>可中斷</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4" name="圓角矩形 13">
            <a:extLst>
              <a:ext uri="{FF2B5EF4-FFF2-40B4-BE49-F238E27FC236}">
                <a16:creationId xmlns:a16="http://schemas.microsoft.com/office/drawing/2014/main" id="{D155E473-51D5-9A4C-8717-C06065BFC623}"/>
              </a:ext>
            </a:extLst>
          </p:cNvPr>
          <p:cNvSpPr/>
          <p:nvPr/>
        </p:nvSpPr>
        <p:spPr>
          <a:xfrm>
            <a:off x="4707612" y="5500191"/>
            <a:ext cx="2103961" cy="383881"/>
          </a:xfrm>
          <a:prstGeom prst="round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latin typeface="Microsoft YaHei Light" panose="020B0502040204020203" pitchFamily="34" charset="-122"/>
                <a:ea typeface="Microsoft YaHei Light" panose="020B0502040204020203" pitchFamily="34" charset="-122"/>
              </a:rPr>
              <a:t>waiting</a:t>
            </a:r>
            <a:r>
              <a:rPr kumimoji="1" lang="zh-TW" altLang="en-US"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不可中斷</a:t>
            </a:r>
            <a:endParaRPr kumimoji="1" lang="zh-TW" altLang="en-US" sz="1600" dirty="0">
              <a:latin typeface="Microsoft YaHei Light" panose="020B0502040204020203" pitchFamily="34" charset="-122"/>
              <a:ea typeface="Microsoft YaHei Light" panose="020B0502040204020203" pitchFamily="34" charset="-122"/>
            </a:endParaRPr>
          </a:p>
        </p:txBody>
      </p:sp>
      <p:sp>
        <p:nvSpPr>
          <p:cNvPr id="17" name="橢圓 16">
            <a:extLst>
              <a:ext uri="{FF2B5EF4-FFF2-40B4-BE49-F238E27FC236}">
                <a16:creationId xmlns:a16="http://schemas.microsoft.com/office/drawing/2014/main" id="{6CB6BB48-9DE0-FA4E-96BF-3CDD8D5B4299}"/>
              </a:ext>
            </a:extLst>
          </p:cNvPr>
          <p:cNvSpPr/>
          <p:nvPr/>
        </p:nvSpPr>
        <p:spPr>
          <a:xfrm>
            <a:off x="5968782" y="3255623"/>
            <a:ext cx="1377108" cy="815249"/>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running</a:t>
            </a:r>
            <a:endParaRPr kumimoji="1" lang="zh-TW" altLang="en-US" dirty="0">
              <a:latin typeface="Microsoft YaHei Light" panose="020B0502040204020203" pitchFamily="34" charset="-122"/>
              <a:ea typeface="Microsoft YaHei Light" panose="020B0502040204020203" pitchFamily="34" charset="-122"/>
            </a:endParaRPr>
          </a:p>
        </p:txBody>
      </p:sp>
      <p:sp>
        <p:nvSpPr>
          <p:cNvPr id="18" name="橢圓 17">
            <a:extLst>
              <a:ext uri="{FF2B5EF4-FFF2-40B4-BE49-F238E27FC236}">
                <a16:creationId xmlns:a16="http://schemas.microsoft.com/office/drawing/2014/main" id="{9ED7125C-5C50-EF46-AFB3-D0A87350048E}"/>
              </a:ext>
            </a:extLst>
          </p:cNvPr>
          <p:cNvSpPr/>
          <p:nvPr/>
        </p:nvSpPr>
        <p:spPr>
          <a:xfrm>
            <a:off x="4068897" y="3274900"/>
            <a:ext cx="1377108" cy="815249"/>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Ready queue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0" name="肘形接點 19">
            <a:extLst>
              <a:ext uri="{FF2B5EF4-FFF2-40B4-BE49-F238E27FC236}">
                <a16:creationId xmlns:a16="http://schemas.microsoft.com/office/drawing/2014/main" id="{7B4AB938-34A3-5E4C-AD14-488E20B1664D}"/>
              </a:ext>
            </a:extLst>
          </p:cNvPr>
          <p:cNvCxnSpPr>
            <a:cxnSpLocks/>
            <a:stCxn id="17" idx="1"/>
            <a:endCxn id="18" idx="7"/>
          </p:cNvCxnSpPr>
          <p:nvPr/>
        </p:nvCxnSpPr>
        <p:spPr>
          <a:xfrm rot="16200000" flipH="1" flipV="1">
            <a:off x="5697755" y="2921589"/>
            <a:ext cx="19277" cy="926123"/>
          </a:xfrm>
          <a:prstGeom prst="bentConnector3">
            <a:avLst>
              <a:gd name="adj1" fmla="val -1805208"/>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接點 21">
            <a:extLst>
              <a:ext uri="{FF2B5EF4-FFF2-40B4-BE49-F238E27FC236}">
                <a16:creationId xmlns:a16="http://schemas.microsoft.com/office/drawing/2014/main" id="{FB6A6407-5E42-DA4C-AE72-10298CA81F69}"/>
              </a:ext>
            </a:extLst>
          </p:cNvPr>
          <p:cNvCxnSpPr>
            <a:cxnSpLocks/>
            <a:stCxn id="18" idx="5"/>
            <a:endCxn id="17" idx="3"/>
          </p:cNvCxnSpPr>
          <p:nvPr/>
        </p:nvCxnSpPr>
        <p:spPr>
          <a:xfrm rot="5400000" flipH="1" flipV="1">
            <a:off x="5697754" y="3498059"/>
            <a:ext cx="19277" cy="926123"/>
          </a:xfrm>
          <a:prstGeom prst="bentConnector3">
            <a:avLst>
              <a:gd name="adj1" fmla="val -1805208"/>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接點 24">
            <a:extLst>
              <a:ext uri="{FF2B5EF4-FFF2-40B4-BE49-F238E27FC236}">
                <a16:creationId xmlns:a16="http://schemas.microsoft.com/office/drawing/2014/main" id="{36D3715E-B976-A345-815A-8AF1B07DF687}"/>
              </a:ext>
            </a:extLst>
          </p:cNvPr>
          <p:cNvCxnSpPr>
            <a:cxnSpLocks/>
            <a:stCxn id="9" idx="2"/>
            <a:endCxn id="18" idx="2"/>
          </p:cNvCxnSpPr>
          <p:nvPr/>
        </p:nvCxnSpPr>
        <p:spPr>
          <a:xfrm rot="16200000" flipH="1">
            <a:off x="3368207" y="2981835"/>
            <a:ext cx="231230" cy="1170149"/>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接點 33">
            <a:extLst>
              <a:ext uri="{FF2B5EF4-FFF2-40B4-BE49-F238E27FC236}">
                <a16:creationId xmlns:a16="http://schemas.microsoft.com/office/drawing/2014/main" id="{A5A3EEC0-23FA-2B44-BA85-98C0D910CB96}"/>
              </a:ext>
            </a:extLst>
          </p:cNvPr>
          <p:cNvCxnSpPr>
            <a:cxnSpLocks/>
            <a:stCxn id="17" idx="6"/>
            <a:endCxn id="12" idx="2"/>
          </p:cNvCxnSpPr>
          <p:nvPr/>
        </p:nvCxnSpPr>
        <p:spPr>
          <a:xfrm flipV="1">
            <a:off x="7345890" y="3418638"/>
            <a:ext cx="1028373" cy="244610"/>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7E3799F8-782A-2343-91C7-4EC04CD946B6}"/>
              </a:ext>
            </a:extLst>
          </p:cNvPr>
          <p:cNvSpPr txBox="1"/>
          <p:nvPr/>
        </p:nvSpPr>
        <p:spPr>
          <a:xfrm>
            <a:off x="4660778" y="2601039"/>
            <a:ext cx="2069797" cy="369332"/>
          </a:xfrm>
          <a:prstGeom prst="rect">
            <a:avLst/>
          </a:prstGeom>
          <a:noFill/>
          <a:ln w="28575">
            <a:noFill/>
          </a:ln>
        </p:spPr>
        <p:txBody>
          <a:bodyPr wrap="none" rtlCol="0">
            <a:spAutoFit/>
          </a:bodyPr>
          <a:lstStyle/>
          <a:p>
            <a:r>
              <a:rPr kumimoji="1" lang="zh-CN" altLang="en-US" dirty="0">
                <a:latin typeface="Microsoft YaHei Light" panose="020B0502040204020203" pitchFamily="34" charset="-122"/>
                <a:ea typeface="Microsoft YaHei Light" panose="020B0502040204020203" pitchFamily="34" charset="-122"/>
              </a:rPr>
              <a:t>這回合的時間用完</a:t>
            </a:r>
            <a:endParaRPr kumimoji="1" lang="zh-TW" altLang="en-US" dirty="0">
              <a:latin typeface="Microsoft YaHei Light" panose="020B0502040204020203" pitchFamily="34" charset="-122"/>
              <a:ea typeface="Microsoft YaHei Light" panose="020B0502040204020203" pitchFamily="34" charset="-122"/>
            </a:endParaRPr>
          </a:p>
        </p:txBody>
      </p:sp>
      <p:sp>
        <p:nvSpPr>
          <p:cNvPr id="41" name="文字方塊 40">
            <a:extLst>
              <a:ext uri="{FF2B5EF4-FFF2-40B4-BE49-F238E27FC236}">
                <a16:creationId xmlns:a16="http://schemas.microsoft.com/office/drawing/2014/main" id="{F13B1966-9862-404B-9203-22351B90F9A1}"/>
              </a:ext>
            </a:extLst>
          </p:cNvPr>
          <p:cNvSpPr txBox="1"/>
          <p:nvPr/>
        </p:nvSpPr>
        <p:spPr>
          <a:xfrm>
            <a:off x="4500972" y="4371566"/>
            <a:ext cx="2501006" cy="369332"/>
          </a:xfrm>
          <a:prstGeom prst="rect">
            <a:avLst/>
          </a:prstGeom>
          <a:noFill/>
          <a:ln w="28575">
            <a:noFill/>
          </a:ln>
        </p:spPr>
        <p:txBody>
          <a:bodyPr wrap="none" rtlCol="0">
            <a:spAutoFit/>
          </a:bodyPr>
          <a:lstStyle/>
          <a:p>
            <a:r>
              <a:rPr kumimoji="1" lang="zh-TW" altLang="en-US" dirty="0">
                <a:latin typeface="Microsoft YaHei Light" panose="020B0502040204020203" pitchFamily="34" charset="-122"/>
                <a:ea typeface="Microsoft YaHei Light" panose="020B0502040204020203" pitchFamily="34" charset="-122"/>
              </a:rPr>
              <a:t>選出一個</a:t>
            </a:r>
            <a:r>
              <a:rPr kumimoji="1" lang="en-US" altLang="zh-TW"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出來執行</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42" name="肘形接點 41">
            <a:extLst>
              <a:ext uri="{FF2B5EF4-FFF2-40B4-BE49-F238E27FC236}">
                <a16:creationId xmlns:a16="http://schemas.microsoft.com/office/drawing/2014/main" id="{0B06A0B4-0189-CB42-A30F-D23B163B02FB}"/>
              </a:ext>
            </a:extLst>
          </p:cNvPr>
          <p:cNvCxnSpPr>
            <a:cxnSpLocks/>
            <a:stCxn id="17" idx="5"/>
            <a:endCxn id="13" idx="3"/>
          </p:cNvCxnSpPr>
          <p:nvPr/>
        </p:nvCxnSpPr>
        <p:spPr>
          <a:xfrm rot="5400000">
            <a:off x="6381420" y="4381635"/>
            <a:ext cx="1192951" cy="332645"/>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接點 44">
            <a:extLst>
              <a:ext uri="{FF2B5EF4-FFF2-40B4-BE49-F238E27FC236}">
                <a16:creationId xmlns:a16="http://schemas.microsoft.com/office/drawing/2014/main" id="{858E35C4-F9A4-DA48-B3D0-30366E349DAC}"/>
              </a:ext>
            </a:extLst>
          </p:cNvPr>
          <p:cNvCxnSpPr>
            <a:cxnSpLocks/>
            <a:stCxn id="17" idx="5"/>
            <a:endCxn id="14" idx="3"/>
          </p:cNvCxnSpPr>
          <p:nvPr/>
        </p:nvCxnSpPr>
        <p:spPr>
          <a:xfrm rot="5400000">
            <a:off x="6107570" y="4655485"/>
            <a:ext cx="1740650" cy="332644"/>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接點 47">
            <a:extLst>
              <a:ext uri="{FF2B5EF4-FFF2-40B4-BE49-F238E27FC236}">
                <a16:creationId xmlns:a16="http://schemas.microsoft.com/office/drawing/2014/main" id="{39F9F572-882E-6F41-A26E-5F1E473EE289}"/>
              </a:ext>
            </a:extLst>
          </p:cNvPr>
          <p:cNvCxnSpPr>
            <a:cxnSpLocks/>
            <a:stCxn id="13" idx="1"/>
            <a:endCxn id="18" idx="3"/>
          </p:cNvCxnSpPr>
          <p:nvPr/>
        </p:nvCxnSpPr>
        <p:spPr>
          <a:xfrm rot="10800000">
            <a:off x="4270570" y="3970759"/>
            <a:ext cx="437042" cy="1173674"/>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接點 50">
            <a:extLst>
              <a:ext uri="{FF2B5EF4-FFF2-40B4-BE49-F238E27FC236}">
                <a16:creationId xmlns:a16="http://schemas.microsoft.com/office/drawing/2014/main" id="{9D76B05B-C899-5242-88AE-6087C2FA5AE7}"/>
              </a:ext>
            </a:extLst>
          </p:cNvPr>
          <p:cNvCxnSpPr>
            <a:cxnSpLocks/>
            <a:stCxn id="14" idx="1"/>
            <a:endCxn id="18" idx="3"/>
          </p:cNvCxnSpPr>
          <p:nvPr/>
        </p:nvCxnSpPr>
        <p:spPr>
          <a:xfrm rot="10800000">
            <a:off x="4270570" y="3970760"/>
            <a:ext cx="437042" cy="1721373"/>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631C1551-810D-F34A-BE46-5C711BA88BB4}"/>
              </a:ext>
            </a:extLst>
          </p:cNvPr>
          <p:cNvSpPr txBox="1"/>
          <p:nvPr/>
        </p:nvSpPr>
        <p:spPr>
          <a:xfrm>
            <a:off x="7785338" y="4118998"/>
            <a:ext cx="4145930" cy="1754326"/>
          </a:xfrm>
          <a:prstGeom prst="rect">
            <a:avLst/>
          </a:prstGeom>
          <a:noFill/>
        </p:spPr>
        <p:txBody>
          <a:bodyPr wrap="square" rtlCol="0">
            <a:spAutoFit/>
          </a:bodyPr>
          <a:lstStyle/>
          <a:p>
            <a:pPr marL="285750" indent="-285750">
              <a:buFont typeface="Arial" panose="020B0604020202020204" pitchFamily="34" charset="0"/>
              <a:buChar char="•"/>
            </a:pPr>
            <a:r>
              <a:rPr kumimoji="1" lang="zh-TW" altLang="en-US" dirty="0">
                <a:latin typeface="Microsoft YaHei Light" panose="020B0502040204020203" pitchFamily="34" charset="-122"/>
                <a:ea typeface="Microsoft YaHei Light" panose="020B0502040204020203" pitchFamily="34" charset="-122"/>
              </a:rPr>
              <a:t>所謂的可中斷，指的是可以接受</a:t>
            </a:r>
            <a:r>
              <a:rPr kumimoji="1" lang="en-US" altLang="zh-TW" dirty="0">
                <a:latin typeface="Microsoft YaHei Light" panose="020B0502040204020203" pitchFamily="34" charset="-122"/>
                <a:ea typeface="Microsoft YaHei Light" panose="020B0502040204020203" pitchFamily="34" charset="-122"/>
              </a:rPr>
              <a:t>signal</a:t>
            </a:r>
            <a:r>
              <a:rPr kumimoji="1" lang="zh-TW" altLang="en-US" dirty="0">
                <a:latin typeface="Microsoft YaHei Light" panose="020B0502040204020203" pitchFamily="34" charset="-122"/>
                <a:ea typeface="Microsoft YaHei Light" panose="020B0502040204020203" pitchFamily="34" charset="-122"/>
              </a:rPr>
              <a:t>。</a:t>
            </a:r>
            <a:endParaRPr kumimoji="1" lang="en-US" altLang="zh-TW"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TW" altLang="en-US" dirty="0">
                <a:latin typeface="Microsoft YaHei Light" panose="020B0502040204020203" pitchFamily="34" charset="-122"/>
                <a:ea typeface="Microsoft YaHei Light" panose="020B0502040204020203" pitchFamily="34" charset="-122"/>
              </a:rPr>
              <a:t>例如在等待</a:t>
            </a:r>
            <a:r>
              <a:rPr kumimoji="1" lang="en-US" altLang="zh-TW" dirty="0">
                <a:latin typeface="Microsoft YaHei Light" panose="020B0502040204020203" pitchFamily="34" charset="-122"/>
                <a:ea typeface="Microsoft YaHei Light" panose="020B0502040204020203" pitchFamily="34" charset="-122"/>
              </a:rPr>
              <a:t>I/O</a:t>
            </a:r>
            <a:r>
              <a:rPr kumimoji="1" lang="zh-CN" altLang="en-US" dirty="0">
                <a:latin typeface="Microsoft YaHei Light" panose="020B0502040204020203" pitchFamily="34" charset="-122"/>
                <a:ea typeface="Microsoft YaHei Light" panose="020B0502040204020203" pitchFamily="34" charset="-122"/>
              </a:rPr>
              <a:t>的時候，收到一個</a:t>
            </a:r>
            <a:r>
              <a:rPr kumimoji="1" lang="en-US" altLang="zh-CN"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，如果是可中斷的情況，那麼</a:t>
            </a:r>
            <a:r>
              <a:rPr kumimoji="1" lang="en-US" altLang="zh-CN" dirty="0">
                <a:latin typeface="Microsoft YaHei Light" panose="020B0502040204020203" pitchFamily="34" charset="-122"/>
                <a:ea typeface="Microsoft YaHei Light" panose="020B0502040204020203" pitchFamily="34" charset="-122"/>
              </a:rPr>
              <a:t>OS</a:t>
            </a:r>
            <a:r>
              <a:rPr kumimoji="1" lang="zh-CN" altLang="en-US" dirty="0">
                <a:latin typeface="Microsoft YaHei Light" panose="020B0502040204020203" pitchFamily="34" charset="-122"/>
                <a:ea typeface="Microsoft YaHei Light" panose="020B0502040204020203" pitchFamily="34" charset="-122"/>
              </a:rPr>
              <a:t>會停止這個</a:t>
            </a:r>
            <a:r>
              <a:rPr kumimoji="1" lang="en-US" altLang="zh-CN" dirty="0">
                <a:latin typeface="Microsoft YaHei Light" panose="020B0502040204020203" pitchFamily="34" charset="-122"/>
                <a:ea typeface="Microsoft YaHei Light" panose="020B0502040204020203" pitchFamily="34" charset="-122"/>
              </a:rPr>
              <a:t>I/O</a:t>
            </a:r>
            <a:r>
              <a:rPr kumimoji="1" lang="zh-CN" altLang="en-US" dirty="0">
                <a:latin typeface="Microsoft YaHei Light" panose="020B0502040204020203" pitchFamily="34" charset="-122"/>
                <a:ea typeface="Microsoft YaHei Light" panose="020B0502040204020203" pitchFamily="34" charset="-122"/>
              </a:rPr>
              <a:t>，讓應用程式馬上回應該</a:t>
            </a:r>
            <a:r>
              <a:rPr kumimoji="1" lang="en-US" altLang="zh-CN" dirty="0" err="1">
                <a:latin typeface="Microsoft YaHei Light" panose="020B0502040204020203" pitchFamily="34" charset="-122"/>
                <a:ea typeface="Microsoft YaHei Light" panose="020B0502040204020203" pitchFamily="34" charset="-122"/>
              </a:rPr>
              <a:t>siganl</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E1045689-CE91-C448-A657-06F3A4274B2B}"/>
                  </a:ext>
                </a:extLst>
              </p14:cNvPr>
              <p14:cNvContentPartPr/>
              <p14:nvPr/>
            </p14:nvContentPartPr>
            <p14:xfrm>
              <a:off x="4128840" y="4714920"/>
              <a:ext cx="3050280" cy="1767960"/>
            </p14:xfrm>
          </p:contentPart>
        </mc:Choice>
        <mc:Fallback xmlns="">
          <p:pic>
            <p:nvPicPr>
              <p:cNvPr id="10" name="筆跡 9">
                <a:extLst>
                  <a:ext uri="{FF2B5EF4-FFF2-40B4-BE49-F238E27FC236}">
                    <a16:creationId xmlns:a16="http://schemas.microsoft.com/office/drawing/2014/main" id="{E1045689-CE91-C448-A657-06F3A4274B2B}"/>
                  </a:ext>
                </a:extLst>
              </p:cNvPr>
              <p:cNvPicPr/>
              <p:nvPr/>
            </p:nvPicPr>
            <p:blipFill>
              <a:blip r:embed="rId4"/>
              <a:stretch>
                <a:fillRect/>
              </a:stretch>
            </p:blipFill>
            <p:spPr>
              <a:xfrm>
                <a:off x="4112640" y="4698720"/>
                <a:ext cx="3082680" cy="1800360"/>
              </a:xfrm>
              <a:prstGeom prst="rect">
                <a:avLst/>
              </a:prstGeom>
            </p:spPr>
          </p:pic>
        </mc:Fallback>
      </mc:AlternateContent>
    </p:spTree>
    <p:extLst>
      <p:ext uri="{BB962C8B-B14F-4D97-AF65-F5344CB8AC3E}">
        <p14:creationId xmlns:p14="http://schemas.microsoft.com/office/powerpoint/2010/main" val="818946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行程間的切換：</a:t>
            </a:r>
            <a:r>
              <a:rPr lang="en-US" dirty="0"/>
              <a:t>Context Switch (</a:t>
            </a:r>
            <a:r>
              <a:rPr lang="en-US" dirty="0" err="1"/>
              <a:t>ctx-sw</a:t>
            </a:r>
            <a:r>
              <a:rPr lang="en-US" dirty="0"/>
              <a:t>)</a:t>
            </a:r>
            <a:endParaRPr lang="zh-TW" altLang="en-US" dirty="0"/>
          </a:p>
        </p:txBody>
      </p:sp>
      <p:cxnSp>
        <p:nvCxnSpPr>
          <p:cNvPr id="8" name="直線接點 7"/>
          <p:cNvCxnSpPr/>
          <p:nvPr/>
        </p:nvCxnSpPr>
        <p:spPr>
          <a:xfrm>
            <a:off x="1524000" y="3301893"/>
            <a:ext cx="9144000" cy="1588"/>
          </a:xfrm>
          <a:prstGeom prst="line">
            <a:avLst/>
          </a:prstGeom>
          <a:ln w="76200">
            <a:prstDash val="dashDot"/>
          </a:ln>
        </p:spPr>
        <p:style>
          <a:lnRef idx="3">
            <a:schemeClr val="dk1"/>
          </a:lnRef>
          <a:fillRef idx="0">
            <a:schemeClr val="dk1"/>
          </a:fillRef>
          <a:effectRef idx="2">
            <a:schemeClr val="dk1"/>
          </a:effectRef>
          <a:fontRef idx="minor">
            <a:schemeClr val="tx1"/>
          </a:fontRef>
        </p:style>
      </p:cxnSp>
      <p:sp>
        <p:nvSpPr>
          <p:cNvPr id="9" name="摺角紙張 8"/>
          <p:cNvSpPr/>
          <p:nvPr/>
        </p:nvSpPr>
        <p:spPr>
          <a:xfrm>
            <a:off x="2198914" y="1919407"/>
            <a:ext cx="914400" cy="914400"/>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User space</a:t>
            </a:r>
            <a:endParaRPr lang="zh-TW" altLang="en-US" dirty="0">
              <a:latin typeface="Microsoft YaHei Light" panose="020B0502040204020203" pitchFamily="34" charset="-122"/>
              <a:ea typeface="Microsoft YaHei Light" panose="020B0502040204020203" pitchFamily="34" charset="-122"/>
            </a:endParaRPr>
          </a:p>
        </p:txBody>
      </p:sp>
      <p:sp>
        <p:nvSpPr>
          <p:cNvPr id="10" name="摺角紙張 9"/>
          <p:cNvSpPr/>
          <p:nvPr/>
        </p:nvSpPr>
        <p:spPr>
          <a:xfrm>
            <a:off x="2209800" y="3955036"/>
            <a:ext cx="914400" cy="914400"/>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Kernel space</a:t>
            </a:r>
            <a:endParaRPr lang="zh-TW" altLang="en-US" dirty="0">
              <a:latin typeface="Microsoft YaHei Light" panose="020B0502040204020203" pitchFamily="34" charset="-122"/>
              <a:ea typeface="Microsoft YaHei Light" panose="020B0502040204020203" pitchFamily="34" charset="-122"/>
            </a:endParaRPr>
          </a:p>
        </p:txBody>
      </p:sp>
      <p:cxnSp>
        <p:nvCxnSpPr>
          <p:cNvPr id="12" name="直線單箭頭接點 11"/>
          <p:cNvCxnSpPr/>
          <p:nvPr/>
        </p:nvCxnSpPr>
        <p:spPr>
          <a:xfrm>
            <a:off x="3657601" y="1984722"/>
            <a:ext cx="1328057"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直線單箭頭接點 13"/>
          <p:cNvCxnSpPr/>
          <p:nvPr/>
        </p:nvCxnSpPr>
        <p:spPr>
          <a:xfrm rot="5400000">
            <a:off x="3869873" y="3100507"/>
            <a:ext cx="2231571"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直線單箭頭接點 15"/>
          <p:cNvCxnSpPr/>
          <p:nvPr/>
        </p:nvCxnSpPr>
        <p:spPr>
          <a:xfrm>
            <a:off x="4985658" y="4205407"/>
            <a:ext cx="892629"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矩形 16"/>
          <p:cNvSpPr/>
          <p:nvPr/>
        </p:nvSpPr>
        <p:spPr>
          <a:xfrm>
            <a:off x="5910942" y="3769978"/>
            <a:ext cx="1447800" cy="9144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CPU scheduler</a:t>
            </a:r>
            <a:endParaRPr lang="zh-TW" altLang="en-US" dirty="0">
              <a:latin typeface="Microsoft YaHei Light" panose="020B0502040204020203" pitchFamily="34" charset="-122"/>
              <a:ea typeface="Microsoft YaHei Light" panose="020B0502040204020203" pitchFamily="34" charset="-122"/>
            </a:endParaRPr>
          </a:p>
        </p:txBody>
      </p:sp>
      <p:sp>
        <p:nvSpPr>
          <p:cNvPr id="18" name="矩形 17"/>
          <p:cNvSpPr/>
          <p:nvPr/>
        </p:nvSpPr>
        <p:spPr>
          <a:xfrm>
            <a:off x="5203370" y="5892712"/>
            <a:ext cx="970323" cy="914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control block</a:t>
            </a:r>
            <a:endParaRPr lang="zh-TW" altLang="en-US" dirty="0">
              <a:latin typeface="Microsoft YaHei Light" panose="020B0502040204020203" pitchFamily="34" charset="-122"/>
              <a:ea typeface="Microsoft YaHei Light" panose="020B0502040204020203" pitchFamily="34" charset="-122"/>
            </a:endParaRPr>
          </a:p>
        </p:txBody>
      </p:sp>
      <p:cxnSp>
        <p:nvCxnSpPr>
          <p:cNvPr id="19" name="直線單箭頭接點 18"/>
          <p:cNvCxnSpPr/>
          <p:nvPr/>
        </p:nvCxnSpPr>
        <p:spPr>
          <a:xfrm>
            <a:off x="7380520" y="4216293"/>
            <a:ext cx="892629"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直線單箭頭接點 20"/>
          <p:cNvCxnSpPr/>
          <p:nvPr/>
        </p:nvCxnSpPr>
        <p:spPr>
          <a:xfrm rot="5400000" flipH="1" flipV="1">
            <a:off x="7418614" y="3383536"/>
            <a:ext cx="1687286"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直線單箭頭接點 22"/>
          <p:cNvCxnSpPr/>
          <p:nvPr/>
        </p:nvCxnSpPr>
        <p:spPr>
          <a:xfrm>
            <a:off x="8273143" y="2550779"/>
            <a:ext cx="1524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矩形 23"/>
          <p:cNvSpPr/>
          <p:nvPr/>
        </p:nvSpPr>
        <p:spPr>
          <a:xfrm>
            <a:off x="7141027" y="5860056"/>
            <a:ext cx="1004901"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control block</a:t>
            </a:r>
            <a:endParaRPr lang="zh-TW" altLang="en-US" dirty="0">
              <a:latin typeface="Microsoft YaHei Light" panose="020B0502040204020203" pitchFamily="34" charset="-122"/>
              <a:ea typeface="Microsoft YaHei Light" panose="020B0502040204020203" pitchFamily="34" charset="-122"/>
            </a:endParaRPr>
          </a:p>
        </p:txBody>
      </p:sp>
      <p:cxnSp>
        <p:nvCxnSpPr>
          <p:cNvPr id="26" name="弧形接點 25"/>
          <p:cNvCxnSpPr>
            <a:cxnSpLocks/>
            <a:stCxn id="17" idx="2"/>
            <a:endCxn id="18" idx="0"/>
          </p:cNvCxnSpPr>
          <p:nvPr/>
        </p:nvCxnSpPr>
        <p:spPr>
          <a:xfrm rot="5400000">
            <a:off x="5557520" y="4815390"/>
            <a:ext cx="1208334" cy="946310"/>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弧形接點 28"/>
          <p:cNvCxnSpPr>
            <a:cxnSpLocks/>
            <a:stCxn id="17" idx="2"/>
            <a:endCxn id="24" idx="0"/>
          </p:cNvCxnSpPr>
          <p:nvPr/>
        </p:nvCxnSpPr>
        <p:spPr>
          <a:xfrm rot="16200000" flipH="1">
            <a:off x="6551321" y="4767899"/>
            <a:ext cx="1175678" cy="1008636"/>
          </a:xfrm>
          <a:prstGeom prst="curved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摺角紙張 29"/>
          <p:cNvSpPr/>
          <p:nvPr/>
        </p:nvSpPr>
        <p:spPr>
          <a:xfrm>
            <a:off x="3918856" y="1462229"/>
            <a:ext cx="1066007" cy="446315"/>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A</a:t>
            </a:r>
            <a:endParaRPr lang="zh-TW" altLang="en-US" dirty="0">
              <a:latin typeface="Microsoft YaHei Light" panose="020B0502040204020203" pitchFamily="34" charset="-122"/>
              <a:ea typeface="Microsoft YaHei Light" panose="020B0502040204020203" pitchFamily="34" charset="-122"/>
            </a:endParaRPr>
          </a:p>
        </p:txBody>
      </p:sp>
      <p:sp>
        <p:nvSpPr>
          <p:cNvPr id="31" name="摺角紙張 30"/>
          <p:cNvSpPr/>
          <p:nvPr/>
        </p:nvSpPr>
        <p:spPr>
          <a:xfrm>
            <a:off x="8567057" y="2006515"/>
            <a:ext cx="1016330" cy="44631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B</a:t>
            </a:r>
            <a:endParaRPr lang="zh-TW" altLang="en-US" dirty="0">
              <a:latin typeface="Microsoft YaHei Light" panose="020B0502040204020203" pitchFamily="34" charset="-122"/>
              <a:ea typeface="Microsoft YaHei Light" panose="020B0502040204020203" pitchFamily="34" charset="-122"/>
            </a:endParaRPr>
          </a:p>
        </p:txBody>
      </p:sp>
      <p:sp>
        <p:nvSpPr>
          <p:cNvPr id="3" name="文字方塊 2">
            <a:extLst>
              <a:ext uri="{FF2B5EF4-FFF2-40B4-BE49-F238E27FC236}">
                <a16:creationId xmlns:a16="http://schemas.microsoft.com/office/drawing/2014/main" id="{63F14E11-05AE-D941-8B94-B8B02908CB7A}"/>
              </a:ext>
            </a:extLst>
          </p:cNvPr>
          <p:cNvSpPr txBox="1"/>
          <p:nvPr/>
        </p:nvSpPr>
        <p:spPr>
          <a:xfrm>
            <a:off x="8654142" y="3731933"/>
            <a:ext cx="3227942" cy="2585323"/>
          </a:xfrm>
          <a:prstGeom prst="rect">
            <a:avLst/>
          </a:prstGeom>
          <a:noFill/>
        </p:spPr>
        <p:txBody>
          <a:bodyPr wrap="square" rtlCol="0">
            <a:spAutoFit/>
          </a:bodyPr>
          <a:lstStyle/>
          <a:p>
            <a:pPr marL="285750" indent="-285750">
              <a:buFont typeface="Arial" panose="020B0604020202020204" pitchFamily="34" charset="0"/>
              <a:buChar char="•"/>
            </a:pPr>
            <a:r>
              <a:rPr kumimoji="1" lang="zh-TW" altLang="en-US" dirty="0">
                <a:latin typeface="Microsoft YaHei Light" panose="020B0502040204020203" pitchFamily="34" charset="-122"/>
                <a:ea typeface="Microsoft YaHei Light" panose="020B0502040204020203" pitchFamily="34" charset="-122"/>
              </a:rPr>
              <a:t>目前主流的作業系統，</a:t>
            </a:r>
            <a:r>
              <a:rPr kumimoji="1" lang="zh-CN" altLang="en-US" dirty="0">
                <a:latin typeface="Microsoft YaHei Light" panose="020B0502040204020203" pitchFamily="34" charset="-122"/>
                <a:ea typeface="Microsoft YaHei Light" panose="020B0502040204020203" pitchFamily="34" charset="-122"/>
              </a:rPr>
              <a:t>只有</a:t>
            </a:r>
            <a:r>
              <a:rPr kumimoji="1" lang="en-US" altLang="zh-CN"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執行於</a:t>
            </a:r>
            <a:r>
              <a:rPr kumimoji="1" lang="en-US" altLang="zh-CN" dirty="0">
                <a:latin typeface="Microsoft YaHei Light" panose="020B0502040204020203" pitchFamily="34" charset="-122"/>
                <a:ea typeface="Microsoft YaHei Light" panose="020B0502040204020203" pitchFamily="34" charset="-122"/>
              </a:rPr>
              <a:t>kernel space</a:t>
            </a:r>
            <a:r>
              <a:rPr kumimoji="1" lang="zh-CN" altLang="en-US" dirty="0">
                <a:latin typeface="Microsoft YaHei Light" panose="020B0502040204020203" pitchFamily="34" charset="-122"/>
                <a:ea typeface="Microsoft YaHei Light" panose="020B0502040204020203" pitchFamily="34" charset="-122"/>
              </a:rPr>
              <a:t>時，才會進行</a:t>
            </a:r>
            <a:r>
              <a:rPr kumimoji="1" lang="en-US" altLang="zh-CN" dirty="0">
                <a:latin typeface="Microsoft YaHei Light" panose="020B0502040204020203" pitchFamily="34" charset="-122"/>
                <a:ea typeface="Microsoft YaHei Light" panose="020B0502040204020203" pitchFamily="34" charset="-122"/>
              </a:rPr>
              <a:t>context-switch</a:t>
            </a:r>
          </a:p>
          <a:p>
            <a:pPr marL="285750" indent="-285750">
              <a:buFont typeface="Arial" panose="020B0604020202020204" pitchFamily="34" charset="0"/>
              <a:buChar char="•"/>
            </a:pPr>
            <a:r>
              <a:rPr kumimoji="1" lang="en-US" altLang="zh-TW" dirty="0">
                <a:latin typeface="Microsoft YaHei Light" panose="020B0502040204020203" pitchFamily="34" charset="-122"/>
                <a:ea typeface="Microsoft YaHei Light" panose="020B0502040204020203" pitchFamily="34" charset="-122"/>
              </a:rPr>
              <a:t>Context switch</a:t>
            </a:r>
            <a:r>
              <a:rPr kumimoji="1" lang="zh-CN" altLang="en-US" dirty="0">
                <a:latin typeface="Microsoft YaHei Light" panose="020B0502040204020203" pitchFamily="34" charset="-122"/>
                <a:ea typeface="Microsoft YaHei Light" panose="020B0502040204020203" pitchFamily="34" charset="-122"/>
              </a:rPr>
              <a:t>主要是切換暫存器內容和記憶體內容</a:t>
            </a:r>
            <a:endParaRPr kumimoji="1" lang="en-US" altLang="zh-CN"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以目前的處理器而言，</a:t>
            </a:r>
            <a:r>
              <a:rPr kumimoji="1" lang="en-US" altLang="zh-CN" dirty="0">
                <a:latin typeface="Microsoft YaHei Light" panose="020B0502040204020203" pitchFamily="34" charset="-122"/>
                <a:ea typeface="Microsoft YaHei Light" panose="020B0502040204020203" pitchFamily="34" charset="-122"/>
              </a:rPr>
              <a:t>c</a:t>
            </a:r>
            <a:r>
              <a:rPr kumimoji="1" lang="en-US" altLang="zh-TW" dirty="0">
                <a:latin typeface="Microsoft YaHei Light" panose="020B0502040204020203" pitchFamily="34" charset="-122"/>
                <a:ea typeface="Microsoft YaHei Light" panose="020B0502040204020203" pitchFamily="34" charset="-122"/>
              </a:rPr>
              <a:t>ontext switch</a:t>
            </a:r>
            <a:r>
              <a:rPr kumimoji="1" lang="zh-CN" altLang="en-US" dirty="0">
                <a:latin typeface="Microsoft YaHei Light" panose="020B0502040204020203" pitchFamily="34" charset="-122"/>
                <a:ea typeface="Microsoft YaHei Light" panose="020B0502040204020203" pitchFamily="34" charset="-122"/>
              </a:rPr>
              <a:t>的</a:t>
            </a:r>
            <a:r>
              <a:rPr kumimoji="1" lang="en-US" altLang="zh-CN" dirty="0">
                <a:latin typeface="Microsoft YaHei Light" panose="020B0502040204020203" pitchFamily="34" charset="-122"/>
                <a:ea typeface="Microsoft YaHei Light" panose="020B0502040204020203" pitchFamily="34" charset="-122"/>
              </a:rPr>
              <a:t>overhead</a:t>
            </a:r>
            <a:r>
              <a:rPr kumimoji="1" lang="zh-CN" altLang="en-US" dirty="0">
                <a:latin typeface="Microsoft YaHei Light" panose="020B0502040204020203" pitchFamily="34" charset="-122"/>
                <a:ea typeface="Microsoft YaHei Light" panose="020B0502040204020203" pitchFamily="34" charset="-122"/>
              </a:rPr>
              <a:t>主要是在</a:t>
            </a:r>
            <a:r>
              <a:rPr kumimoji="1" lang="en-US" altLang="zh-CN" dirty="0">
                <a:latin typeface="Microsoft YaHei Light" panose="020B0502040204020203" pitchFamily="34" charset="-122"/>
                <a:ea typeface="Microsoft YaHei Light" panose="020B0502040204020203" pitchFamily="34" charset="-122"/>
              </a:rPr>
              <a:t>cache memory</a:t>
            </a:r>
            <a:r>
              <a:rPr kumimoji="1" lang="zh-CN" altLang="en-US" dirty="0">
                <a:latin typeface="Microsoft YaHei Light" panose="020B0502040204020203" pitchFamily="34" charset="-122"/>
                <a:ea typeface="Microsoft YaHei Light" panose="020B0502040204020203" pitchFamily="34" charset="-122"/>
              </a:rPr>
              <a:t>的更新上</a:t>
            </a:r>
            <a:endParaRPr kumimoji="1"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169066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zh-CN" altLang="en-US" dirty="0"/>
              <a:t>對行程進行分類</a:t>
            </a:r>
            <a:r>
              <a:rPr lang="zh-TW" altLang="en-US" dirty="0"/>
              <a:t> </a:t>
            </a:r>
            <a:r>
              <a:rPr lang="en-US" altLang="zh-TW" dirty="0"/>
              <a:t>- </a:t>
            </a:r>
            <a:br>
              <a:rPr lang="en-US" altLang="zh-CN" dirty="0"/>
            </a:br>
            <a:r>
              <a:rPr lang="en-US" altLang="zh-CN" dirty="0"/>
              <a:t>	</a:t>
            </a:r>
            <a:r>
              <a:rPr lang="zh-CN" altLang="en-US" dirty="0"/>
              <a:t>讓電腦系統變得更有效率</a:t>
            </a:r>
            <a:endParaRPr lang="en-US" dirty="0"/>
          </a:p>
        </p:txBody>
      </p:sp>
      <p:sp>
        <p:nvSpPr>
          <p:cNvPr id="36867" name="Rectangle 3"/>
          <p:cNvSpPr>
            <a:spLocks noGrp="1" noChangeArrowheads="1"/>
          </p:cNvSpPr>
          <p:nvPr>
            <p:ph idx="1"/>
          </p:nvPr>
        </p:nvSpPr>
        <p:spPr/>
        <p:txBody>
          <a:bodyPr>
            <a:normAutofit/>
          </a:bodyPr>
          <a:lstStyle/>
          <a:p>
            <a:r>
              <a:rPr lang="en-US" dirty="0">
                <a:solidFill>
                  <a:srgbClr val="FF0000"/>
                </a:solidFill>
                <a:sym typeface="Symbol" pitchFamily="18" charset="2"/>
              </a:rPr>
              <a:t>I/O-bound process</a:t>
            </a:r>
            <a:r>
              <a:rPr lang="en-US" dirty="0">
                <a:sym typeface="Symbol" pitchFamily="18" charset="2"/>
              </a:rPr>
              <a:t> – I/O time &gt;&gt; CPU time</a:t>
            </a:r>
          </a:p>
          <a:p>
            <a:pPr lvl="1"/>
            <a:r>
              <a:rPr lang="en-US" dirty="0">
                <a:sym typeface="Symbol" pitchFamily="18" charset="2"/>
              </a:rPr>
              <a:t>Example: ftp server</a:t>
            </a:r>
          </a:p>
          <a:p>
            <a:pPr lvl="1"/>
            <a:endParaRPr lang="en-US" dirty="0">
              <a:sym typeface="Symbol" pitchFamily="18" charset="2"/>
            </a:endParaRPr>
          </a:p>
          <a:p>
            <a:pPr>
              <a:buNone/>
            </a:pPr>
            <a:endParaRPr lang="en-US" dirty="0">
              <a:sym typeface="Symbol" pitchFamily="18" charset="2"/>
            </a:endParaRPr>
          </a:p>
          <a:p>
            <a:r>
              <a:rPr lang="en-US" dirty="0">
                <a:solidFill>
                  <a:srgbClr val="FF0000"/>
                </a:solidFill>
                <a:sym typeface="Symbol" pitchFamily="18" charset="2"/>
              </a:rPr>
              <a:t>CPU-bound process</a:t>
            </a:r>
            <a:r>
              <a:rPr lang="en-US" dirty="0">
                <a:sym typeface="Symbol" pitchFamily="18" charset="2"/>
              </a:rPr>
              <a:t> – I/O time &gt;&gt; CPU time</a:t>
            </a:r>
          </a:p>
          <a:p>
            <a:pPr lvl="1"/>
            <a:r>
              <a:rPr lang="en-US" dirty="0">
                <a:sym typeface="Symbol" pitchFamily="18" charset="2"/>
              </a:rPr>
              <a:t>Example: image processing</a:t>
            </a:r>
          </a:p>
        </p:txBody>
      </p:sp>
      <p:sp>
        <p:nvSpPr>
          <p:cNvPr id="4" name="矩形 3"/>
          <p:cNvSpPr/>
          <p:nvPr/>
        </p:nvSpPr>
        <p:spPr>
          <a:xfrm>
            <a:off x="1635351" y="3717413"/>
            <a:ext cx="3069771" cy="37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i/o</a:t>
            </a:r>
            <a:endParaRPr lang="zh-TW" altLang="en-US" dirty="0">
              <a:latin typeface="Microsoft YaHei Light" panose="020B0502040204020203" pitchFamily="34" charset="-122"/>
              <a:ea typeface="Microsoft YaHei Light" panose="020B0502040204020203" pitchFamily="34" charset="-122"/>
            </a:endParaRPr>
          </a:p>
        </p:txBody>
      </p:sp>
      <p:sp>
        <p:nvSpPr>
          <p:cNvPr id="5" name="矩形 4"/>
          <p:cNvSpPr/>
          <p:nvPr/>
        </p:nvSpPr>
        <p:spPr>
          <a:xfrm>
            <a:off x="4705122" y="3717413"/>
            <a:ext cx="762000" cy="3701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CPU</a:t>
            </a:r>
            <a:endParaRPr lang="zh-TW" altLang="en-US" dirty="0">
              <a:latin typeface="Microsoft YaHei Light" panose="020B0502040204020203" pitchFamily="34" charset="-122"/>
              <a:ea typeface="Microsoft YaHei Light" panose="020B0502040204020203" pitchFamily="34" charset="-122"/>
            </a:endParaRPr>
          </a:p>
        </p:txBody>
      </p:sp>
      <p:sp>
        <p:nvSpPr>
          <p:cNvPr id="6" name="矩形 5"/>
          <p:cNvSpPr/>
          <p:nvPr/>
        </p:nvSpPr>
        <p:spPr>
          <a:xfrm>
            <a:off x="5456237" y="3717413"/>
            <a:ext cx="3069771" cy="37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i/o</a:t>
            </a:r>
            <a:endParaRPr lang="zh-TW" altLang="en-US" dirty="0">
              <a:latin typeface="Microsoft YaHei Light" panose="020B0502040204020203" pitchFamily="34" charset="-122"/>
              <a:ea typeface="Microsoft YaHei Light" panose="020B0502040204020203" pitchFamily="34" charset="-122"/>
            </a:endParaRPr>
          </a:p>
        </p:txBody>
      </p:sp>
      <p:sp>
        <p:nvSpPr>
          <p:cNvPr id="7" name="矩形 6"/>
          <p:cNvSpPr/>
          <p:nvPr/>
        </p:nvSpPr>
        <p:spPr>
          <a:xfrm>
            <a:off x="1635351" y="5474727"/>
            <a:ext cx="3069771" cy="3701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CPU</a:t>
            </a:r>
            <a:endParaRPr lang="zh-TW" altLang="en-US" dirty="0">
              <a:latin typeface="Microsoft YaHei Light" panose="020B0502040204020203" pitchFamily="34" charset="-122"/>
              <a:ea typeface="Microsoft YaHei Light" panose="020B0502040204020203" pitchFamily="34" charset="-122"/>
            </a:endParaRPr>
          </a:p>
        </p:txBody>
      </p:sp>
      <p:sp>
        <p:nvSpPr>
          <p:cNvPr id="8" name="矩形 7"/>
          <p:cNvSpPr/>
          <p:nvPr/>
        </p:nvSpPr>
        <p:spPr>
          <a:xfrm>
            <a:off x="4705122" y="5474727"/>
            <a:ext cx="762000" cy="37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I/O</a:t>
            </a:r>
            <a:endParaRPr lang="zh-TW" altLang="en-US" dirty="0">
              <a:latin typeface="Microsoft YaHei Light" panose="020B0502040204020203" pitchFamily="34" charset="-122"/>
              <a:ea typeface="Microsoft YaHei Light" panose="020B0502040204020203" pitchFamily="34" charset="-122"/>
            </a:endParaRPr>
          </a:p>
        </p:txBody>
      </p:sp>
      <p:sp>
        <p:nvSpPr>
          <p:cNvPr id="9" name="矩形 8"/>
          <p:cNvSpPr/>
          <p:nvPr/>
        </p:nvSpPr>
        <p:spPr>
          <a:xfrm>
            <a:off x="5456237" y="5474727"/>
            <a:ext cx="3069771" cy="3701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CPU</a:t>
            </a:r>
            <a:endParaRPr lang="zh-TW" altLang="en-US" dirty="0">
              <a:latin typeface="Microsoft YaHei Light" panose="020B0502040204020203" pitchFamily="34" charset="-122"/>
              <a:ea typeface="Microsoft YaHei Light" panose="020B0502040204020203" pitchFamily="34" charset="-122"/>
            </a:endParaRPr>
          </a:p>
        </p:txBody>
      </p:sp>
      <p:sp>
        <p:nvSpPr>
          <p:cNvPr id="10" name="文字方塊 9">
            <a:extLst>
              <a:ext uri="{FF2B5EF4-FFF2-40B4-BE49-F238E27FC236}">
                <a16:creationId xmlns:a16="http://schemas.microsoft.com/office/drawing/2014/main" id="{1A2368A7-CF19-0742-832B-3C561A30B0BB}"/>
              </a:ext>
            </a:extLst>
          </p:cNvPr>
          <p:cNvSpPr txBox="1"/>
          <p:nvPr/>
        </p:nvSpPr>
        <p:spPr>
          <a:xfrm>
            <a:off x="8627255" y="1822279"/>
            <a:ext cx="3477660" cy="37871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如果可以選擇的話，讓系統中同時存在</a:t>
            </a:r>
            <a:r>
              <a:rPr kumimoji="1" lang="en-US" altLang="zh-CN" dirty="0">
                <a:latin typeface="Microsoft YaHei Light" panose="020B0502040204020203" pitchFamily="34" charset="-122"/>
                <a:ea typeface="Microsoft YaHei Light" panose="020B0502040204020203" pitchFamily="34" charset="-122"/>
              </a:rPr>
              <a:t>I/O-bound process</a:t>
            </a:r>
            <a:r>
              <a:rPr kumimoji="1" lang="zh-CN" altLang="en-US" dirty="0">
                <a:latin typeface="Microsoft YaHei Light" panose="020B0502040204020203" pitchFamily="34" charset="-122"/>
                <a:ea typeface="Microsoft YaHei Light" panose="020B0502040204020203" pitchFamily="34" charset="-122"/>
              </a:rPr>
              <a:t>和</a:t>
            </a:r>
            <a:r>
              <a:rPr kumimoji="1" lang="en-US" altLang="zh-CN" dirty="0">
                <a:latin typeface="Microsoft YaHei Light" panose="020B0502040204020203" pitchFamily="34" charset="-122"/>
                <a:ea typeface="Microsoft YaHei Light" panose="020B0502040204020203" pitchFamily="34" charset="-122"/>
              </a:rPr>
              <a:t>CPU-bound process</a:t>
            </a:r>
            <a:r>
              <a:rPr kumimoji="1" lang="zh-CN" altLang="en-US" dirty="0">
                <a:latin typeface="Microsoft YaHei Light" panose="020B0502040204020203" pitchFamily="34" charset="-122"/>
                <a:ea typeface="Microsoft YaHei Light" panose="020B0502040204020203" pitchFamily="34" charset="-122"/>
              </a:rPr>
              <a:t>可以讓系統的效率極大化</a:t>
            </a:r>
            <a:endParaRPr kumimoji="1"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kumimoji="1" lang="en-US" altLang="zh-TW"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是電腦的總指揮，我們通常希望</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趕快發出命令，讓</a:t>
            </a:r>
            <a:r>
              <a:rPr kumimoji="1" lang="en-US" altLang="zh-CN" dirty="0">
                <a:latin typeface="Microsoft YaHei Light" panose="020B0502040204020203" pitchFamily="34" charset="-122"/>
                <a:ea typeface="Microsoft YaHei Light" panose="020B0502040204020203" pitchFamily="34" charset="-122"/>
              </a:rPr>
              <a:t>I/O</a:t>
            </a:r>
            <a:r>
              <a:rPr kumimoji="1" lang="zh-CN" altLang="en-US" dirty="0">
                <a:latin typeface="Microsoft YaHei Light" panose="020B0502040204020203" pitchFamily="34" charset="-122"/>
                <a:ea typeface="Microsoft YaHei Light" panose="020B0502040204020203" pitchFamily="34" charset="-122"/>
              </a:rPr>
              <a:t>開始動作，因此通常讓</a:t>
            </a:r>
            <a:r>
              <a:rPr kumimoji="1" lang="en-US" altLang="zh-CN" dirty="0">
                <a:latin typeface="Microsoft YaHei Light" panose="020B0502040204020203" pitchFamily="34" charset="-122"/>
                <a:ea typeface="Microsoft YaHei Light" panose="020B0502040204020203" pitchFamily="34" charset="-122"/>
              </a:rPr>
              <a:t>I/O-bound</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process</a:t>
            </a:r>
            <a:r>
              <a:rPr kumimoji="1" lang="zh-CN" altLang="en-US" dirty="0">
                <a:latin typeface="Microsoft YaHei Light" panose="020B0502040204020203" pitchFamily="34" charset="-122"/>
                <a:ea typeface="Microsoft YaHei Light" panose="020B0502040204020203" pitchFamily="34" charset="-122"/>
              </a:rPr>
              <a:t>的優先權比較高</a:t>
            </a:r>
            <a:endParaRPr kumimoji="1" lang="en-US" altLang="zh-TW"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081229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D94BC33B-D42F-2A49-8E76-3DA0123C083E}"/>
              </a:ext>
            </a:extLst>
          </p:cNvPr>
          <p:cNvSpPr>
            <a:spLocks noGrp="1"/>
          </p:cNvSpPr>
          <p:nvPr>
            <p:ph idx="1"/>
          </p:nvPr>
        </p:nvSpPr>
        <p:spPr/>
        <p:txBody>
          <a:bodyPr/>
          <a:lstStyle/>
          <a:p>
            <a:r>
              <a:rPr kumimoji="1" lang="en-US" altLang="zh-TW" dirty="0"/>
              <a:t>Linux</a:t>
            </a:r>
            <a:r>
              <a:rPr kumimoji="1" lang="zh-CN" altLang="en-US" dirty="0"/>
              <a:t>中，</a:t>
            </a:r>
            <a:r>
              <a:rPr kumimoji="1" lang="en-US" altLang="zh-CN" dirty="0"/>
              <a:t>context switch</a:t>
            </a:r>
            <a:r>
              <a:rPr kumimoji="1" lang="zh-CN" altLang="en-US" dirty="0"/>
              <a:t>在哪邊？</a:t>
            </a:r>
            <a:endParaRPr kumimoji="1" lang="en-US" altLang="zh-CN" dirty="0"/>
          </a:p>
          <a:p>
            <a:r>
              <a:rPr kumimoji="1" lang="en-US" altLang="zh-TW" dirty="0"/>
              <a:t>Linux</a:t>
            </a:r>
            <a:r>
              <a:rPr kumimoji="1" lang="zh-CN" altLang="en-US" dirty="0"/>
              <a:t>中的</a:t>
            </a:r>
            <a:r>
              <a:rPr kumimoji="1" lang="en-US" altLang="zh-CN" dirty="0"/>
              <a:t>waiting queue</a:t>
            </a:r>
            <a:r>
              <a:rPr kumimoji="1" lang="zh-CN" altLang="en-US" dirty="0"/>
              <a:t>分成二種，說明這二種在</a:t>
            </a:r>
            <a:r>
              <a:rPr kumimoji="1" lang="en-US" altLang="zh-CN" dirty="0"/>
              <a:t>signal</a:t>
            </a:r>
            <a:r>
              <a:rPr kumimoji="1" lang="zh-CN" altLang="en-US" dirty="0"/>
              <a:t>上的差異</a:t>
            </a:r>
            <a:endParaRPr kumimoji="1" lang="en-US" altLang="zh-CN" dirty="0"/>
          </a:p>
          <a:p>
            <a:r>
              <a:rPr kumimoji="1" lang="en-US" altLang="zh-TW" dirty="0"/>
              <a:t>I/O vs. CPU bound</a:t>
            </a:r>
          </a:p>
          <a:p>
            <a:r>
              <a:rPr kumimoji="1" lang="zh-TW" altLang="en-US" dirty="0"/>
              <a:t>傳統</a:t>
            </a:r>
            <a:r>
              <a:rPr kumimoji="1" lang="en-US" altLang="zh-TW" dirty="0"/>
              <a:t>UNIX</a:t>
            </a:r>
            <a:r>
              <a:rPr kumimoji="1" lang="zh-CN" altLang="en-US" dirty="0"/>
              <a:t>設定</a:t>
            </a:r>
            <a:r>
              <a:rPr kumimoji="1" lang="en-US" altLang="zh-CN" dirty="0"/>
              <a:t>I/O</a:t>
            </a:r>
            <a:r>
              <a:rPr kumimoji="1" lang="zh-CN" altLang="en-US" dirty="0"/>
              <a:t>的優先權較高，為什麼</a:t>
            </a:r>
            <a:endParaRPr kumimoji="1" lang="en-US" altLang="zh-CN" dirty="0"/>
          </a:p>
          <a:p>
            <a:r>
              <a:rPr kumimoji="1" lang="zh-CN" altLang="en-US" dirty="0"/>
              <a:t>能否舉例說明，設定</a:t>
            </a:r>
            <a:r>
              <a:rPr kumimoji="1" lang="en-US" altLang="zh-CN" dirty="0"/>
              <a:t>CPU bound</a:t>
            </a:r>
            <a:r>
              <a:rPr kumimoji="1" lang="zh-CN" altLang="en-US" dirty="0"/>
              <a:t>較高造成什樣的結果</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7E09946F-E0DC-7940-A284-25B281DFE2D3}"/>
                  </a:ext>
                </a:extLst>
              </p14:cNvPr>
              <p14:cNvContentPartPr/>
              <p14:nvPr/>
            </p14:nvContentPartPr>
            <p14:xfrm>
              <a:off x="2312640" y="1258560"/>
              <a:ext cx="9031320" cy="4148280"/>
            </p14:xfrm>
          </p:contentPart>
        </mc:Choice>
        <mc:Fallback xmlns="">
          <p:pic>
            <p:nvPicPr>
              <p:cNvPr id="2" name="筆跡 1">
                <a:extLst>
                  <a:ext uri="{FF2B5EF4-FFF2-40B4-BE49-F238E27FC236}">
                    <a16:creationId xmlns:a16="http://schemas.microsoft.com/office/drawing/2014/main" id="{7E09946F-E0DC-7940-A284-25B281DFE2D3}"/>
                  </a:ext>
                </a:extLst>
              </p:cNvPr>
              <p:cNvPicPr/>
              <p:nvPr/>
            </p:nvPicPr>
            <p:blipFill>
              <a:blip r:embed="rId3"/>
              <a:stretch>
                <a:fillRect/>
              </a:stretch>
            </p:blipFill>
            <p:spPr>
              <a:xfrm>
                <a:off x="2296440" y="1242360"/>
                <a:ext cx="9063720" cy="4180680"/>
              </a:xfrm>
              <a:prstGeom prst="rect">
                <a:avLst/>
              </a:prstGeom>
            </p:spPr>
          </p:pic>
        </mc:Fallback>
      </mc:AlternateContent>
    </p:spTree>
    <p:extLst>
      <p:ext uri="{BB962C8B-B14F-4D97-AF65-F5344CB8AC3E}">
        <p14:creationId xmlns:p14="http://schemas.microsoft.com/office/powerpoint/2010/main" val="3734276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98CAC1C-0391-2C49-8528-B8C446B40DEB}"/>
              </a:ext>
            </a:extLst>
          </p:cNvPr>
          <p:cNvSpPr>
            <a:spLocks noGrp="1"/>
          </p:cNvSpPr>
          <p:nvPr>
            <p:ph type="ctrTitle"/>
          </p:nvPr>
        </p:nvSpPr>
        <p:spPr>
          <a:solidFill>
            <a:srgbClr val="FFFFFF">
              <a:alpha val="60000"/>
            </a:srgbClr>
          </a:solidFill>
        </p:spPr>
        <p:txBody>
          <a:bodyPr/>
          <a:lstStyle/>
          <a:p>
            <a:r>
              <a:rPr kumimoji="1" lang="en-US" altLang="zh-TW" dirty="0"/>
              <a:t>thread</a:t>
            </a:r>
            <a:br>
              <a:rPr kumimoji="1" lang="en-US" altLang="zh-TW" dirty="0"/>
            </a:br>
            <a:r>
              <a:rPr kumimoji="1" lang="zh-TW" altLang="en-US" dirty="0"/>
              <a:t>史瑞克</a:t>
            </a:r>
          </a:p>
        </p:txBody>
      </p:sp>
    </p:spTree>
    <p:extLst>
      <p:ext uri="{BB962C8B-B14F-4D97-AF65-F5344CB8AC3E}">
        <p14:creationId xmlns:p14="http://schemas.microsoft.com/office/powerpoint/2010/main" val="680202710"/>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Motivation - </a:t>
            </a:r>
            <a:br>
              <a:rPr lang="en-US" altLang="zh-TW" dirty="0"/>
            </a:br>
            <a:r>
              <a:rPr lang="en-US" altLang="zh-TW" dirty="0"/>
              <a:t>the overhead of using processes</a:t>
            </a:r>
            <a:endParaRPr lang="zh-TW" altLang="en-US" dirty="0"/>
          </a:p>
        </p:txBody>
      </p:sp>
      <p:sp>
        <p:nvSpPr>
          <p:cNvPr id="3" name="內容版面配置區 2"/>
          <p:cNvSpPr>
            <a:spLocks noGrp="1"/>
          </p:cNvSpPr>
          <p:nvPr>
            <p:ph idx="1"/>
          </p:nvPr>
        </p:nvSpPr>
        <p:spPr/>
        <p:txBody>
          <a:bodyPr/>
          <a:lstStyle/>
          <a:p>
            <a:r>
              <a:rPr lang="en-US" altLang="zh-TW" dirty="0"/>
              <a:t>The overhead of context-switch</a:t>
            </a:r>
          </a:p>
          <a:p>
            <a:pPr lvl="1"/>
            <a:r>
              <a:rPr lang="en-US" altLang="zh-TW" dirty="0"/>
              <a:t>+ store/restore the register file (~1kB)</a:t>
            </a:r>
          </a:p>
          <a:p>
            <a:pPr lvl="1"/>
            <a:r>
              <a:rPr lang="en-US" altLang="zh-TW" dirty="0"/>
              <a:t>+ TLB miss (~1kB)</a:t>
            </a:r>
          </a:p>
          <a:p>
            <a:pPr lvl="1"/>
            <a:r>
              <a:rPr lang="en-US" altLang="zh-TW" dirty="0"/>
              <a:t>+ CPU cache miss (~1MB)</a:t>
            </a:r>
            <a:endParaRPr lang="zh-TW" altLang="en-US" dirty="0"/>
          </a:p>
        </p:txBody>
      </p:sp>
      <p:sp>
        <p:nvSpPr>
          <p:cNvPr id="4" name="矩形 3"/>
          <p:cNvSpPr/>
          <p:nvPr/>
        </p:nvSpPr>
        <p:spPr>
          <a:xfrm>
            <a:off x="6812086" y="2897437"/>
            <a:ext cx="914400" cy="1189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CPU</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(core)</a:t>
            </a:r>
            <a:endParaRPr kumimoji="0" lang="zh-TW" altLang="en-US"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endParaRPr>
          </a:p>
        </p:txBody>
      </p:sp>
      <p:sp>
        <p:nvSpPr>
          <p:cNvPr id="5" name="矩形 4"/>
          <p:cNvSpPr/>
          <p:nvPr/>
        </p:nvSpPr>
        <p:spPr>
          <a:xfrm>
            <a:off x="6810249" y="436635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L1$</a:t>
            </a:r>
            <a:endParaRPr kumimoji="0" lang="zh-TW" altLang="en-US"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endParaRPr>
          </a:p>
        </p:txBody>
      </p:sp>
      <p:sp>
        <p:nvSpPr>
          <p:cNvPr id="6" name="矩形 5"/>
          <p:cNvSpPr/>
          <p:nvPr/>
        </p:nvSpPr>
        <p:spPr>
          <a:xfrm>
            <a:off x="6356720" y="5559845"/>
            <a:ext cx="183247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L2$</a:t>
            </a:r>
            <a:endParaRPr kumimoji="0" lang="zh-TW" altLang="en-US"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endParaRPr>
          </a:p>
        </p:txBody>
      </p:sp>
      <p:sp>
        <p:nvSpPr>
          <p:cNvPr id="8" name="矩形 7"/>
          <p:cNvSpPr/>
          <p:nvPr/>
        </p:nvSpPr>
        <p:spPr>
          <a:xfrm>
            <a:off x="8442581" y="5133863"/>
            <a:ext cx="1641531" cy="539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rPr>
              <a:t>MMU (+TLB)</a:t>
            </a:r>
            <a:endParaRPr kumimoji="0" lang="zh-TW" altLang="en-US" sz="1800" u="none" strike="noStrike" kern="1200" cap="none" spc="0" normalizeH="0" baseline="0" noProof="0" dirty="0">
              <a:ln>
                <a:noFill/>
              </a:ln>
              <a:solidFill>
                <a:prstClr val="white"/>
              </a:solidFill>
              <a:effectLst/>
              <a:uLnTx/>
              <a:uFillTx/>
              <a:latin typeface="Microsoft YaHei Light" panose="020B0502040204020203" pitchFamily="34" charset="-122"/>
              <a:ea typeface="Microsoft YaHei Light" panose="020B0502040204020203" pitchFamily="34" charset="-122"/>
              <a:cs typeface="+mn-cs"/>
            </a:endParaRPr>
          </a:p>
        </p:txBody>
      </p:sp>
      <p:cxnSp>
        <p:nvCxnSpPr>
          <p:cNvPr id="10" name="圖案 9"/>
          <p:cNvCxnSpPr>
            <a:stCxn id="5" idx="3"/>
            <a:endCxn id="8" idx="0"/>
          </p:cNvCxnSpPr>
          <p:nvPr/>
        </p:nvCxnSpPr>
        <p:spPr>
          <a:xfrm>
            <a:off x="7724650" y="4823552"/>
            <a:ext cx="1538697" cy="310311"/>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圖案 14"/>
          <p:cNvCxnSpPr>
            <a:stCxn id="8" idx="2"/>
            <a:endCxn id="6" idx="3"/>
          </p:cNvCxnSpPr>
          <p:nvPr/>
        </p:nvCxnSpPr>
        <p:spPr>
          <a:xfrm rot="5400000">
            <a:off x="8554591" y="5308290"/>
            <a:ext cx="343356" cy="1074154"/>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直線單箭頭接點 19"/>
          <p:cNvCxnSpPr>
            <a:stCxn id="5" idx="2"/>
            <a:endCxn id="6" idx="0"/>
          </p:cNvCxnSpPr>
          <p:nvPr/>
        </p:nvCxnSpPr>
        <p:spPr>
          <a:xfrm rot="16200000" flipH="1">
            <a:off x="7130655" y="5417545"/>
            <a:ext cx="279094" cy="55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線單箭頭接點 21"/>
          <p:cNvCxnSpPr>
            <a:stCxn id="4" idx="2"/>
            <a:endCxn id="5" idx="0"/>
          </p:cNvCxnSpPr>
          <p:nvPr/>
        </p:nvCxnSpPr>
        <p:spPr>
          <a:xfrm rot="5400000">
            <a:off x="7128821" y="4225887"/>
            <a:ext cx="279094" cy="18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肘形接點 25"/>
          <p:cNvCxnSpPr>
            <a:stCxn id="4" idx="3"/>
            <a:endCxn id="8" idx="3"/>
          </p:cNvCxnSpPr>
          <p:nvPr/>
        </p:nvCxnSpPr>
        <p:spPr>
          <a:xfrm>
            <a:off x="7726487" y="3492348"/>
            <a:ext cx="2357625" cy="1911429"/>
          </a:xfrm>
          <a:prstGeom prst="bentConnector3">
            <a:avLst>
              <a:gd name="adj1" fmla="val 109696"/>
            </a:avLst>
          </a:prstGeom>
          <a:ln>
            <a:prstDash val="sysDash"/>
            <a:tailEnd type="arrow"/>
          </a:ln>
        </p:spPr>
        <p:style>
          <a:lnRef idx="3">
            <a:schemeClr val="dk1"/>
          </a:lnRef>
          <a:fillRef idx="0">
            <a:schemeClr val="dk1"/>
          </a:fillRef>
          <a:effectRef idx="2">
            <a:schemeClr val="dk1"/>
          </a:effectRef>
          <a:fontRef idx="minor">
            <a:schemeClr val="tx1"/>
          </a:fontRef>
        </p:style>
      </p:cxnSp>
      <p:sp>
        <p:nvSpPr>
          <p:cNvPr id="27" name="矩形 26"/>
          <p:cNvSpPr/>
          <p:nvPr/>
        </p:nvSpPr>
        <p:spPr>
          <a:xfrm>
            <a:off x="6944307" y="3591498"/>
            <a:ext cx="661011" cy="3745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Reg.</a:t>
            </a:r>
            <a:endParaRPr kumimoji="0" lang="zh-TW" altLang="en-US"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8" name="文字方塊 27"/>
          <p:cNvSpPr txBox="1"/>
          <p:nvPr/>
        </p:nvSpPr>
        <p:spPr>
          <a:xfrm>
            <a:off x="7781582" y="3690650"/>
            <a:ext cx="85510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1 cycle</a:t>
            </a:r>
            <a:endParaRPr kumimoji="0" lang="zh-TW" altLang="en-US"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9" name="文字方塊 28"/>
          <p:cNvSpPr txBox="1"/>
          <p:nvPr/>
        </p:nvSpPr>
        <p:spPr>
          <a:xfrm>
            <a:off x="7757712" y="4393893"/>
            <a:ext cx="128631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4~5 cycles</a:t>
            </a:r>
            <a:endParaRPr kumimoji="0" lang="zh-TW" altLang="en-US"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endParaRPr>
          </a:p>
        </p:txBody>
      </p:sp>
      <p:sp>
        <p:nvSpPr>
          <p:cNvPr id="31" name="文字方塊 30"/>
          <p:cNvSpPr txBox="1"/>
          <p:nvPr/>
        </p:nvSpPr>
        <p:spPr>
          <a:xfrm>
            <a:off x="8218584" y="6118031"/>
            <a:ext cx="108113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rPr>
              <a:t>12 cycles</a:t>
            </a:r>
            <a:endParaRPr kumimoji="0" lang="zh-TW" altLang="en-US"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mn-cs"/>
            </a:endParaRPr>
          </a:p>
        </p:txBody>
      </p:sp>
      <p:cxnSp>
        <p:nvCxnSpPr>
          <p:cNvPr id="18" name="直線單箭頭接點 17"/>
          <p:cNvCxnSpPr>
            <a:stCxn id="6" idx="2"/>
          </p:cNvCxnSpPr>
          <p:nvPr/>
        </p:nvCxnSpPr>
        <p:spPr>
          <a:xfrm rot="5400000">
            <a:off x="7076495" y="6661539"/>
            <a:ext cx="383757" cy="91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直線單箭頭接點 23"/>
          <p:cNvCxnSpPr/>
          <p:nvPr/>
        </p:nvCxnSpPr>
        <p:spPr>
          <a:xfrm rot="5400000">
            <a:off x="9087991" y="6251161"/>
            <a:ext cx="1195334" cy="1835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矩形 6"/>
          <p:cNvSpPr/>
          <p:nvPr/>
        </p:nvSpPr>
        <p:spPr>
          <a:xfrm>
            <a:off x="642515" y="4763225"/>
            <a:ext cx="5134929" cy="147732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solidFill>
                  <a:prstClr val="black"/>
                </a:solidFill>
                <a:latin typeface="Microsoft YaHei Light" panose="020B0502040204020203" pitchFamily="34" charset="-122"/>
                <a:ea typeface="Microsoft YaHei Light" panose="020B0502040204020203" pitchFamily="34" charset="-122"/>
              </a:rPr>
              <a:t>關於</a:t>
            </a:r>
            <a:r>
              <a:rPr lang="en-US" altLang="zh-CN" dirty="0">
                <a:solidFill>
                  <a:prstClr val="black"/>
                </a:solidFill>
                <a:latin typeface="Microsoft YaHei Light" panose="020B0502040204020203" pitchFamily="34" charset="-122"/>
                <a:ea typeface="Microsoft YaHei Light" panose="020B0502040204020203" pitchFamily="34" charset="-122"/>
              </a:rPr>
              <a:t>cache</a:t>
            </a:r>
            <a:r>
              <a:rPr lang="zh-CN" altLang="en-US" dirty="0">
                <a:solidFill>
                  <a:prstClr val="black"/>
                </a:solidFill>
                <a:latin typeface="Microsoft YaHei Light" panose="020B0502040204020203" pitchFamily="34" charset="-122"/>
                <a:ea typeface="Microsoft YaHei Light" panose="020B0502040204020203" pitchFamily="34" charset="-122"/>
              </a:rPr>
              <a:t>的</a:t>
            </a:r>
            <a:r>
              <a:rPr lang="en-US" altLang="zh-CN" dirty="0">
                <a:solidFill>
                  <a:prstClr val="black"/>
                </a:solidFill>
                <a:latin typeface="Microsoft YaHei Light" panose="020B0502040204020203" pitchFamily="34" charset="-122"/>
                <a:ea typeface="Microsoft YaHei Light" panose="020B0502040204020203" pitchFamily="34" charset="-122"/>
              </a:rPr>
              <a:t>overhead</a:t>
            </a:r>
            <a:r>
              <a:rPr lang="zh-CN" altLang="en-US" dirty="0">
                <a:solidFill>
                  <a:prstClr val="black"/>
                </a:solidFill>
                <a:latin typeface="Microsoft YaHei Light" panose="020B0502040204020203" pitchFamily="34" charset="-122"/>
                <a:ea typeface="Microsoft YaHei Light" panose="020B0502040204020203" pitchFamily="34" charset="-122"/>
              </a:rPr>
              <a:t>，取決於硬體的支援，例如：</a:t>
            </a:r>
            <a:endParaRPr lang="en-US" altLang="zh-CN" dirty="0">
              <a:solidFill>
                <a:prstClr val="black"/>
              </a:solidFill>
              <a:latin typeface="Microsoft YaHei Light" panose="020B0502040204020203" pitchFamily="34" charset="-122"/>
              <a:ea typeface="Microsoft YaHei Light" panose="020B0502040204020203" pitchFamily="34" charset="-12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rPr>
              <a:t>Virtual cache</a:t>
            </a:r>
            <a:r>
              <a:rPr kumimoji="0" lang="zh-CN" altLang="en-US"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rPr>
              <a:t>或者是</a:t>
            </a:r>
            <a:r>
              <a:rPr kumimoji="0" lang="en-US" altLang="zh-CN" sz="180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rPr>
              <a:t>physical cache</a:t>
            </a:r>
          </a:p>
          <a:p>
            <a:pPr marL="285750" indent="-285750" eaLnBrk="0" fontAlgn="base" hangingPunct="0">
              <a:spcBef>
                <a:spcPct val="0"/>
              </a:spcBef>
              <a:spcAft>
                <a:spcPct val="0"/>
              </a:spcAft>
              <a:buFont typeface="Arial" panose="020B0604020202020204" pitchFamily="34" charset="0"/>
              <a:buChar char="•"/>
              <a:defRPr/>
            </a:pPr>
            <a:r>
              <a:rPr lang="en-US" altLang="zh-TW" dirty="0">
                <a:solidFill>
                  <a:prstClr val="black"/>
                </a:solidFill>
                <a:latin typeface="Microsoft YaHei Light" panose="020B0502040204020203" pitchFamily="34" charset="-122"/>
                <a:ea typeface="Microsoft YaHei Light" panose="020B0502040204020203" pitchFamily="34" charset="-122"/>
              </a:rPr>
              <a:t>Cache</a:t>
            </a:r>
            <a:r>
              <a:rPr lang="zh-CN" altLang="en-US" dirty="0">
                <a:solidFill>
                  <a:prstClr val="black"/>
                </a:solidFill>
                <a:latin typeface="Microsoft YaHei Light" panose="020B0502040204020203" pitchFamily="34" charset="-122"/>
                <a:ea typeface="Microsoft YaHei Light" panose="020B0502040204020203" pitchFamily="34" charset="-122"/>
              </a:rPr>
              <a:t>是否支援</a:t>
            </a:r>
            <a:r>
              <a:rPr lang="en-US" altLang="zh-CN" dirty="0">
                <a:solidFill>
                  <a:prstClr val="black"/>
                </a:solidFill>
                <a:latin typeface="Microsoft YaHei Light" panose="020B0502040204020203" pitchFamily="34" charset="-122"/>
                <a:ea typeface="Microsoft YaHei Light" panose="020B0502040204020203" pitchFamily="34" charset="-122"/>
              </a:rPr>
              <a:t>ASID</a:t>
            </a:r>
            <a:r>
              <a:rPr lang="zh-CN" altLang="en-US" dirty="0">
                <a:solidFill>
                  <a:prstClr val="black"/>
                </a:solidFill>
                <a:latin typeface="Microsoft YaHei Light" panose="020B0502040204020203" pitchFamily="34" charset="-122"/>
                <a:ea typeface="Microsoft YaHei Light" panose="020B0502040204020203" pitchFamily="34" charset="-122"/>
              </a:rPr>
              <a:t>（</a:t>
            </a:r>
            <a:r>
              <a:rPr lang="en-US" altLang="zh-CN" dirty="0">
                <a:solidFill>
                  <a:prstClr val="black"/>
                </a:solidFill>
                <a:latin typeface="Microsoft YaHei Light" panose="020B0502040204020203" pitchFamily="34" charset="-122"/>
                <a:ea typeface="Microsoft YaHei Light" panose="020B0502040204020203" pitchFamily="34" charset="-122"/>
              </a:rPr>
              <a:t> Address Space Identifier</a:t>
            </a:r>
            <a:r>
              <a:rPr lang="zh-CN" altLang="en-US" dirty="0">
                <a:solidFill>
                  <a:prstClr val="black"/>
                </a:solidFill>
                <a:latin typeface="Microsoft YaHei Light" panose="020B0502040204020203" pitchFamily="34" charset="-122"/>
                <a:ea typeface="Microsoft YaHei Light" panose="020B0502040204020203" pitchFamily="34" charset="-122"/>
              </a:rPr>
              <a:t>）</a:t>
            </a:r>
            <a:endParaRPr lang="en-US" altLang="zh-CN" dirty="0">
              <a:solidFill>
                <a:prstClr val="black"/>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676582475"/>
      </p:ext>
    </p:extLst>
  </p:cSld>
  <p:clrMapOvr>
    <a:masterClrMapping/>
  </p:clrMapOvr>
  <mc:AlternateContent xmlns:mc="http://schemas.openxmlformats.org/markup-compatibility/2006" xmlns:p14="http://schemas.microsoft.com/office/powerpoint/2010/main">
    <mc:Choice Requires="p14">
      <p:transition spd="slow" p14:dur="2000" advTm="201379"/>
    </mc:Choice>
    <mc:Fallback xmlns="">
      <p:transition spd="slow" advTm="20137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B23C52-56B5-064A-94CA-6149FAA66B6E}"/>
              </a:ext>
            </a:extLst>
          </p:cNvPr>
          <p:cNvSpPr>
            <a:spLocks noGrp="1"/>
          </p:cNvSpPr>
          <p:nvPr>
            <p:ph type="title"/>
          </p:nvPr>
        </p:nvSpPr>
        <p:spPr/>
        <p:txBody>
          <a:bodyPr/>
          <a:lstStyle/>
          <a:p>
            <a:r>
              <a:rPr kumimoji="1" lang="en-US" altLang="zh-CN" dirty="0"/>
              <a:t>User space/kernel space</a:t>
            </a:r>
            <a:endParaRPr kumimoji="1" lang="zh-TW" altLang="en-US" dirty="0"/>
          </a:p>
        </p:txBody>
      </p:sp>
      <p:graphicFrame>
        <p:nvGraphicFramePr>
          <p:cNvPr id="4" name="表格 3">
            <a:extLst>
              <a:ext uri="{FF2B5EF4-FFF2-40B4-BE49-F238E27FC236}">
                <a16:creationId xmlns:a16="http://schemas.microsoft.com/office/drawing/2014/main" id="{78A463BA-4BC5-7044-B68C-DA5590C3607D}"/>
              </a:ext>
            </a:extLst>
          </p:cNvPr>
          <p:cNvGraphicFramePr>
            <a:graphicFrameLocks noGrp="1"/>
          </p:cNvGraphicFramePr>
          <p:nvPr/>
        </p:nvGraphicFramePr>
        <p:xfrm>
          <a:off x="2635969" y="2053166"/>
          <a:ext cx="8369300" cy="3115734"/>
        </p:xfrm>
        <a:graphic>
          <a:graphicData uri="http://schemas.openxmlformats.org/drawingml/2006/table">
            <a:tbl>
              <a:tblPr bandRow="1">
                <a:tableStyleId>{5C22544A-7EE6-4342-B048-85BDC9FD1C3A}</a:tableStyleId>
              </a:tblPr>
              <a:tblGrid>
                <a:gridCol w="2092325">
                  <a:extLst>
                    <a:ext uri="{9D8B030D-6E8A-4147-A177-3AD203B41FA5}">
                      <a16:colId xmlns:a16="http://schemas.microsoft.com/office/drawing/2014/main" val="3279991869"/>
                    </a:ext>
                  </a:extLst>
                </a:gridCol>
                <a:gridCol w="2092325">
                  <a:extLst>
                    <a:ext uri="{9D8B030D-6E8A-4147-A177-3AD203B41FA5}">
                      <a16:colId xmlns:a16="http://schemas.microsoft.com/office/drawing/2014/main" val="739059314"/>
                    </a:ext>
                  </a:extLst>
                </a:gridCol>
                <a:gridCol w="2092325">
                  <a:extLst>
                    <a:ext uri="{9D8B030D-6E8A-4147-A177-3AD203B41FA5}">
                      <a16:colId xmlns:a16="http://schemas.microsoft.com/office/drawing/2014/main" val="3376875977"/>
                    </a:ext>
                  </a:extLst>
                </a:gridCol>
                <a:gridCol w="2092325">
                  <a:extLst>
                    <a:ext uri="{9D8B030D-6E8A-4147-A177-3AD203B41FA5}">
                      <a16:colId xmlns:a16="http://schemas.microsoft.com/office/drawing/2014/main" val="3520967886"/>
                    </a:ext>
                  </a:extLst>
                </a:gridCol>
              </a:tblGrid>
              <a:tr h="1038578">
                <a:tc>
                  <a:txBody>
                    <a:bodyPr/>
                    <a:lstStyle/>
                    <a:p>
                      <a:pPr algn="ctr"/>
                      <a:r>
                        <a:rPr lang="zh-CN" altLang="en-US" sz="2000" b="0" i="0" dirty="0">
                          <a:solidFill>
                            <a:schemeClr val="bg1"/>
                          </a:solidFill>
                          <a:latin typeface="Microsoft YaHei Light" panose="020B0502040204020203" pitchFamily="34" charset="-122"/>
                          <a:ea typeface="Microsoft YaHei Light" panose="020B0502040204020203" pitchFamily="34" charset="-122"/>
                        </a:rPr>
                        <a:t>可否存取</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r>
                        <a:rPr lang="en-US" altLang="zh-TW" sz="2000" b="0" i="0" dirty="0">
                          <a:solidFill>
                            <a:schemeClr val="bg1"/>
                          </a:solidFill>
                          <a:latin typeface="Microsoft YaHei Light" panose="020B0502040204020203" pitchFamily="34" charset="-122"/>
                          <a:ea typeface="Microsoft YaHei Light" panose="020B0502040204020203" pitchFamily="34" charset="-122"/>
                        </a:rPr>
                        <a:t>Kernel space</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r>
                        <a:rPr lang="en-US" altLang="zh-TW" sz="2000" b="0" i="0" dirty="0">
                          <a:solidFill>
                            <a:schemeClr val="bg1"/>
                          </a:solidFill>
                          <a:latin typeface="Microsoft YaHei Light" panose="020B0502040204020203" pitchFamily="34" charset="-122"/>
                          <a:ea typeface="Microsoft YaHei Light" panose="020B0502040204020203" pitchFamily="34" charset="-122"/>
                        </a:rPr>
                        <a:t>User space</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r>
                        <a:rPr lang="en-US" altLang="zh-TW" sz="2000" b="0" i="0" dirty="0">
                          <a:solidFill>
                            <a:schemeClr val="bg1"/>
                          </a:solidFill>
                          <a:latin typeface="Microsoft YaHei Light" panose="020B0502040204020203" pitchFamily="34" charset="-122"/>
                          <a:ea typeface="Microsoft YaHei Light" panose="020B0502040204020203" pitchFamily="34" charset="-122"/>
                        </a:rPr>
                        <a:t>Privilege instructions</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extLst>
                  <a:ext uri="{0D108BD9-81ED-4DB2-BD59-A6C34878D82A}">
                    <a16:rowId xmlns:a16="http://schemas.microsoft.com/office/drawing/2014/main" val="843487"/>
                  </a:ext>
                </a:extLst>
              </a:tr>
              <a:tr h="1038578">
                <a:tc>
                  <a:txBody>
                    <a:bodyPr/>
                    <a:lstStyle/>
                    <a:p>
                      <a:pPr algn="ctr"/>
                      <a:r>
                        <a:rPr lang="en-US" altLang="zh-TW" sz="2000" b="0" i="0" dirty="0">
                          <a:solidFill>
                            <a:schemeClr val="bg1"/>
                          </a:solidFill>
                          <a:latin typeface="Microsoft YaHei Light" panose="020B0502040204020203" pitchFamily="34" charset="-122"/>
                          <a:ea typeface="Microsoft YaHei Light" panose="020B0502040204020203" pitchFamily="34" charset="-122"/>
                        </a:rPr>
                        <a:t>Kernel mode</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extLst>
                  <a:ext uri="{0D108BD9-81ED-4DB2-BD59-A6C34878D82A}">
                    <a16:rowId xmlns:a16="http://schemas.microsoft.com/office/drawing/2014/main" val="1560886717"/>
                  </a:ext>
                </a:extLst>
              </a:tr>
              <a:tr h="1038578">
                <a:tc>
                  <a:txBody>
                    <a:bodyPr/>
                    <a:lstStyle/>
                    <a:p>
                      <a:pPr algn="ctr"/>
                      <a:r>
                        <a:rPr lang="en-US" altLang="zh-TW" sz="2000" b="0" i="0" dirty="0">
                          <a:solidFill>
                            <a:schemeClr val="bg1"/>
                          </a:solidFill>
                          <a:latin typeface="Microsoft YaHei Light" panose="020B0502040204020203" pitchFamily="34" charset="-122"/>
                          <a:ea typeface="Microsoft YaHei Light" panose="020B0502040204020203" pitchFamily="34" charset="-122"/>
                        </a:rPr>
                        <a:t>User mode</a:t>
                      </a: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tc>
                  <a:txBody>
                    <a:bodyPr/>
                    <a:lstStyle/>
                    <a:p>
                      <a:pPr algn="ctr"/>
                      <a:endParaRPr lang="zh-TW" altLang="en-US" sz="2000" b="0" i="0" dirty="0">
                        <a:solidFill>
                          <a:schemeClr val="bg1"/>
                        </a:solidFill>
                        <a:latin typeface="Microsoft YaHei Light" panose="020B0502040204020203" pitchFamily="34" charset="-122"/>
                        <a:ea typeface="Microsoft YaHei Light" panose="020B0502040204020203" pitchFamily="34" charset="-122"/>
                      </a:endParaRPr>
                    </a:p>
                  </a:txBody>
                  <a:tcPr anchor="ctr">
                    <a:noFill/>
                  </a:tcPr>
                </a:tc>
                <a:extLst>
                  <a:ext uri="{0D108BD9-81ED-4DB2-BD59-A6C34878D82A}">
                    <a16:rowId xmlns:a16="http://schemas.microsoft.com/office/drawing/2014/main" val="642153808"/>
                  </a:ext>
                </a:extLst>
              </a:tr>
            </a:tbl>
          </a:graphicData>
        </a:graphic>
      </p:graphicFrame>
      <p:sp>
        <p:nvSpPr>
          <p:cNvPr id="5" name="L-圖案 4">
            <a:extLst>
              <a:ext uri="{FF2B5EF4-FFF2-40B4-BE49-F238E27FC236}">
                <a16:creationId xmlns:a16="http://schemas.microsoft.com/office/drawing/2014/main" id="{CAC2AA0E-AE6B-2B4B-A224-F8E76E9AC69B}"/>
              </a:ext>
            </a:extLst>
          </p:cNvPr>
          <p:cNvSpPr/>
          <p:nvPr/>
        </p:nvSpPr>
        <p:spPr>
          <a:xfrm rot="19407434">
            <a:off x="5347419" y="3314700"/>
            <a:ext cx="800100" cy="355600"/>
          </a:xfrm>
          <a:prstGeom prst="corner">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L-圖案 5">
            <a:extLst>
              <a:ext uri="{FF2B5EF4-FFF2-40B4-BE49-F238E27FC236}">
                <a16:creationId xmlns:a16="http://schemas.microsoft.com/office/drawing/2014/main" id="{8AE41EE4-A041-3043-AE44-DCC52D52B5B3}"/>
              </a:ext>
            </a:extLst>
          </p:cNvPr>
          <p:cNvSpPr/>
          <p:nvPr/>
        </p:nvSpPr>
        <p:spPr>
          <a:xfrm rot="19407434">
            <a:off x="7335412" y="3314700"/>
            <a:ext cx="800100" cy="355600"/>
          </a:xfrm>
          <a:prstGeom prst="corner">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L-圖案 6">
            <a:extLst>
              <a:ext uri="{FF2B5EF4-FFF2-40B4-BE49-F238E27FC236}">
                <a16:creationId xmlns:a16="http://schemas.microsoft.com/office/drawing/2014/main" id="{C728E32B-80D3-2E44-92EE-68038536D82B}"/>
              </a:ext>
            </a:extLst>
          </p:cNvPr>
          <p:cNvSpPr/>
          <p:nvPr/>
        </p:nvSpPr>
        <p:spPr>
          <a:xfrm rot="19407434">
            <a:off x="9614619" y="3314700"/>
            <a:ext cx="800100" cy="355600"/>
          </a:xfrm>
          <a:prstGeom prst="corner">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L-圖案 7">
            <a:extLst>
              <a:ext uri="{FF2B5EF4-FFF2-40B4-BE49-F238E27FC236}">
                <a16:creationId xmlns:a16="http://schemas.microsoft.com/office/drawing/2014/main" id="{16E6D6A5-DCC9-C24F-AC7A-C0D34704FE4F}"/>
              </a:ext>
            </a:extLst>
          </p:cNvPr>
          <p:cNvSpPr/>
          <p:nvPr/>
        </p:nvSpPr>
        <p:spPr>
          <a:xfrm rot="19407434">
            <a:off x="7335412" y="4343423"/>
            <a:ext cx="800100" cy="355600"/>
          </a:xfrm>
          <a:prstGeom prst="corner">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662107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BBD75B9-A666-6F4D-A78D-3CB033986BD8}"/>
              </a:ext>
            </a:extLst>
          </p:cNvPr>
          <p:cNvSpPr>
            <a:spLocks noGrp="1"/>
          </p:cNvSpPr>
          <p:nvPr>
            <p:ph idx="1"/>
          </p:nvPr>
        </p:nvSpPr>
        <p:spPr/>
        <p:txBody>
          <a:bodyPr/>
          <a:lstStyle/>
          <a:p>
            <a:r>
              <a:rPr kumimoji="1" lang="en-US" altLang="zh-TW" dirty="0"/>
              <a:t>Thread</a:t>
            </a:r>
            <a:r>
              <a:rPr kumimoji="1" lang="zh-CN" altLang="en-US" dirty="0"/>
              <a:t>比</a:t>
            </a:r>
            <a:r>
              <a:rPr kumimoji="1" lang="en-US" altLang="zh-CN" dirty="0"/>
              <a:t>process</a:t>
            </a:r>
            <a:r>
              <a:rPr kumimoji="1" lang="zh-CN" altLang="en-US" dirty="0"/>
              <a:t>的</a:t>
            </a:r>
            <a:r>
              <a:rPr kumimoji="1" lang="en-US" altLang="zh-CN" dirty="0"/>
              <a:t>context switch</a:t>
            </a:r>
            <a:r>
              <a:rPr kumimoji="1" lang="zh-CN" altLang="en-US" dirty="0"/>
              <a:t>有效率，其主要原因為何？</a:t>
            </a:r>
            <a:endParaRPr kumimoji="1" lang="en-US" altLang="zh-CN" dirty="0"/>
          </a:p>
        </p:txBody>
      </p:sp>
    </p:spTree>
    <p:extLst>
      <p:ext uri="{BB962C8B-B14F-4D97-AF65-F5344CB8AC3E}">
        <p14:creationId xmlns:p14="http://schemas.microsoft.com/office/powerpoint/2010/main" val="2634119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3ADFA6-E918-8E49-A735-071CFF6CF0F3}"/>
              </a:ext>
            </a:extLst>
          </p:cNvPr>
          <p:cNvSpPr>
            <a:spLocks noGrp="1"/>
          </p:cNvSpPr>
          <p:nvPr>
            <p:ph type="title"/>
          </p:nvPr>
        </p:nvSpPr>
        <p:spPr>
          <a:xfrm>
            <a:off x="609600" y="274638"/>
            <a:ext cx="10972800" cy="838744"/>
          </a:xfrm>
        </p:spPr>
        <p:txBody>
          <a:bodyPr/>
          <a:lstStyle/>
          <a:p>
            <a:r>
              <a:rPr kumimoji="1" lang="en-US" altLang="zh-TW" dirty="0"/>
              <a:t>Memory model of threads</a:t>
            </a:r>
            <a:endParaRPr kumimoji="1" lang="zh-TW" altLang="en-US" dirty="0"/>
          </a:p>
        </p:txBody>
      </p:sp>
      <p:grpSp>
        <p:nvGrpSpPr>
          <p:cNvPr id="15" name="群組 14">
            <a:extLst>
              <a:ext uri="{FF2B5EF4-FFF2-40B4-BE49-F238E27FC236}">
                <a16:creationId xmlns:a16="http://schemas.microsoft.com/office/drawing/2014/main" id="{4649A3B3-7BB6-BC4D-B984-82457D8CB259}"/>
              </a:ext>
            </a:extLst>
          </p:cNvPr>
          <p:cNvGrpSpPr/>
          <p:nvPr/>
        </p:nvGrpSpPr>
        <p:grpSpPr>
          <a:xfrm>
            <a:off x="1592239" y="1417638"/>
            <a:ext cx="5231642" cy="5297061"/>
            <a:chOff x="3229970" y="1417638"/>
            <a:chExt cx="5231642" cy="5297061"/>
          </a:xfrm>
        </p:grpSpPr>
        <p:sp>
          <p:nvSpPr>
            <p:cNvPr id="4" name="矩形 3">
              <a:extLst>
                <a:ext uri="{FF2B5EF4-FFF2-40B4-BE49-F238E27FC236}">
                  <a16:creationId xmlns:a16="http://schemas.microsoft.com/office/drawing/2014/main" id="{4C66D6DE-361C-3845-A31A-4B9A6969422E}"/>
                </a:ext>
              </a:extLst>
            </p:cNvPr>
            <p:cNvSpPr/>
            <p:nvPr/>
          </p:nvSpPr>
          <p:spPr>
            <a:xfrm>
              <a:off x="4885898" y="1417638"/>
              <a:ext cx="1897039" cy="5297061"/>
            </a:xfrm>
            <a:prstGeom prst="rect">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6502905F-CF98-6B43-B166-622ED8595A56}"/>
                </a:ext>
              </a:extLst>
            </p:cNvPr>
            <p:cNvSpPr/>
            <p:nvPr/>
          </p:nvSpPr>
          <p:spPr>
            <a:xfrm>
              <a:off x="4885898" y="4844956"/>
              <a:ext cx="1897039" cy="1869743"/>
            </a:xfrm>
            <a:prstGeom prst="rect">
              <a:avLst/>
            </a:prstGeom>
            <a:solidFill>
              <a:schemeClr val="tx2">
                <a:lumMod val="75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800" dirty="0">
                  <a:latin typeface="Microsoft YaHei Light" panose="020B0502040204020203" pitchFamily="34" charset="-122"/>
                  <a:ea typeface="Microsoft YaHei Light" panose="020B0502040204020203" pitchFamily="34" charset="-122"/>
                </a:rPr>
                <a:t>code</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426090C8-03BB-FF4B-8D0E-06273BB43564}"/>
                </a:ext>
              </a:extLst>
            </p:cNvPr>
            <p:cNvSpPr/>
            <p:nvPr/>
          </p:nvSpPr>
          <p:spPr>
            <a:xfrm>
              <a:off x="4885898" y="1721894"/>
              <a:ext cx="1897039" cy="707408"/>
            </a:xfrm>
            <a:prstGeom prst="rect">
              <a:avLst/>
            </a:prstGeom>
            <a:solidFill>
              <a:schemeClr val="tx2">
                <a:lumMod val="75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800" dirty="0">
                  <a:latin typeface="Microsoft YaHei Light" panose="020B0502040204020203" pitchFamily="34" charset="-122"/>
                  <a:ea typeface="Microsoft YaHei Light" panose="020B0502040204020203" pitchFamily="34" charset="-122"/>
                </a:rPr>
                <a:t>stack 1</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2FB438F7-49F2-D343-9F1E-E4F33C75E52F}"/>
                </a:ext>
              </a:extLst>
            </p:cNvPr>
            <p:cNvSpPr/>
            <p:nvPr/>
          </p:nvSpPr>
          <p:spPr>
            <a:xfrm>
              <a:off x="4885897" y="2733558"/>
              <a:ext cx="1897039" cy="707408"/>
            </a:xfrm>
            <a:prstGeom prst="rect">
              <a:avLst/>
            </a:prstGeom>
            <a:solidFill>
              <a:schemeClr val="tx2">
                <a:lumMod val="75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800" dirty="0">
                  <a:latin typeface="Microsoft YaHei Light" panose="020B0502040204020203" pitchFamily="34" charset="-122"/>
                  <a:ea typeface="Microsoft YaHei Light" panose="020B0502040204020203" pitchFamily="34" charset="-122"/>
                </a:rPr>
                <a:t>stack 3</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8" name="向左箭號圖說文字 7">
              <a:extLst>
                <a:ext uri="{FF2B5EF4-FFF2-40B4-BE49-F238E27FC236}">
                  <a16:creationId xmlns:a16="http://schemas.microsoft.com/office/drawing/2014/main" id="{E8572B65-ABA2-3E40-9D47-01630EA4B511}"/>
                </a:ext>
              </a:extLst>
            </p:cNvPr>
            <p:cNvSpPr/>
            <p:nvPr/>
          </p:nvSpPr>
          <p:spPr>
            <a:xfrm>
              <a:off x="6564573" y="5036025"/>
              <a:ext cx="1897039" cy="552734"/>
            </a:xfrm>
            <a:prstGeom prst="lef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latin typeface="Microsoft YaHei Light" panose="020B0502040204020203" pitchFamily="34" charset="-122"/>
                  <a:ea typeface="Microsoft YaHei Light" panose="020B0502040204020203" pitchFamily="34" charset="-122"/>
                </a:rPr>
                <a:t>PC 1</a:t>
              </a:r>
              <a:endParaRPr kumimoji="1" lang="zh-TW" altLang="en-US" sz="2000" dirty="0">
                <a:latin typeface="Microsoft YaHei Light" panose="020B0502040204020203" pitchFamily="34" charset="-122"/>
                <a:ea typeface="Microsoft YaHei Light" panose="020B0502040204020203" pitchFamily="34" charset="-122"/>
              </a:endParaRPr>
            </a:p>
          </p:txBody>
        </p:sp>
        <p:sp>
          <p:nvSpPr>
            <p:cNvPr id="9" name="向左箭號圖說文字 8">
              <a:extLst>
                <a:ext uri="{FF2B5EF4-FFF2-40B4-BE49-F238E27FC236}">
                  <a16:creationId xmlns:a16="http://schemas.microsoft.com/office/drawing/2014/main" id="{4F67A853-0C16-0840-93EE-114F58D476AF}"/>
                </a:ext>
              </a:extLst>
            </p:cNvPr>
            <p:cNvSpPr/>
            <p:nvPr/>
          </p:nvSpPr>
          <p:spPr>
            <a:xfrm>
              <a:off x="6541826" y="5771322"/>
              <a:ext cx="1897039" cy="552734"/>
            </a:xfrm>
            <a:prstGeom prst="lef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latin typeface="Microsoft YaHei Light" panose="020B0502040204020203" pitchFamily="34" charset="-122"/>
                  <a:ea typeface="Microsoft YaHei Light" panose="020B0502040204020203" pitchFamily="34" charset="-122"/>
                </a:rPr>
                <a:t>PC 2</a:t>
              </a:r>
              <a:endParaRPr kumimoji="1" lang="zh-TW" altLang="en-US" sz="2000" dirty="0">
                <a:latin typeface="Microsoft YaHei Light" panose="020B0502040204020203" pitchFamily="34" charset="-122"/>
                <a:ea typeface="Microsoft YaHei Light" panose="020B0502040204020203" pitchFamily="34" charset="-122"/>
              </a:endParaRPr>
            </a:p>
          </p:txBody>
        </p:sp>
        <p:sp>
          <p:nvSpPr>
            <p:cNvPr id="10" name="向右箭號圖說文字 9">
              <a:extLst>
                <a:ext uri="{FF2B5EF4-FFF2-40B4-BE49-F238E27FC236}">
                  <a16:creationId xmlns:a16="http://schemas.microsoft.com/office/drawing/2014/main" id="{838FEA6C-0C15-874B-8C64-74775F9B519F}"/>
                </a:ext>
              </a:extLst>
            </p:cNvPr>
            <p:cNvSpPr/>
            <p:nvPr/>
          </p:nvSpPr>
          <p:spPr>
            <a:xfrm>
              <a:off x="3229970" y="5488182"/>
              <a:ext cx="1910686" cy="535673"/>
            </a:xfrm>
            <a:prstGeom prst="righ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TW" sz="2000" dirty="0">
                  <a:latin typeface="Microsoft YaHei Light" panose="020B0502040204020203" pitchFamily="34" charset="-122"/>
                  <a:ea typeface="Microsoft YaHei Light" panose="020B0502040204020203" pitchFamily="34" charset="-122"/>
                </a:rPr>
                <a:t>PC 2</a:t>
              </a:r>
              <a:endParaRPr kumimoji="1" lang="zh-TW" altLang="en-US" sz="2000" dirty="0">
                <a:latin typeface="Microsoft YaHei Light" panose="020B0502040204020203" pitchFamily="34" charset="-122"/>
                <a:ea typeface="Microsoft YaHei Light" panose="020B0502040204020203" pitchFamily="34" charset="-122"/>
              </a:endParaRPr>
            </a:p>
          </p:txBody>
        </p:sp>
        <p:sp>
          <p:nvSpPr>
            <p:cNvPr id="11" name="矩形 10">
              <a:extLst>
                <a:ext uri="{FF2B5EF4-FFF2-40B4-BE49-F238E27FC236}">
                  <a16:creationId xmlns:a16="http://schemas.microsoft.com/office/drawing/2014/main" id="{B3B9A67C-AF1B-CF41-8BC6-5C5DF564879E}"/>
                </a:ext>
              </a:extLst>
            </p:cNvPr>
            <p:cNvSpPr/>
            <p:nvPr/>
          </p:nvSpPr>
          <p:spPr>
            <a:xfrm>
              <a:off x="4885896" y="3572302"/>
              <a:ext cx="1897039" cy="707408"/>
            </a:xfrm>
            <a:prstGeom prst="rect">
              <a:avLst/>
            </a:prstGeom>
            <a:solidFill>
              <a:schemeClr val="tx2">
                <a:lumMod val="75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800" dirty="0">
                  <a:latin typeface="Microsoft YaHei Light" panose="020B0502040204020203" pitchFamily="34" charset="-122"/>
                  <a:ea typeface="Microsoft YaHei Light" panose="020B0502040204020203" pitchFamily="34" charset="-122"/>
                </a:rPr>
                <a:t>stack 2</a:t>
              </a:r>
              <a:endParaRPr kumimoji="1" lang="zh-TW" altLang="en-US" sz="2800" dirty="0">
                <a:latin typeface="Microsoft YaHei Light" panose="020B0502040204020203" pitchFamily="34" charset="-122"/>
                <a:ea typeface="Microsoft YaHei Light" panose="020B0502040204020203" pitchFamily="34" charset="-122"/>
              </a:endParaRPr>
            </a:p>
          </p:txBody>
        </p:sp>
      </p:grpSp>
      <p:grpSp>
        <p:nvGrpSpPr>
          <p:cNvPr id="16" name="群組 15">
            <a:extLst>
              <a:ext uri="{FF2B5EF4-FFF2-40B4-BE49-F238E27FC236}">
                <a16:creationId xmlns:a16="http://schemas.microsoft.com/office/drawing/2014/main" id="{31F9159D-C41A-B647-BCAD-8D05E6BDDB99}"/>
              </a:ext>
            </a:extLst>
          </p:cNvPr>
          <p:cNvGrpSpPr/>
          <p:nvPr/>
        </p:nvGrpSpPr>
        <p:grpSpPr>
          <a:xfrm>
            <a:off x="7233314" y="2118791"/>
            <a:ext cx="4462818" cy="3894753"/>
            <a:chOff x="7833815" y="1735542"/>
            <a:chExt cx="3748585" cy="3894753"/>
          </a:xfrm>
        </p:grpSpPr>
        <p:sp>
          <p:nvSpPr>
            <p:cNvPr id="13" name="矩形 12">
              <a:extLst>
                <a:ext uri="{FF2B5EF4-FFF2-40B4-BE49-F238E27FC236}">
                  <a16:creationId xmlns:a16="http://schemas.microsoft.com/office/drawing/2014/main" id="{B81F0A83-AD49-4A44-8BBF-CA1E20943122}"/>
                </a:ext>
              </a:extLst>
            </p:cNvPr>
            <p:cNvSpPr/>
            <p:nvPr/>
          </p:nvSpPr>
          <p:spPr>
            <a:xfrm>
              <a:off x="7833815" y="2292823"/>
              <a:ext cx="3748585" cy="3337472"/>
            </a:xfrm>
            <a:prstGeom prst="rect">
              <a:avLst/>
            </a:prstGeom>
            <a:solidFill>
              <a:schemeClr val="tx2">
                <a:lumMod val="50000"/>
              </a:schemeClr>
            </a:solid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在同一塊記憶體上，各自有各自的</a:t>
              </a:r>
              <a:r>
                <a:rPr kumimoji="1" lang="en-US" altLang="zh-CN" sz="2400" dirty="0">
                  <a:latin typeface="Microsoft YaHei Light" panose="020B0502040204020203" pitchFamily="34" charset="-122"/>
                  <a:ea typeface="Microsoft YaHei Light" panose="020B0502040204020203" pitchFamily="34" charset="-122"/>
                </a:rPr>
                <a:t>stack</a:t>
              </a:r>
              <a:r>
                <a:rPr kumimoji="1" lang="zh-CN" altLang="en-US" sz="2400" dirty="0">
                  <a:latin typeface="Microsoft YaHei Light" panose="020B0502040204020203" pitchFamily="34" charset="-122"/>
                  <a:ea typeface="Microsoft YaHei Light" panose="020B0502040204020203" pitchFamily="34" charset="-122"/>
                </a:rPr>
                <a:t>，並且各自執行程式碼。</a:t>
              </a:r>
              <a:endParaRPr kumimoji="1" lang="en-US" altLang="zh-CN" sz="2400" dirty="0">
                <a:latin typeface="Microsoft YaHei Light" panose="020B0502040204020203" pitchFamily="34" charset="-122"/>
                <a:ea typeface="Microsoft YaHei Light" panose="020B0502040204020203" pitchFamily="34" charset="-122"/>
              </a:endParaRPr>
            </a:p>
            <a:p>
              <a:pPr marL="342900" indent="-342900">
                <a:buFont typeface="Arial" panose="020B0604020202020204" pitchFamily="34" charset="0"/>
                <a:buChar char="•"/>
              </a:pPr>
              <a:r>
                <a:rPr kumimoji="1" lang="zh-CN" altLang="en-US" sz="2400" dirty="0">
                  <a:latin typeface="Microsoft YaHei Light" panose="020B0502040204020203" pitchFamily="34" charset="-122"/>
                  <a:ea typeface="Microsoft YaHei Light" panose="020B0502040204020203" pitchFamily="34" charset="-122"/>
                </a:rPr>
                <a:t>請注意：程式碼和</a:t>
              </a:r>
              <a:r>
                <a:rPr kumimoji="1" lang="en-US" altLang="zh-CN" sz="2400" dirty="0">
                  <a:latin typeface="Microsoft YaHei Light" panose="020B0502040204020203" pitchFamily="34" charset="-122"/>
                  <a:ea typeface="Microsoft YaHei Light" panose="020B0502040204020203" pitchFamily="34" charset="-122"/>
                </a:rPr>
                <a:t>stack</a:t>
              </a:r>
              <a:r>
                <a:rPr kumimoji="1" lang="zh-CN" altLang="en-US" sz="2400" dirty="0">
                  <a:latin typeface="Microsoft YaHei Light" panose="020B0502040204020203" pitchFamily="34" charset="-122"/>
                  <a:ea typeface="Microsoft YaHei Light" panose="020B0502040204020203" pitchFamily="34" charset="-122"/>
                </a:rPr>
                <a:t>隸屬於同一個記憶體空間，因此</a:t>
              </a:r>
              <a:r>
                <a:rPr kumimoji="1" lang="en-US" altLang="zh-CN" sz="2400" dirty="0">
                  <a:latin typeface="Microsoft YaHei Light" panose="020B0502040204020203" pitchFamily="34" charset="-122"/>
                  <a:ea typeface="Microsoft YaHei Light" panose="020B0502040204020203" pitchFamily="34" charset="-122"/>
                </a:rPr>
                <a:t>thread 1</a:t>
              </a:r>
              <a:r>
                <a:rPr kumimoji="1" lang="zh-CN" altLang="en-US" sz="2400" dirty="0">
                  <a:latin typeface="Microsoft YaHei Light" panose="020B0502040204020203" pitchFamily="34" charset="-122"/>
                  <a:ea typeface="Microsoft YaHei Light" panose="020B0502040204020203" pitchFamily="34" charset="-122"/>
                </a:rPr>
                <a:t>可以存取</a:t>
              </a:r>
              <a:r>
                <a:rPr kumimoji="1" lang="en-US" altLang="zh-CN" sz="2400" dirty="0">
                  <a:latin typeface="Microsoft YaHei Light" panose="020B0502040204020203" pitchFamily="34" charset="-122"/>
                  <a:ea typeface="Microsoft YaHei Light" panose="020B0502040204020203" pitchFamily="34" charset="-122"/>
                </a:rPr>
                <a:t>thread 2</a:t>
              </a:r>
              <a:r>
                <a:rPr kumimoji="1" lang="zh-CN" altLang="en-US" sz="2400" dirty="0">
                  <a:latin typeface="Microsoft YaHei Light" panose="020B0502040204020203" pitchFamily="34" charset="-122"/>
                  <a:ea typeface="Microsoft YaHei Light" panose="020B0502040204020203" pitchFamily="34" charset="-122"/>
                </a:rPr>
                <a:t>的</a:t>
              </a:r>
              <a:r>
                <a:rPr kumimoji="1" lang="en-US" altLang="zh-CN" sz="2400" dirty="0">
                  <a:latin typeface="Microsoft YaHei Light" panose="020B0502040204020203" pitchFamily="34" charset="-122"/>
                  <a:ea typeface="Microsoft YaHei Light" panose="020B0502040204020203" pitchFamily="34" charset="-122"/>
                </a:rPr>
                <a:t>stack</a:t>
              </a:r>
              <a:endParaRPr kumimoji="1" lang="zh-TW" altLang="en-US" sz="2400" dirty="0">
                <a:latin typeface="Microsoft YaHei Light" panose="020B0502040204020203" pitchFamily="34" charset="-122"/>
                <a:ea typeface="Microsoft YaHei Light" panose="020B0502040204020203" pitchFamily="34" charset="-122"/>
              </a:endParaRPr>
            </a:p>
          </p:txBody>
        </p:sp>
        <p:sp>
          <p:nvSpPr>
            <p:cNvPr id="14" name="矩形 13">
              <a:extLst>
                <a:ext uri="{FF2B5EF4-FFF2-40B4-BE49-F238E27FC236}">
                  <a16:creationId xmlns:a16="http://schemas.microsoft.com/office/drawing/2014/main" id="{33EB8DD6-9309-6B40-85CE-F52AF01D4D83}"/>
                </a:ext>
              </a:extLst>
            </p:cNvPr>
            <p:cNvSpPr/>
            <p:nvPr/>
          </p:nvSpPr>
          <p:spPr>
            <a:xfrm>
              <a:off x="7833815" y="1735542"/>
              <a:ext cx="3748585" cy="570929"/>
            </a:xfrm>
            <a:prstGeom prst="rect">
              <a:avLst/>
            </a:prstGeom>
            <a:solidFill>
              <a:schemeClr val="tx2">
                <a:lumMod val="50000"/>
              </a:schemeClr>
            </a:solid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Thread</a:t>
              </a:r>
            </a:p>
          </p:txBody>
        </p:sp>
      </p:gr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BDEA7B52-9E37-D543-8A06-C0A212669679}"/>
                  </a:ext>
                </a:extLst>
              </p14:cNvPr>
              <p14:cNvContentPartPr/>
              <p14:nvPr/>
            </p14:nvContentPartPr>
            <p14:xfrm>
              <a:off x="2712240" y="2145600"/>
              <a:ext cx="649800" cy="2948760"/>
            </p14:xfrm>
          </p:contentPart>
        </mc:Choice>
        <mc:Fallback xmlns="">
          <p:pic>
            <p:nvPicPr>
              <p:cNvPr id="3" name="筆跡 2">
                <a:extLst>
                  <a:ext uri="{FF2B5EF4-FFF2-40B4-BE49-F238E27FC236}">
                    <a16:creationId xmlns:a16="http://schemas.microsoft.com/office/drawing/2014/main" id="{BDEA7B52-9E37-D543-8A06-C0A212669679}"/>
                  </a:ext>
                </a:extLst>
              </p:cNvPr>
              <p:cNvPicPr/>
              <p:nvPr/>
            </p:nvPicPr>
            <p:blipFill>
              <a:blip r:embed="rId3"/>
              <a:stretch>
                <a:fillRect/>
              </a:stretch>
            </p:blipFill>
            <p:spPr>
              <a:xfrm>
                <a:off x="2696040" y="2129400"/>
                <a:ext cx="682200" cy="2981160"/>
              </a:xfrm>
              <a:prstGeom prst="rect">
                <a:avLst/>
              </a:prstGeom>
            </p:spPr>
          </p:pic>
        </mc:Fallback>
      </mc:AlternateContent>
    </p:spTree>
    <p:extLst>
      <p:ext uri="{BB962C8B-B14F-4D97-AF65-F5344CB8AC3E}">
        <p14:creationId xmlns:p14="http://schemas.microsoft.com/office/powerpoint/2010/main" val="3413579891"/>
      </p:ext>
    </p:extLst>
  </p:cSld>
  <p:clrMapOvr>
    <a:masterClrMapping/>
  </p:clrMapOvr>
  <mc:AlternateContent xmlns:mc="http://schemas.openxmlformats.org/markup-compatibility/2006" xmlns:p14="http://schemas.microsoft.com/office/powerpoint/2010/main">
    <mc:Choice Requires="p14">
      <p:transition spd="slow" p14:dur="2000" advTm="162153"/>
    </mc:Choice>
    <mc:Fallback xmlns="">
      <p:transition spd="slow" advTm="162153"/>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One-to-one Model</a:t>
            </a:r>
            <a:br>
              <a:rPr lang="en-US" altLang="zh-TW" dirty="0"/>
            </a:br>
            <a:r>
              <a:rPr lang="en-US" altLang="zh-TW" dirty="0"/>
              <a:t>(Example: Linux)</a:t>
            </a:r>
            <a:endParaRPr lang="zh-TW" altLang="en-US" dirty="0"/>
          </a:p>
        </p:txBody>
      </p:sp>
      <p:cxnSp>
        <p:nvCxnSpPr>
          <p:cNvPr id="4" name="直線接點 3"/>
          <p:cNvCxnSpPr/>
          <p:nvPr/>
        </p:nvCxnSpPr>
        <p:spPr>
          <a:xfrm>
            <a:off x="1524000" y="3933022"/>
            <a:ext cx="9144000" cy="1588"/>
          </a:xfrm>
          <a:prstGeom prst="line">
            <a:avLst/>
          </a:prstGeom>
          <a:ln>
            <a:solidFill>
              <a:schemeClr val="accent1"/>
            </a:solidFill>
            <a:prstDash val="dashDot"/>
          </a:ln>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5" name="摺角紙張 4"/>
          <p:cNvSpPr/>
          <p:nvPr/>
        </p:nvSpPr>
        <p:spPr>
          <a:xfrm>
            <a:off x="2074843" y="2577947"/>
            <a:ext cx="914400" cy="9144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User space</a:t>
            </a:r>
            <a:endParaRPr lang="zh-TW" altLang="en-US" dirty="0">
              <a:latin typeface="Microsoft YaHei Light" panose="020B0502040204020203" pitchFamily="34" charset="-122"/>
              <a:ea typeface="Microsoft YaHei Light" panose="020B0502040204020203" pitchFamily="34" charset="-122"/>
            </a:endParaRPr>
          </a:p>
        </p:txBody>
      </p:sp>
      <p:sp>
        <p:nvSpPr>
          <p:cNvPr id="6" name="摺角紙張 5"/>
          <p:cNvSpPr/>
          <p:nvPr/>
        </p:nvSpPr>
        <p:spPr>
          <a:xfrm>
            <a:off x="2073007" y="4526096"/>
            <a:ext cx="914400" cy="9144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Kernel space</a:t>
            </a:r>
            <a:endParaRPr lang="zh-TW" altLang="en-US" dirty="0">
              <a:latin typeface="Microsoft YaHei Light" panose="020B0502040204020203" pitchFamily="34" charset="-122"/>
              <a:ea typeface="Microsoft YaHei Light" panose="020B0502040204020203" pitchFamily="34" charset="-122"/>
            </a:endParaRPr>
          </a:p>
        </p:txBody>
      </p:sp>
      <p:sp>
        <p:nvSpPr>
          <p:cNvPr id="7" name="矩形 6"/>
          <p:cNvSpPr/>
          <p:nvPr/>
        </p:nvSpPr>
        <p:spPr>
          <a:xfrm>
            <a:off x="4386543" y="24898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1</a:t>
            </a:r>
            <a:endParaRPr lang="zh-TW" altLang="en-US" dirty="0">
              <a:latin typeface="Microsoft YaHei Light" panose="020B0502040204020203" pitchFamily="34" charset="-122"/>
              <a:ea typeface="Microsoft YaHei Light" panose="020B0502040204020203" pitchFamily="34" charset="-122"/>
            </a:endParaRPr>
          </a:p>
        </p:txBody>
      </p:sp>
      <p:sp>
        <p:nvSpPr>
          <p:cNvPr id="8" name="矩形 7"/>
          <p:cNvSpPr/>
          <p:nvPr/>
        </p:nvSpPr>
        <p:spPr>
          <a:xfrm>
            <a:off x="5851787" y="248797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2</a:t>
            </a:r>
            <a:endParaRPr lang="zh-TW" altLang="en-US" dirty="0">
              <a:latin typeface="Microsoft YaHei Light" panose="020B0502040204020203" pitchFamily="34" charset="-122"/>
              <a:ea typeface="Microsoft YaHei Light" panose="020B0502040204020203" pitchFamily="34" charset="-122"/>
            </a:endParaRPr>
          </a:p>
        </p:txBody>
      </p:sp>
      <p:sp>
        <p:nvSpPr>
          <p:cNvPr id="9" name="矩形 8"/>
          <p:cNvSpPr/>
          <p:nvPr/>
        </p:nvSpPr>
        <p:spPr>
          <a:xfrm>
            <a:off x="4386543" y="4515081"/>
            <a:ext cx="9144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PCB 1</a:t>
            </a:r>
            <a:endParaRPr lang="zh-TW" altLang="en-US" dirty="0">
              <a:latin typeface="Microsoft YaHei Light" panose="020B0502040204020203" pitchFamily="34" charset="-122"/>
              <a:ea typeface="Microsoft YaHei Light" panose="020B0502040204020203" pitchFamily="34" charset="-122"/>
            </a:endParaRPr>
          </a:p>
        </p:txBody>
      </p:sp>
      <p:sp>
        <p:nvSpPr>
          <p:cNvPr id="10" name="矩形 9"/>
          <p:cNvSpPr/>
          <p:nvPr/>
        </p:nvSpPr>
        <p:spPr>
          <a:xfrm>
            <a:off x="5851787" y="4502229"/>
            <a:ext cx="9144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PCB 2</a:t>
            </a:r>
            <a:endParaRPr lang="zh-TW" altLang="en-US" dirty="0">
              <a:latin typeface="Microsoft YaHei Light" panose="020B0502040204020203" pitchFamily="34" charset="-122"/>
              <a:ea typeface="Microsoft YaHei Light" panose="020B0502040204020203" pitchFamily="34" charset="-122"/>
            </a:endParaRPr>
          </a:p>
        </p:txBody>
      </p:sp>
      <p:sp>
        <p:nvSpPr>
          <p:cNvPr id="11" name="圓角矩形 10"/>
          <p:cNvSpPr/>
          <p:nvPr/>
        </p:nvSpPr>
        <p:spPr>
          <a:xfrm>
            <a:off x="4597698" y="5949108"/>
            <a:ext cx="2126256" cy="68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Memory control block 1</a:t>
            </a:r>
            <a:endParaRPr lang="zh-TW" altLang="en-US" dirty="0">
              <a:latin typeface="Microsoft YaHei Light" panose="020B0502040204020203" pitchFamily="34" charset="-122"/>
              <a:ea typeface="Microsoft YaHei Light" panose="020B0502040204020203" pitchFamily="34" charset="-122"/>
            </a:endParaRPr>
          </a:p>
        </p:txBody>
      </p:sp>
      <p:cxnSp>
        <p:nvCxnSpPr>
          <p:cNvPr id="15" name="直線單箭頭接點 14"/>
          <p:cNvCxnSpPr>
            <a:stCxn id="7" idx="2"/>
            <a:endCxn id="9" idx="0"/>
          </p:cNvCxnSpPr>
          <p:nvPr/>
        </p:nvCxnSpPr>
        <p:spPr>
          <a:xfrm rot="5400000">
            <a:off x="4288309" y="3959647"/>
            <a:ext cx="1110868"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7" name="直線單箭頭接點 16"/>
          <p:cNvCxnSpPr>
            <a:stCxn id="8" idx="2"/>
            <a:endCxn id="10" idx="0"/>
          </p:cNvCxnSpPr>
          <p:nvPr/>
        </p:nvCxnSpPr>
        <p:spPr>
          <a:xfrm rot="5400000">
            <a:off x="5759061" y="3952303"/>
            <a:ext cx="1099852"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9" name="直線單箭頭接點 18"/>
          <p:cNvCxnSpPr>
            <a:stCxn id="9" idx="2"/>
            <a:endCxn id="11" idx="0"/>
          </p:cNvCxnSpPr>
          <p:nvPr/>
        </p:nvCxnSpPr>
        <p:spPr>
          <a:xfrm rot="16200000" flipH="1">
            <a:off x="4992472" y="5280753"/>
            <a:ext cx="519627" cy="81708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1" name="直線單箭頭接點 20"/>
          <p:cNvCxnSpPr>
            <a:stCxn id="10" idx="2"/>
            <a:endCxn id="11" idx="0"/>
          </p:cNvCxnSpPr>
          <p:nvPr/>
        </p:nvCxnSpPr>
        <p:spPr>
          <a:xfrm rot="5400000">
            <a:off x="5718669" y="5358789"/>
            <a:ext cx="532479" cy="648161"/>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矩形 21"/>
          <p:cNvSpPr/>
          <p:nvPr/>
        </p:nvSpPr>
        <p:spPr>
          <a:xfrm>
            <a:off x="8782279" y="24751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Task 3</a:t>
            </a:r>
            <a:endParaRPr lang="zh-TW" altLang="en-US" dirty="0">
              <a:latin typeface="Microsoft YaHei Light" panose="020B0502040204020203" pitchFamily="34" charset="-122"/>
              <a:ea typeface="Microsoft YaHei Light" panose="020B0502040204020203" pitchFamily="34" charset="-122"/>
            </a:endParaRPr>
          </a:p>
        </p:txBody>
      </p:sp>
      <p:sp>
        <p:nvSpPr>
          <p:cNvPr id="23" name="矩形 22"/>
          <p:cNvSpPr/>
          <p:nvPr/>
        </p:nvSpPr>
        <p:spPr>
          <a:xfrm>
            <a:off x="8782279" y="4489377"/>
            <a:ext cx="9144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PCB 3</a:t>
            </a:r>
            <a:endParaRPr lang="zh-TW" altLang="en-US" dirty="0">
              <a:latin typeface="Microsoft YaHei Light" panose="020B0502040204020203" pitchFamily="34" charset="-122"/>
              <a:ea typeface="Microsoft YaHei Light" panose="020B0502040204020203" pitchFamily="34" charset="-122"/>
            </a:endParaRPr>
          </a:p>
        </p:txBody>
      </p:sp>
      <p:cxnSp>
        <p:nvCxnSpPr>
          <p:cNvPr id="24" name="直線單箭頭接點 23"/>
          <p:cNvCxnSpPr/>
          <p:nvPr/>
        </p:nvCxnSpPr>
        <p:spPr>
          <a:xfrm rot="5400000">
            <a:off x="8689553" y="3939451"/>
            <a:ext cx="1099852"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25" name="圓角矩形 24"/>
          <p:cNvSpPr/>
          <p:nvPr/>
        </p:nvSpPr>
        <p:spPr>
          <a:xfrm>
            <a:off x="8176351" y="5903204"/>
            <a:ext cx="2126256" cy="68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a:latin typeface="Microsoft YaHei Light" panose="020B0502040204020203" pitchFamily="34" charset="-122"/>
                <a:ea typeface="Microsoft YaHei Light" panose="020B0502040204020203" pitchFamily="34" charset="-122"/>
              </a:rPr>
              <a:t>Memory control block 3</a:t>
            </a:r>
            <a:endParaRPr lang="zh-TW" altLang="en-US" dirty="0">
              <a:latin typeface="Microsoft YaHei Light" panose="020B0502040204020203" pitchFamily="34" charset="-122"/>
              <a:ea typeface="Microsoft YaHei Light" panose="020B0502040204020203" pitchFamily="34" charset="-122"/>
            </a:endParaRPr>
          </a:p>
        </p:txBody>
      </p:sp>
      <p:cxnSp>
        <p:nvCxnSpPr>
          <p:cNvPr id="27" name="直線單箭頭接點 26"/>
          <p:cNvCxnSpPr>
            <a:stCxn id="23" idx="2"/>
            <a:endCxn id="25" idx="0"/>
          </p:cNvCxnSpPr>
          <p:nvPr/>
        </p:nvCxnSpPr>
        <p:spPr>
          <a:xfrm rot="5400000">
            <a:off x="8989767" y="5653490"/>
            <a:ext cx="499427"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 name="圓角矩形 2">
            <a:extLst>
              <a:ext uri="{FF2B5EF4-FFF2-40B4-BE49-F238E27FC236}">
                <a16:creationId xmlns:a16="http://schemas.microsoft.com/office/drawing/2014/main" id="{E663B1EF-AD69-004F-8813-2C6D9EA42BCD}"/>
              </a:ext>
            </a:extLst>
          </p:cNvPr>
          <p:cNvSpPr/>
          <p:nvPr/>
        </p:nvSpPr>
        <p:spPr>
          <a:xfrm>
            <a:off x="4067033" y="2142699"/>
            <a:ext cx="2961564" cy="1596788"/>
          </a:xfrm>
          <a:prstGeom prst="roundRect">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12" name="筆跡 11">
                <a:extLst>
                  <a:ext uri="{FF2B5EF4-FFF2-40B4-BE49-F238E27FC236}">
                    <a16:creationId xmlns:a16="http://schemas.microsoft.com/office/drawing/2014/main" id="{C66F64CC-350F-E440-B17A-62D441C7FF2E}"/>
                  </a:ext>
                </a:extLst>
              </p14:cNvPr>
              <p14:cNvContentPartPr/>
              <p14:nvPr/>
            </p14:nvContentPartPr>
            <p14:xfrm>
              <a:off x="1453320" y="788400"/>
              <a:ext cx="8543160" cy="6010200"/>
            </p14:xfrm>
          </p:contentPart>
        </mc:Choice>
        <mc:Fallback xmlns="">
          <p:pic>
            <p:nvPicPr>
              <p:cNvPr id="12" name="筆跡 11">
                <a:extLst>
                  <a:ext uri="{FF2B5EF4-FFF2-40B4-BE49-F238E27FC236}">
                    <a16:creationId xmlns:a16="http://schemas.microsoft.com/office/drawing/2014/main" id="{C66F64CC-350F-E440-B17A-62D441C7FF2E}"/>
                  </a:ext>
                </a:extLst>
              </p:cNvPr>
              <p:cNvPicPr/>
              <p:nvPr/>
            </p:nvPicPr>
            <p:blipFill>
              <a:blip r:embed="rId4"/>
              <a:stretch>
                <a:fillRect/>
              </a:stretch>
            </p:blipFill>
            <p:spPr>
              <a:xfrm>
                <a:off x="1437120" y="772200"/>
                <a:ext cx="8575560" cy="6042600"/>
              </a:xfrm>
              <a:prstGeom prst="rect">
                <a:avLst/>
              </a:prstGeom>
            </p:spPr>
          </p:pic>
        </mc:Fallback>
      </mc:AlternateContent>
    </p:spTree>
    <p:extLst>
      <p:ext uri="{BB962C8B-B14F-4D97-AF65-F5344CB8AC3E}">
        <p14:creationId xmlns:p14="http://schemas.microsoft.com/office/powerpoint/2010/main" val="2874359377"/>
      </p:ext>
    </p:extLst>
  </p:cSld>
  <p:clrMapOvr>
    <a:masterClrMapping/>
  </p:clrMapOvr>
  <mc:AlternateContent xmlns:mc="http://schemas.openxmlformats.org/markup-compatibility/2006" xmlns:p14="http://schemas.microsoft.com/office/powerpoint/2010/main">
    <mc:Choice Requires="p14">
      <p:transition spd="slow" p14:dur="2000" advTm="210895"/>
    </mc:Choice>
    <mc:Fallback xmlns="">
      <p:transition spd="slow" advTm="210895"/>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5E986F-A009-8143-9045-3912569BE720}"/>
              </a:ext>
            </a:extLst>
          </p:cNvPr>
          <p:cNvSpPr>
            <a:spLocks noGrp="1"/>
          </p:cNvSpPr>
          <p:nvPr>
            <p:ph idx="1"/>
          </p:nvPr>
        </p:nvSpPr>
        <p:spPr/>
        <p:txBody>
          <a:bodyPr/>
          <a:lstStyle/>
          <a:p>
            <a:r>
              <a:rPr kumimoji="1" lang="zh-CN" altLang="en-US" dirty="0"/>
              <a:t>在</a:t>
            </a:r>
            <a:r>
              <a:rPr kumimoji="1" lang="en-US" altLang="zh-CN" dirty="0"/>
              <a:t>Linux</a:t>
            </a:r>
            <a:r>
              <a:rPr kumimoji="1" lang="zh-CN" altLang="en-US" dirty="0"/>
              <a:t>的核心資料結構中，</a:t>
            </a:r>
            <a:r>
              <a:rPr kumimoji="1" lang="en-US" altLang="zh-CN" dirty="0"/>
              <a:t>thread</a:t>
            </a:r>
            <a:r>
              <a:rPr kumimoji="1" lang="zh-CN" altLang="en-US" dirty="0"/>
              <a:t>大概長成什麼樣子？</a:t>
            </a:r>
            <a:endParaRPr kumimoji="1" lang="zh-TW" altLang="en-US" dirty="0"/>
          </a:p>
        </p:txBody>
      </p:sp>
    </p:spTree>
    <p:extLst>
      <p:ext uri="{BB962C8B-B14F-4D97-AF65-F5344CB8AC3E}">
        <p14:creationId xmlns:p14="http://schemas.microsoft.com/office/powerpoint/2010/main" val="21426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46A4508-7E2C-584B-A4CF-D7366093E8C5}"/>
              </a:ext>
            </a:extLst>
          </p:cNvPr>
          <p:cNvSpPr/>
          <p:nvPr/>
        </p:nvSpPr>
        <p:spPr>
          <a:xfrm>
            <a:off x="3845895" y="4443247"/>
            <a:ext cx="2808312" cy="1913103"/>
          </a:xfrm>
          <a:prstGeom prst="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Waiting</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(semaphore)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 name="標題 1">
            <a:extLst>
              <a:ext uri="{FF2B5EF4-FFF2-40B4-BE49-F238E27FC236}">
                <a16:creationId xmlns:a16="http://schemas.microsoft.com/office/drawing/2014/main" id="{0C73543C-B445-3741-8BBB-8850774A9D2A}"/>
              </a:ext>
            </a:extLst>
          </p:cNvPr>
          <p:cNvSpPr>
            <a:spLocks noGrp="1"/>
          </p:cNvSpPr>
          <p:nvPr>
            <p:ph type="title"/>
          </p:nvPr>
        </p:nvSpPr>
        <p:spPr>
          <a:xfrm>
            <a:off x="609600" y="274638"/>
            <a:ext cx="10972800" cy="1143000"/>
          </a:xfrm>
        </p:spPr>
        <p:txBody>
          <a:bodyPr/>
          <a:lstStyle/>
          <a:p>
            <a:r>
              <a:rPr kumimoji="1" lang="en-US" altLang="zh-TW" dirty="0"/>
              <a:t>Task &amp; scheduling</a:t>
            </a:r>
            <a:endParaRPr kumimoji="1" lang="zh-TW" altLang="en-US" dirty="0"/>
          </a:p>
        </p:txBody>
      </p:sp>
      <p:sp>
        <p:nvSpPr>
          <p:cNvPr id="5" name="橢圓 4">
            <a:extLst>
              <a:ext uri="{FF2B5EF4-FFF2-40B4-BE49-F238E27FC236}">
                <a16:creationId xmlns:a16="http://schemas.microsoft.com/office/drawing/2014/main" id="{D8749547-D4FE-D247-B6E1-E682D76F8D78}"/>
              </a:ext>
            </a:extLst>
          </p:cNvPr>
          <p:cNvSpPr/>
          <p:nvPr/>
        </p:nvSpPr>
        <p:spPr>
          <a:xfrm>
            <a:off x="533527" y="2060848"/>
            <a:ext cx="1872208"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New</a:t>
            </a:r>
          </a:p>
          <a:p>
            <a:pPr algn="ctr"/>
            <a:r>
              <a:rPr kumimoji="1" lang="en-US" altLang="zh-TW" dirty="0">
                <a:latin typeface="Microsoft YaHei Light" panose="020B0502040204020203" pitchFamily="34" charset="-122"/>
                <a:ea typeface="Microsoft YaHei Light" panose="020B0502040204020203" pitchFamily="34" charset="-122"/>
              </a:rPr>
              <a:t>(fork, clone)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橢圓 5">
            <a:extLst>
              <a:ext uri="{FF2B5EF4-FFF2-40B4-BE49-F238E27FC236}">
                <a16:creationId xmlns:a16="http://schemas.microsoft.com/office/drawing/2014/main" id="{FD7B4245-2982-8642-8E8B-91EA9CB57773}"/>
              </a:ext>
            </a:extLst>
          </p:cNvPr>
          <p:cNvSpPr/>
          <p:nvPr/>
        </p:nvSpPr>
        <p:spPr>
          <a:xfrm>
            <a:off x="2765775"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runnable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橢圓 6">
            <a:extLst>
              <a:ext uri="{FF2B5EF4-FFF2-40B4-BE49-F238E27FC236}">
                <a16:creationId xmlns:a16="http://schemas.microsoft.com/office/drawing/2014/main" id="{410E2B10-ADA6-BA4E-892E-38A74C14984B}"/>
              </a:ext>
            </a:extLst>
          </p:cNvPr>
          <p:cNvSpPr/>
          <p:nvPr/>
        </p:nvSpPr>
        <p:spPr>
          <a:xfrm>
            <a:off x="5718103"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running</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F2FECDC2-77C4-E44C-ADC2-52401F78182C}"/>
              </a:ext>
            </a:extLst>
          </p:cNvPr>
          <p:cNvSpPr/>
          <p:nvPr/>
        </p:nvSpPr>
        <p:spPr>
          <a:xfrm>
            <a:off x="4205935" y="4797152"/>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interruptible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F1B67F68-DF2B-A144-B3F0-7D3A5887972B}"/>
              </a:ext>
            </a:extLst>
          </p:cNvPr>
          <p:cNvSpPr/>
          <p:nvPr/>
        </p:nvSpPr>
        <p:spPr>
          <a:xfrm>
            <a:off x="4205935" y="5445224"/>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uninterruptible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2" name="肘形接點 11">
            <a:extLst>
              <a:ext uri="{FF2B5EF4-FFF2-40B4-BE49-F238E27FC236}">
                <a16:creationId xmlns:a16="http://schemas.microsoft.com/office/drawing/2014/main" id="{BEA7D4CC-4407-F54C-8CE1-856DD15C2F94}"/>
              </a:ext>
            </a:extLst>
          </p:cNvPr>
          <p:cNvCxnSpPr>
            <a:stCxn id="6" idx="7"/>
            <a:endCxn id="7" idx="1"/>
          </p:cNvCxnSpPr>
          <p:nvPr/>
        </p:nvCxnSpPr>
        <p:spPr>
          <a:xfrm rot="5400000" flipH="1" flipV="1">
            <a:off x="5034027" y="2122912"/>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2">
            <a:extLst>
              <a:ext uri="{FF2B5EF4-FFF2-40B4-BE49-F238E27FC236}">
                <a16:creationId xmlns:a16="http://schemas.microsoft.com/office/drawing/2014/main" id="{FE812F5A-3C10-834F-9E35-ECB0AB8B0839}"/>
              </a:ext>
            </a:extLst>
          </p:cNvPr>
          <p:cNvCxnSpPr>
            <a:cxnSpLocks/>
            <a:stCxn id="7" idx="3"/>
            <a:endCxn id="6" idx="5"/>
          </p:cNvCxnSpPr>
          <p:nvPr/>
        </p:nvCxnSpPr>
        <p:spPr>
          <a:xfrm rot="5400000">
            <a:off x="5034027" y="2733920"/>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44C64581-BE0B-BF49-B8C0-E8020954CFFA}"/>
              </a:ext>
            </a:extLst>
          </p:cNvPr>
          <p:cNvSpPr/>
          <p:nvPr/>
        </p:nvSpPr>
        <p:spPr>
          <a:xfrm>
            <a:off x="7928187" y="2059616"/>
            <a:ext cx="1872208"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Terminate</a:t>
            </a:r>
          </a:p>
          <a:p>
            <a:pPr algn="ctr"/>
            <a:r>
              <a:rPr kumimoji="1" lang="en-US" altLang="zh-TW" dirty="0">
                <a:latin typeface="Microsoft YaHei Light" panose="020B0502040204020203" pitchFamily="34" charset="-122"/>
                <a:ea typeface="Microsoft YaHei Light" panose="020B0502040204020203" pitchFamily="34" charset="-122"/>
              </a:rPr>
              <a:t>(zombie)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0" name="曲線接點 19">
            <a:extLst>
              <a:ext uri="{FF2B5EF4-FFF2-40B4-BE49-F238E27FC236}">
                <a16:creationId xmlns:a16="http://schemas.microsoft.com/office/drawing/2014/main" id="{846AB476-7F4B-974C-9047-8787EC6BDD6E}"/>
              </a:ext>
            </a:extLst>
          </p:cNvPr>
          <p:cNvCxnSpPr>
            <a:endCxn id="6" idx="1"/>
          </p:cNvCxnSpPr>
          <p:nvPr/>
        </p:nvCxnSpPr>
        <p:spPr>
          <a:xfrm>
            <a:off x="2405735" y="2492896"/>
            <a:ext cx="592037" cy="54608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曲線接點 20">
            <a:extLst>
              <a:ext uri="{FF2B5EF4-FFF2-40B4-BE49-F238E27FC236}">
                <a16:creationId xmlns:a16="http://schemas.microsoft.com/office/drawing/2014/main" id="{17D2FEB1-1021-9441-9B9F-62A8447D214B}"/>
              </a:ext>
            </a:extLst>
          </p:cNvPr>
          <p:cNvCxnSpPr>
            <a:cxnSpLocks/>
            <a:stCxn id="7" idx="7"/>
            <a:endCxn id="18" idx="2"/>
          </p:cNvCxnSpPr>
          <p:nvPr/>
        </p:nvCxnSpPr>
        <p:spPr>
          <a:xfrm rot="5400000" flipH="1" flipV="1">
            <a:off x="7225574" y="2336373"/>
            <a:ext cx="547321" cy="85790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曲線接點 23">
            <a:extLst>
              <a:ext uri="{FF2B5EF4-FFF2-40B4-BE49-F238E27FC236}">
                <a16:creationId xmlns:a16="http://schemas.microsoft.com/office/drawing/2014/main" id="{3D0EF1C7-BDD2-B34C-9E4C-0B314DFDE93F}"/>
              </a:ext>
            </a:extLst>
          </p:cNvPr>
          <p:cNvCxnSpPr>
            <a:cxnSpLocks/>
            <a:stCxn id="7" idx="6"/>
            <a:endCxn id="10" idx="3"/>
          </p:cNvCxnSpPr>
          <p:nvPr/>
        </p:nvCxnSpPr>
        <p:spPr>
          <a:xfrm flipH="1">
            <a:off x="6654207" y="3344489"/>
            <a:ext cx="648072" cy="2055310"/>
          </a:xfrm>
          <a:prstGeom prst="curvedConnector3">
            <a:avLst>
              <a:gd name="adj1" fmla="val -352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曲線接點 27">
            <a:extLst>
              <a:ext uri="{FF2B5EF4-FFF2-40B4-BE49-F238E27FC236}">
                <a16:creationId xmlns:a16="http://schemas.microsoft.com/office/drawing/2014/main" id="{ED9A8F78-7ACB-AE4C-8C1F-3B9839494ED9}"/>
              </a:ext>
            </a:extLst>
          </p:cNvPr>
          <p:cNvCxnSpPr>
            <a:cxnSpLocks/>
            <a:stCxn id="10" idx="1"/>
            <a:endCxn id="6" idx="2"/>
          </p:cNvCxnSpPr>
          <p:nvPr/>
        </p:nvCxnSpPr>
        <p:spPr>
          <a:xfrm rot="10800000">
            <a:off x="2765775" y="3344489"/>
            <a:ext cx="1080120" cy="2055310"/>
          </a:xfrm>
          <a:prstGeom prst="curvedConnector3">
            <a:avLst>
              <a:gd name="adj1" fmla="val 12116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三角形 32">
            <a:extLst>
              <a:ext uri="{FF2B5EF4-FFF2-40B4-BE49-F238E27FC236}">
                <a16:creationId xmlns:a16="http://schemas.microsoft.com/office/drawing/2014/main" id="{DBDB45F4-FD86-1249-94A2-BD08A4490516}"/>
              </a:ext>
            </a:extLst>
          </p:cNvPr>
          <p:cNvSpPr/>
          <p:nvPr/>
        </p:nvSpPr>
        <p:spPr>
          <a:xfrm>
            <a:off x="7185629" y="2513542"/>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4" name="矩形 33">
            <a:extLst>
              <a:ext uri="{FF2B5EF4-FFF2-40B4-BE49-F238E27FC236}">
                <a16:creationId xmlns:a16="http://schemas.microsoft.com/office/drawing/2014/main" id="{9FD9E5A8-97BA-4A42-8358-3971287738EE}"/>
              </a:ext>
            </a:extLst>
          </p:cNvPr>
          <p:cNvSpPr/>
          <p:nvPr/>
        </p:nvSpPr>
        <p:spPr>
          <a:xfrm>
            <a:off x="4900500" y="3832239"/>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5" name="矩形 34">
            <a:extLst>
              <a:ext uri="{FF2B5EF4-FFF2-40B4-BE49-F238E27FC236}">
                <a16:creationId xmlns:a16="http://schemas.microsoft.com/office/drawing/2014/main" id="{D12B4842-2A95-934F-BA78-252C0500CC4B}"/>
              </a:ext>
            </a:extLst>
          </p:cNvPr>
          <p:cNvSpPr/>
          <p:nvPr/>
        </p:nvSpPr>
        <p:spPr>
          <a:xfrm>
            <a:off x="2487365" y="4533788"/>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6" name="三角形 35">
            <a:extLst>
              <a:ext uri="{FF2B5EF4-FFF2-40B4-BE49-F238E27FC236}">
                <a16:creationId xmlns:a16="http://schemas.microsoft.com/office/drawing/2014/main" id="{10BC50C1-DC90-3E4D-A1DA-384B10704A65}"/>
              </a:ext>
            </a:extLst>
          </p:cNvPr>
          <p:cNvSpPr/>
          <p:nvPr/>
        </p:nvSpPr>
        <p:spPr>
          <a:xfrm>
            <a:off x="8085842" y="5308516"/>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7" name="文字方塊 36">
            <a:extLst>
              <a:ext uri="{FF2B5EF4-FFF2-40B4-BE49-F238E27FC236}">
                <a16:creationId xmlns:a16="http://schemas.microsoft.com/office/drawing/2014/main" id="{629C88ED-34F7-5949-BDD3-C1EFC531C558}"/>
              </a:ext>
            </a:extLst>
          </p:cNvPr>
          <p:cNvSpPr txBox="1"/>
          <p:nvPr/>
        </p:nvSpPr>
        <p:spPr>
          <a:xfrm>
            <a:off x="8650824" y="5267866"/>
            <a:ext cx="3405099" cy="369332"/>
          </a:xfrm>
          <a:prstGeom prst="rect">
            <a:avLst/>
          </a:prstGeom>
          <a:noFill/>
        </p:spPr>
        <p:txBody>
          <a:bodyPr wrap="none" rtlCol="0">
            <a:spAutoFit/>
          </a:bodyPr>
          <a:lstStyle/>
          <a:p>
            <a:r>
              <a:rPr kumimoji="1" lang="zh-TW" altLang="en-US" dirty="0">
                <a:latin typeface="Microsoft YaHei Light" panose="020B0502040204020203" pitchFamily="34" charset="-122"/>
                <a:ea typeface="Microsoft YaHei Light" panose="020B0502040204020203" pitchFamily="34" charset="-122"/>
              </a:rPr>
              <a:t>：</a:t>
            </a:r>
            <a:r>
              <a:rPr kumimoji="1" lang="en-US" altLang="zh-CN" dirty="0">
                <a:latin typeface="Microsoft YaHei Light" panose="020B0502040204020203" pitchFamily="34" charset="-122"/>
                <a:ea typeface="Microsoft YaHei Light" panose="020B0502040204020203" pitchFamily="34" charset="-122"/>
              </a:rPr>
              <a:t> cooperative multitasking</a:t>
            </a:r>
            <a:r>
              <a:rPr kumimoji="1" lang="en-US" altLang="zh-TW" dirty="0">
                <a:latin typeface="Microsoft YaHei Light" panose="020B0502040204020203" pitchFamily="34" charset="-122"/>
                <a:ea typeface="Microsoft YaHei Light" panose="020B0502040204020203" pitchFamily="34" charset="-122"/>
              </a:rPr>
              <a:t> OS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38" name="矩形 37">
            <a:extLst>
              <a:ext uri="{FF2B5EF4-FFF2-40B4-BE49-F238E27FC236}">
                <a16:creationId xmlns:a16="http://schemas.microsoft.com/office/drawing/2014/main" id="{52BA0929-DB86-F945-B672-9F3A5FC8589C}"/>
              </a:ext>
            </a:extLst>
          </p:cNvPr>
          <p:cNvSpPr/>
          <p:nvPr/>
        </p:nvSpPr>
        <p:spPr>
          <a:xfrm>
            <a:off x="7536160" y="6099255"/>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9" name="三角形 38">
            <a:extLst>
              <a:ext uri="{FF2B5EF4-FFF2-40B4-BE49-F238E27FC236}">
                <a16:creationId xmlns:a16="http://schemas.microsoft.com/office/drawing/2014/main" id="{C3F3B824-81B8-1C4D-BFC3-9A17292A57B1}"/>
              </a:ext>
            </a:extLst>
          </p:cNvPr>
          <p:cNvSpPr/>
          <p:nvPr/>
        </p:nvSpPr>
        <p:spPr>
          <a:xfrm>
            <a:off x="8090802" y="6097444"/>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40" name="文字方塊 39">
            <a:extLst>
              <a:ext uri="{FF2B5EF4-FFF2-40B4-BE49-F238E27FC236}">
                <a16:creationId xmlns:a16="http://schemas.microsoft.com/office/drawing/2014/main" id="{7BD7F376-43D7-7644-BC06-F4928C973F9D}"/>
              </a:ext>
            </a:extLst>
          </p:cNvPr>
          <p:cNvSpPr txBox="1"/>
          <p:nvPr/>
        </p:nvSpPr>
        <p:spPr>
          <a:xfrm>
            <a:off x="8650824" y="6092911"/>
            <a:ext cx="2129044" cy="369332"/>
          </a:xfrm>
          <a:prstGeom prst="rect">
            <a:avLst/>
          </a:prstGeom>
          <a:noFill/>
        </p:spPr>
        <p:txBody>
          <a:bodyPr wrap="none" rtlCol="0">
            <a:spAutoFit/>
          </a:bodyPr>
          <a:lstStyle/>
          <a:p>
            <a:r>
              <a:rPr kumimoji="1" lang="zh-TW" altLang="en-US" dirty="0">
                <a:latin typeface="Microsoft YaHei Light" panose="020B0502040204020203" pitchFamily="34" charset="-122"/>
                <a:ea typeface="Microsoft YaHei Light" panose="020B0502040204020203" pitchFamily="34" charset="-122"/>
              </a:rPr>
              <a:t>：</a:t>
            </a:r>
            <a:r>
              <a:rPr kumimoji="1" lang="en-US" altLang="zh-TW" dirty="0">
                <a:latin typeface="Microsoft YaHei Light" panose="020B0502040204020203" pitchFamily="34" charset="-122"/>
                <a:ea typeface="Microsoft YaHei Light" panose="020B0502040204020203" pitchFamily="34" charset="-122"/>
              </a:rPr>
              <a:t>preemptable OS</a:t>
            </a:r>
            <a:endParaRPr kumimoji="1" lang="zh-TW" altLang="en-US" dirty="0">
              <a:latin typeface="Microsoft YaHei Light" panose="020B0502040204020203" pitchFamily="34" charset="-122"/>
              <a:ea typeface="Microsoft YaHei Light" panose="020B0502040204020203" pitchFamily="34" charset="-122"/>
            </a:endParaRPr>
          </a:p>
        </p:txBody>
      </p:sp>
      <p:sp>
        <p:nvSpPr>
          <p:cNvPr id="41" name="文字方塊 40">
            <a:extLst>
              <a:ext uri="{FF2B5EF4-FFF2-40B4-BE49-F238E27FC236}">
                <a16:creationId xmlns:a16="http://schemas.microsoft.com/office/drawing/2014/main" id="{5140F94A-C40E-164F-9769-C51587D888D4}"/>
              </a:ext>
            </a:extLst>
          </p:cNvPr>
          <p:cNvSpPr txBox="1"/>
          <p:nvPr/>
        </p:nvSpPr>
        <p:spPr>
          <a:xfrm>
            <a:off x="47328" y="5648010"/>
            <a:ext cx="3763293" cy="646331"/>
          </a:xfrm>
          <a:prstGeom prst="rect">
            <a:avLst/>
          </a:prstGeom>
          <a:noFill/>
        </p:spPr>
        <p:txBody>
          <a:bodyPr wrap="square" rtlCol="0">
            <a:spAutoFit/>
          </a:bodyPr>
          <a:lstStyle/>
          <a:p>
            <a:pPr algn="r"/>
            <a:r>
              <a:rPr kumimoji="1" lang="en-US" altLang="zh-TW" dirty="0">
                <a:latin typeface="Microsoft YaHei Light" panose="020B0502040204020203" pitchFamily="34" charset="-122"/>
                <a:ea typeface="Microsoft YaHei Light" panose="020B0502040204020203" pitchFamily="34" charset="-122"/>
              </a:rPr>
              <a:t>interruptible</a:t>
            </a:r>
            <a:r>
              <a:rPr kumimoji="1" lang="zh-CN" altLang="en-US" dirty="0">
                <a:latin typeface="Microsoft YaHei Light" panose="020B0502040204020203" pitchFamily="34" charset="-122"/>
                <a:ea typeface="Microsoft YaHei Light" panose="020B0502040204020203" pitchFamily="34" charset="-122"/>
              </a:rPr>
              <a:t>及</a:t>
            </a:r>
            <a:r>
              <a:rPr kumimoji="1" lang="en-US" altLang="zh-TW" dirty="0">
                <a:latin typeface="Microsoft YaHei Light" panose="020B0502040204020203" pitchFamily="34" charset="-122"/>
                <a:ea typeface="Microsoft YaHei Light" panose="020B0502040204020203" pitchFamily="34" charset="-122"/>
              </a:rPr>
              <a:t>uninterruptible</a:t>
            </a:r>
            <a:r>
              <a:rPr kumimoji="1" lang="zh-TW" altLang="en-US" dirty="0">
                <a:latin typeface="Microsoft YaHei Light" panose="020B0502040204020203" pitchFamily="34" charset="-122"/>
                <a:ea typeface="Microsoft YaHei Light" panose="020B0502040204020203" pitchFamily="34" charset="-122"/>
              </a:rPr>
              <a:t>影響</a:t>
            </a:r>
            <a:r>
              <a:rPr kumimoji="1" lang="en-US" altLang="zh-TW"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的行為</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9" name="矩形 28">
            <a:extLst>
              <a:ext uri="{FF2B5EF4-FFF2-40B4-BE49-F238E27FC236}">
                <a16:creationId xmlns:a16="http://schemas.microsoft.com/office/drawing/2014/main" id="{3EE6791E-2FBD-495A-893F-B50758F24690}"/>
              </a:ext>
            </a:extLst>
          </p:cNvPr>
          <p:cNvSpPr/>
          <p:nvPr/>
        </p:nvSpPr>
        <p:spPr>
          <a:xfrm>
            <a:off x="2621981" y="2502212"/>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0" name="三角形 32">
            <a:extLst>
              <a:ext uri="{FF2B5EF4-FFF2-40B4-BE49-F238E27FC236}">
                <a16:creationId xmlns:a16="http://schemas.microsoft.com/office/drawing/2014/main" id="{C47AE10C-E363-409C-A107-F4DD27FDE029}"/>
              </a:ext>
            </a:extLst>
          </p:cNvPr>
          <p:cNvSpPr/>
          <p:nvPr/>
        </p:nvSpPr>
        <p:spPr>
          <a:xfrm>
            <a:off x="7302279" y="4368915"/>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7CC23AB9-9771-E94B-A3A8-A36E37E1F7E2}"/>
                  </a:ext>
                </a:extLst>
              </p14:cNvPr>
              <p14:cNvContentPartPr/>
              <p14:nvPr/>
            </p14:nvContentPartPr>
            <p14:xfrm>
              <a:off x="8888400" y="5566680"/>
              <a:ext cx="1553040" cy="1011600"/>
            </p14:xfrm>
          </p:contentPart>
        </mc:Choice>
        <mc:Fallback xmlns="">
          <p:pic>
            <p:nvPicPr>
              <p:cNvPr id="3" name="筆跡 2">
                <a:extLst>
                  <a:ext uri="{FF2B5EF4-FFF2-40B4-BE49-F238E27FC236}">
                    <a16:creationId xmlns:a16="http://schemas.microsoft.com/office/drawing/2014/main" id="{7CC23AB9-9771-E94B-A3A8-A36E37E1F7E2}"/>
                  </a:ext>
                </a:extLst>
              </p:cNvPr>
              <p:cNvPicPr/>
              <p:nvPr/>
            </p:nvPicPr>
            <p:blipFill>
              <a:blip r:embed="rId3"/>
              <a:stretch>
                <a:fillRect/>
              </a:stretch>
            </p:blipFill>
            <p:spPr>
              <a:xfrm>
                <a:off x="8872200" y="5550480"/>
                <a:ext cx="1585440" cy="1044000"/>
              </a:xfrm>
              <a:prstGeom prst="rect">
                <a:avLst/>
              </a:prstGeom>
            </p:spPr>
          </p:pic>
        </mc:Fallback>
      </mc:AlternateContent>
    </p:spTree>
    <p:extLst>
      <p:ext uri="{BB962C8B-B14F-4D97-AF65-F5344CB8AC3E}">
        <p14:creationId xmlns:p14="http://schemas.microsoft.com/office/powerpoint/2010/main" val="3887094038"/>
      </p:ext>
    </p:extLst>
  </p:cSld>
  <p:clrMapOvr>
    <a:masterClrMapping/>
  </p:clrMapOvr>
  <mc:AlternateContent xmlns:mc="http://schemas.openxmlformats.org/markup-compatibility/2006" xmlns:p14="http://schemas.microsoft.com/office/powerpoint/2010/main">
    <mc:Choice Requires="p14">
      <p:transition spd="slow" p14:dur="2000" advTm="449774"/>
    </mc:Choice>
    <mc:Fallback xmlns="">
      <p:transition spd="slow" advTm="449774"/>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82DDBF-A184-46B5-A9BE-E53A2CEA821E}"/>
              </a:ext>
            </a:extLst>
          </p:cNvPr>
          <p:cNvSpPr>
            <a:spLocks noGrp="1"/>
          </p:cNvSpPr>
          <p:nvPr>
            <p:ph type="title"/>
          </p:nvPr>
        </p:nvSpPr>
        <p:spPr/>
        <p:txBody>
          <a:bodyPr/>
          <a:lstStyle/>
          <a:p>
            <a:r>
              <a:rPr lang="en-US" altLang="zh-TW" dirty="0"/>
              <a:t>OS</a:t>
            </a:r>
            <a:r>
              <a:rPr lang="zh-TW" altLang="en-US" dirty="0"/>
              <a:t> </a:t>
            </a:r>
            <a:r>
              <a:rPr lang="en-US" altLang="zh-TW" dirty="0"/>
              <a:t>scheduler</a:t>
            </a:r>
            <a:r>
              <a:rPr lang="zh-TW" altLang="en-US" dirty="0"/>
              <a:t>的分類</a:t>
            </a:r>
          </a:p>
        </p:txBody>
      </p:sp>
      <p:sp>
        <p:nvSpPr>
          <p:cNvPr id="4" name="矩形 3">
            <a:extLst>
              <a:ext uri="{FF2B5EF4-FFF2-40B4-BE49-F238E27FC236}">
                <a16:creationId xmlns:a16="http://schemas.microsoft.com/office/drawing/2014/main" id="{BC279AD1-95AF-43DC-B79E-4EFCF62AF547}"/>
              </a:ext>
            </a:extLst>
          </p:cNvPr>
          <p:cNvSpPr/>
          <p:nvPr/>
        </p:nvSpPr>
        <p:spPr>
          <a:xfrm>
            <a:off x="4862146" y="1611192"/>
            <a:ext cx="2467707" cy="99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Microsoft YaHei Light" panose="020B0502040204020203" pitchFamily="34" charset="-122"/>
                <a:ea typeface="Microsoft YaHei Light" panose="020B0502040204020203" pitchFamily="34" charset="-122"/>
              </a:rPr>
              <a:t>OS</a:t>
            </a:r>
            <a:endParaRPr lang="zh-TW" altLang="en-US" sz="2800"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5FC714DA-C1C5-4856-980C-899EF309F55D}"/>
              </a:ext>
            </a:extLst>
          </p:cNvPr>
          <p:cNvSpPr/>
          <p:nvPr/>
        </p:nvSpPr>
        <p:spPr>
          <a:xfrm>
            <a:off x="3130063" y="3179519"/>
            <a:ext cx="2467707" cy="99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Preemptive OS</a:t>
            </a:r>
            <a:endParaRPr lang="zh-TW" altLang="en-US" sz="2400" dirty="0">
              <a:latin typeface="Microsoft YaHei Light" panose="020B0502040204020203" pitchFamily="34" charset="-122"/>
              <a:ea typeface="Microsoft YaHei Light" panose="020B0502040204020203" pitchFamily="34" charset="-122"/>
            </a:endParaRPr>
          </a:p>
        </p:txBody>
      </p:sp>
      <p:sp>
        <p:nvSpPr>
          <p:cNvPr id="6" name="矩形 5">
            <a:extLst>
              <a:ext uri="{FF2B5EF4-FFF2-40B4-BE49-F238E27FC236}">
                <a16:creationId xmlns:a16="http://schemas.microsoft.com/office/drawing/2014/main" id="{2C701595-44D2-4352-969A-B4B74206F5F0}"/>
              </a:ext>
            </a:extLst>
          </p:cNvPr>
          <p:cNvSpPr/>
          <p:nvPr/>
        </p:nvSpPr>
        <p:spPr>
          <a:xfrm>
            <a:off x="6594231" y="3179519"/>
            <a:ext cx="2467707" cy="99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Non-preemptive OS</a:t>
            </a:r>
            <a:endParaRPr lang="zh-TW" altLang="en-US" sz="2400" dirty="0">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78EAB656-272B-4240-AEB8-D9CCA47335D2}"/>
              </a:ext>
            </a:extLst>
          </p:cNvPr>
          <p:cNvSpPr/>
          <p:nvPr/>
        </p:nvSpPr>
        <p:spPr>
          <a:xfrm>
            <a:off x="1219201" y="4747846"/>
            <a:ext cx="2467707" cy="99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Preemptable kernel</a:t>
            </a:r>
            <a:endParaRPr lang="zh-TW" altLang="en-US" sz="2400"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22A6F269-E96B-4841-9ED7-9ACB4047D58B}"/>
              </a:ext>
            </a:extLst>
          </p:cNvPr>
          <p:cNvSpPr/>
          <p:nvPr/>
        </p:nvSpPr>
        <p:spPr>
          <a:xfrm>
            <a:off x="4812324" y="4747844"/>
            <a:ext cx="2719753" cy="99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icrosoft YaHei Light" panose="020B0502040204020203" pitchFamily="34" charset="-122"/>
                <a:ea typeface="Microsoft YaHei Light" panose="020B0502040204020203" pitchFamily="34" charset="-122"/>
              </a:rPr>
              <a:t>Non-preemptable kernel</a:t>
            </a:r>
            <a:endParaRPr lang="zh-TW" altLang="en-US" sz="2400" dirty="0">
              <a:latin typeface="Microsoft YaHei Light" panose="020B0502040204020203" pitchFamily="34" charset="-122"/>
              <a:ea typeface="Microsoft YaHei Light" panose="020B0502040204020203" pitchFamily="34" charset="-122"/>
            </a:endParaRPr>
          </a:p>
        </p:txBody>
      </p:sp>
      <p:cxnSp>
        <p:nvCxnSpPr>
          <p:cNvPr id="10" name="接點: 肘形 9">
            <a:extLst>
              <a:ext uri="{FF2B5EF4-FFF2-40B4-BE49-F238E27FC236}">
                <a16:creationId xmlns:a16="http://schemas.microsoft.com/office/drawing/2014/main" id="{BE6C5EA1-04A2-4A3A-9947-2A974B7929FB}"/>
              </a:ext>
            </a:extLst>
          </p:cNvPr>
          <p:cNvCxnSpPr>
            <a:stCxn id="4" idx="2"/>
            <a:endCxn id="5" idx="0"/>
          </p:cNvCxnSpPr>
          <p:nvPr/>
        </p:nvCxnSpPr>
        <p:spPr>
          <a:xfrm rot="5400000">
            <a:off x="4942744" y="2026263"/>
            <a:ext cx="574430" cy="173208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5235080B-37B4-4D1D-A38C-BE1BD3C1ECBD}"/>
              </a:ext>
            </a:extLst>
          </p:cNvPr>
          <p:cNvCxnSpPr>
            <a:cxnSpLocks/>
            <a:stCxn id="4" idx="2"/>
            <a:endCxn id="6" idx="0"/>
          </p:cNvCxnSpPr>
          <p:nvPr/>
        </p:nvCxnSpPr>
        <p:spPr>
          <a:xfrm rot="16200000" flipH="1">
            <a:off x="6674827" y="2026261"/>
            <a:ext cx="574430" cy="173208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9BDB6B24-A586-4B56-BEEC-F8AC4B044538}"/>
              </a:ext>
            </a:extLst>
          </p:cNvPr>
          <p:cNvCxnSpPr>
            <a:cxnSpLocks/>
            <a:stCxn id="5" idx="2"/>
            <a:endCxn id="8" idx="0"/>
          </p:cNvCxnSpPr>
          <p:nvPr/>
        </p:nvCxnSpPr>
        <p:spPr>
          <a:xfrm rot="16200000" flipH="1">
            <a:off x="4980845" y="3556488"/>
            <a:ext cx="574428" cy="180828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A4B27BD0-5010-4938-BAB3-13AED9FDA638}"/>
              </a:ext>
            </a:extLst>
          </p:cNvPr>
          <p:cNvCxnSpPr>
            <a:cxnSpLocks/>
            <a:stCxn id="5" idx="2"/>
            <a:endCxn id="7" idx="0"/>
          </p:cNvCxnSpPr>
          <p:nvPr/>
        </p:nvCxnSpPr>
        <p:spPr>
          <a:xfrm rot="5400000">
            <a:off x="3121271" y="3505200"/>
            <a:ext cx="574430" cy="19108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005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F6CA84-4321-8246-B6E6-48FF700BD15C}"/>
              </a:ext>
            </a:extLst>
          </p:cNvPr>
          <p:cNvSpPr>
            <a:spLocks noGrp="1"/>
          </p:cNvSpPr>
          <p:nvPr>
            <p:ph type="title"/>
          </p:nvPr>
        </p:nvSpPr>
        <p:spPr/>
        <p:txBody>
          <a:bodyPr/>
          <a:lstStyle/>
          <a:p>
            <a:r>
              <a:rPr kumimoji="1" lang="en-US" altLang="zh-TW" dirty="0"/>
              <a:t>Preemptive</a:t>
            </a:r>
            <a:r>
              <a:rPr kumimoji="1" lang="zh-TW" altLang="en-US" dirty="0"/>
              <a:t> </a:t>
            </a:r>
            <a:r>
              <a:rPr kumimoji="1" lang="en-US" altLang="zh-TW" dirty="0"/>
              <a:t>OS</a:t>
            </a:r>
            <a:endParaRPr kumimoji="1" lang="zh-TW" altLang="en-US" dirty="0"/>
          </a:p>
        </p:txBody>
      </p:sp>
      <p:sp>
        <p:nvSpPr>
          <p:cNvPr id="3" name="內容版面配置區 2">
            <a:extLst>
              <a:ext uri="{FF2B5EF4-FFF2-40B4-BE49-F238E27FC236}">
                <a16:creationId xmlns:a16="http://schemas.microsoft.com/office/drawing/2014/main" id="{CD60CB47-B468-7C48-8111-F0DB25A8464B}"/>
              </a:ext>
            </a:extLst>
          </p:cNvPr>
          <p:cNvSpPr>
            <a:spLocks noGrp="1"/>
          </p:cNvSpPr>
          <p:nvPr>
            <p:ph idx="1"/>
          </p:nvPr>
        </p:nvSpPr>
        <p:spPr/>
        <p:txBody>
          <a:bodyPr>
            <a:normAutofit fontScale="92500" lnSpcReduction="10000"/>
          </a:bodyPr>
          <a:lstStyle/>
          <a:p>
            <a:pPr>
              <a:lnSpc>
                <a:spcPct val="150000"/>
              </a:lnSpc>
            </a:pPr>
            <a:r>
              <a:rPr kumimoji="1" lang="en-US" altLang="zh-TW" dirty="0"/>
              <a:t>Preemptive OS</a:t>
            </a:r>
          </a:p>
          <a:p>
            <a:pPr lvl="1">
              <a:lnSpc>
                <a:spcPct val="150000"/>
              </a:lnSpc>
            </a:pPr>
            <a:r>
              <a:rPr kumimoji="1" lang="zh-CN" altLang="en-US" dirty="0"/>
              <a:t>如果一個</a:t>
            </a:r>
            <a:r>
              <a:rPr kumimoji="1" lang="en-US" altLang="zh-CN" dirty="0"/>
              <a:t>task</a:t>
            </a:r>
            <a:r>
              <a:rPr kumimoji="1" lang="zh-CN" altLang="en-US" dirty="0"/>
              <a:t>執行過久，</a:t>
            </a:r>
            <a:r>
              <a:rPr kumimoji="1" lang="en-US" altLang="zh-CN" dirty="0"/>
              <a:t>OS</a:t>
            </a:r>
            <a:r>
              <a:rPr kumimoji="1" lang="zh-CN" altLang="en-US" dirty="0"/>
              <a:t>會</a:t>
            </a:r>
            <a:r>
              <a:rPr kumimoji="1" lang="en-US" altLang="zh-CN" dirty="0"/>
              <a:t>『</a:t>
            </a:r>
            <a:r>
              <a:rPr kumimoji="1" lang="zh-CN" altLang="en-US" dirty="0"/>
              <a:t>主動地</a:t>
            </a:r>
            <a:r>
              <a:rPr kumimoji="1" lang="en-US" altLang="zh-CN" dirty="0"/>
              <a:t>』</a:t>
            </a:r>
            <a:r>
              <a:rPr kumimoji="1" lang="zh-CN" altLang="en-US" dirty="0"/>
              <a:t>將</a:t>
            </a:r>
            <a:r>
              <a:rPr kumimoji="1" lang="en-US" altLang="zh-CN" dirty="0"/>
              <a:t>CPU</a:t>
            </a:r>
            <a:r>
              <a:rPr kumimoji="1" lang="zh-CN" altLang="en-US" dirty="0"/>
              <a:t>控制權交給下一個</a:t>
            </a:r>
            <a:r>
              <a:rPr kumimoji="1" lang="en-US" altLang="zh-CN" dirty="0"/>
              <a:t>task</a:t>
            </a:r>
          </a:p>
          <a:p>
            <a:pPr lvl="1">
              <a:lnSpc>
                <a:spcPct val="150000"/>
              </a:lnSpc>
            </a:pPr>
            <a:r>
              <a:rPr kumimoji="1" lang="zh-CN" altLang="en-US" dirty="0"/>
              <a:t>與此相對的是</a:t>
            </a:r>
            <a:r>
              <a:rPr kumimoji="1" lang="en-US" altLang="zh-CN" dirty="0"/>
              <a:t>cooperative multitasking</a:t>
            </a:r>
            <a:r>
              <a:rPr kumimoji="1" lang="zh-CN" altLang="en-US" dirty="0"/>
              <a:t>，只有</a:t>
            </a:r>
            <a:r>
              <a:rPr kumimoji="1" lang="en-US" altLang="zh-CN" dirty="0"/>
              <a:t>task</a:t>
            </a:r>
            <a:r>
              <a:rPr kumimoji="1" lang="zh-CN" altLang="en-US" dirty="0"/>
              <a:t>執行過久，</a:t>
            </a:r>
            <a:r>
              <a:rPr kumimoji="1" lang="en-US" altLang="zh-CN" dirty="0"/>
              <a:t>OS</a:t>
            </a:r>
            <a:r>
              <a:rPr kumimoji="1" lang="zh-CN" altLang="en-US" dirty="0"/>
              <a:t>無可奈何，只能靠每個</a:t>
            </a:r>
            <a:r>
              <a:rPr kumimoji="1" lang="en-US" altLang="zh-CN" dirty="0"/>
              <a:t>task『</a:t>
            </a:r>
            <a:r>
              <a:rPr kumimoji="1" lang="zh-CN" altLang="en-US" dirty="0"/>
              <a:t>自願地</a:t>
            </a:r>
            <a:r>
              <a:rPr kumimoji="1" lang="en-US" altLang="zh-CN" dirty="0"/>
              <a:t>』</a:t>
            </a:r>
            <a:r>
              <a:rPr kumimoji="1" lang="zh-CN" altLang="en-US" dirty="0"/>
              <a:t>放棄</a:t>
            </a:r>
            <a:r>
              <a:rPr kumimoji="1" lang="en-US" altLang="zh-CN" dirty="0"/>
              <a:t>OS</a:t>
            </a:r>
            <a:r>
              <a:rPr kumimoji="1" lang="zh-CN" altLang="en-US" dirty="0"/>
              <a:t>控制權</a:t>
            </a:r>
            <a:endParaRPr kumimoji="1" lang="en-US" altLang="zh-CN" dirty="0"/>
          </a:p>
          <a:p>
            <a:pPr lvl="1">
              <a:lnSpc>
                <a:spcPct val="150000"/>
              </a:lnSpc>
            </a:pPr>
            <a:r>
              <a:rPr kumimoji="1" lang="zh-CN" altLang="en-US" dirty="0"/>
              <a:t>如果要設計</a:t>
            </a:r>
            <a:r>
              <a:rPr kumimoji="1" lang="en-US" altLang="zh-CN" dirty="0"/>
              <a:t>preemptive OS</a:t>
            </a:r>
            <a:r>
              <a:rPr kumimoji="1" lang="zh-CN" altLang="en-US" dirty="0"/>
              <a:t>必須要有硬體支援。必須要有一個</a:t>
            </a:r>
            <a:r>
              <a:rPr kumimoji="1" lang="en-US" altLang="zh-CN" dirty="0"/>
              <a:t>『timer』</a:t>
            </a:r>
            <a:r>
              <a:rPr kumimoji="1" lang="zh-CN" altLang="en-US" dirty="0"/>
              <a:t>每隔一段時間，利用</a:t>
            </a:r>
            <a:r>
              <a:rPr kumimoji="1" lang="en-US" altLang="zh-CN" dirty="0"/>
              <a:t>『interrupt』</a:t>
            </a:r>
            <a:r>
              <a:rPr kumimoji="1" lang="zh-CN" altLang="en-US" dirty="0"/>
              <a:t>讓</a:t>
            </a:r>
            <a:r>
              <a:rPr kumimoji="1" lang="en-US" altLang="zh-CN" dirty="0"/>
              <a:t>OS</a:t>
            </a:r>
            <a:r>
              <a:rPr kumimoji="1" lang="zh-CN" altLang="en-US" dirty="0"/>
              <a:t>重新獲得</a:t>
            </a:r>
            <a:r>
              <a:rPr kumimoji="1" lang="en-US" altLang="zh-CN" dirty="0"/>
              <a:t>CPU</a:t>
            </a:r>
            <a:r>
              <a:rPr kumimoji="1" lang="zh-CN" altLang="en-US" dirty="0"/>
              <a:t>控制權。而後</a:t>
            </a:r>
            <a:r>
              <a:rPr kumimoji="1" lang="en-US" altLang="zh-CN" dirty="0"/>
              <a:t>OS</a:t>
            </a:r>
            <a:r>
              <a:rPr kumimoji="1" lang="zh-CN" altLang="en-US" dirty="0"/>
              <a:t>決定讓誰接下去跑</a:t>
            </a:r>
            <a:endParaRPr kumimoji="1" lang="en-US" altLang="zh-CN" dirty="0"/>
          </a:p>
          <a:p>
            <a:pPr lvl="1">
              <a:lnSpc>
                <a:spcPct val="150000"/>
              </a:lnSpc>
            </a:pPr>
            <a:r>
              <a:rPr kumimoji="1" lang="zh-CN" altLang="en-US" dirty="0"/>
              <a:t>所有版本的</a:t>
            </a:r>
            <a:r>
              <a:rPr kumimoji="1" lang="en-US" altLang="zh-CN" dirty="0"/>
              <a:t>Linux</a:t>
            </a:r>
            <a:r>
              <a:rPr kumimoji="1" lang="zh-CN" altLang="en-US" dirty="0"/>
              <a:t>都是</a:t>
            </a:r>
            <a:r>
              <a:rPr kumimoji="1" lang="en-US" altLang="zh-CN" dirty="0"/>
              <a:t>preemptive OS</a:t>
            </a:r>
          </a:p>
        </p:txBody>
      </p:sp>
    </p:spTree>
    <p:extLst>
      <p:ext uri="{BB962C8B-B14F-4D97-AF65-F5344CB8AC3E}">
        <p14:creationId xmlns:p14="http://schemas.microsoft.com/office/powerpoint/2010/main" val="1295965171"/>
      </p:ext>
    </p:extLst>
  </p:cSld>
  <p:clrMapOvr>
    <a:masterClrMapping/>
  </p:clrMapOvr>
  <mc:AlternateContent xmlns:mc="http://schemas.openxmlformats.org/markup-compatibility/2006" xmlns:p14="http://schemas.microsoft.com/office/powerpoint/2010/main">
    <mc:Choice Requires="p14">
      <p:transition spd="slow" p14:dur="2000" advTm="287522"/>
    </mc:Choice>
    <mc:Fallback xmlns="">
      <p:transition spd="slow" advTm="287522"/>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C1E1E-1637-A141-B2E3-56452A9F7150}"/>
              </a:ext>
            </a:extLst>
          </p:cNvPr>
          <p:cNvSpPr>
            <a:spLocks noGrp="1"/>
          </p:cNvSpPr>
          <p:nvPr>
            <p:ph type="title"/>
          </p:nvPr>
        </p:nvSpPr>
        <p:spPr/>
        <p:txBody>
          <a:bodyPr/>
          <a:lstStyle/>
          <a:p>
            <a:r>
              <a:rPr kumimoji="1" lang="en-US" altLang="zh-TW" dirty="0"/>
              <a:t>Preemptive kernel</a:t>
            </a:r>
            <a:endParaRPr kumimoji="1" lang="zh-TW" altLang="en-US" dirty="0"/>
          </a:p>
        </p:txBody>
      </p:sp>
      <p:sp>
        <p:nvSpPr>
          <p:cNvPr id="3" name="內容版面配置區 2">
            <a:extLst>
              <a:ext uri="{FF2B5EF4-FFF2-40B4-BE49-F238E27FC236}">
                <a16:creationId xmlns:a16="http://schemas.microsoft.com/office/drawing/2014/main" id="{C2DE5F55-0E44-164B-9768-7A0B9907E39C}"/>
              </a:ext>
            </a:extLst>
          </p:cNvPr>
          <p:cNvSpPr>
            <a:spLocks noGrp="1"/>
          </p:cNvSpPr>
          <p:nvPr>
            <p:ph idx="1"/>
          </p:nvPr>
        </p:nvSpPr>
        <p:spPr/>
        <p:txBody>
          <a:bodyPr>
            <a:normAutofit lnSpcReduction="10000"/>
          </a:bodyPr>
          <a:lstStyle/>
          <a:p>
            <a:pPr>
              <a:lnSpc>
                <a:spcPct val="150000"/>
              </a:lnSpc>
            </a:pPr>
            <a:r>
              <a:rPr kumimoji="1" lang="zh-CN" altLang="en-US" dirty="0"/>
              <a:t>在</a:t>
            </a:r>
            <a:r>
              <a:rPr kumimoji="1" lang="en-US" altLang="zh-CN" dirty="0"/>
              <a:t>2.6</a:t>
            </a:r>
            <a:r>
              <a:rPr kumimoji="1" lang="zh-CN" altLang="en-US" dirty="0"/>
              <a:t>核心之前，</a:t>
            </a:r>
            <a:r>
              <a:rPr kumimoji="1" lang="en-US" altLang="zh-CN" dirty="0"/>
              <a:t>Linux kernel</a:t>
            </a:r>
            <a:r>
              <a:rPr kumimoji="1" lang="zh-CN" altLang="en-US" dirty="0"/>
              <a:t>是</a:t>
            </a:r>
            <a:r>
              <a:rPr kumimoji="1" lang="en-US" altLang="zh-CN" dirty="0"/>
              <a:t>non-preemptive kernel</a:t>
            </a:r>
            <a:r>
              <a:rPr kumimoji="1" lang="zh-CN" altLang="en-US" dirty="0"/>
              <a:t>，也就是當一個</a:t>
            </a:r>
            <a:r>
              <a:rPr kumimoji="1" lang="en-US" altLang="zh-CN" dirty="0"/>
              <a:t>task</a:t>
            </a:r>
            <a:r>
              <a:rPr kumimoji="1" lang="zh-CN" altLang="en-US" dirty="0"/>
              <a:t>執行於</a:t>
            </a:r>
            <a:r>
              <a:rPr kumimoji="1" lang="en-US" altLang="zh-CN" dirty="0"/>
              <a:t>kernel mode</a:t>
            </a:r>
            <a:r>
              <a:rPr kumimoji="1" lang="zh-CN" altLang="en-US" dirty="0"/>
              <a:t>時，其優先權無限大。</a:t>
            </a:r>
            <a:endParaRPr kumimoji="1" lang="en-US" altLang="zh-CN" dirty="0"/>
          </a:p>
          <a:p>
            <a:pPr lvl="1">
              <a:lnSpc>
                <a:spcPct val="150000"/>
              </a:lnSpc>
            </a:pPr>
            <a:r>
              <a:rPr kumimoji="1" lang="en-US" altLang="zh-TW" dirty="0"/>
              <a:t>Context switch</a:t>
            </a:r>
            <a:r>
              <a:rPr kumimoji="1" lang="zh-CN" altLang="en-US" dirty="0"/>
              <a:t>只會發生在</a:t>
            </a:r>
            <a:r>
              <a:rPr kumimoji="1" lang="en-US" altLang="zh-CN" dirty="0"/>
              <a:t>task</a:t>
            </a:r>
            <a:r>
              <a:rPr kumimoji="1" lang="zh-CN" altLang="en-US" dirty="0"/>
              <a:t>由</a:t>
            </a:r>
            <a:r>
              <a:rPr kumimoji="1" lang="en-US" altLang="zh-CN" dirty="0"/>
              <a:t>kernel mode</a:t>
            </a:r>
            <a:r>
              <a:rPr kumimoji="1" lang="zh-CN" altLang="en-US" dirty="0"/>
              <a:t>切換到</a:t>
            </a:r>
            <a:r>
              <a:rPr kumimoji="1" lang="en-US" altLang="zh-CN" dirty="0"/>
              <a:t>user mode</a:t>
            </a:r>
            <a:r>
              <a:rPr kumimoji="1" lang="zh-CN" altLang="en-US" dirty="0"/>
              <a:t>時</a:t>
            </a:r>
            <a:endParaRPr kumimoji="1" lang="en-US" altLang="zh-CN" dirty="0"/>
          </a:p>
          <a:p>
            <a:pPr>
              <a:lnSpc>
                <a:spcPct val="150000"/>
              </a:lnSpc>
            </a:pPr>
            <a:r>
              <a:rPr kumimoji="1" lang="en-US" altLang="zh-TW" dirty="0"/>
              <a:t>2.6</a:t>
            </a:r>
            <a:r>
              <a:rPr kumimoji="1" lang="zh-CN" altLang="en-US" dirty="0"/>
              <a:t>核心以後，</a:t>
            </a:r>
            <a:r>
              <a:rPr kumimoji="1" lang="en-US" altLang="zh-CN" dirty="0"/>
              <a:t>Linux kernel</a:t>
            </a:r>
            <a:r>
              <a:rPr kumimoji="1" lang="zh-CN" altLang="en-US" dirty="0"/>
              <a:t>可以設定為</a:t>
            </a:r>
            <a:r>
              <a:rPr kumimoji="1" lang="en-US" altLang="zh-CN" dirty="0"/>
              <a:t>preemptive kernel</a:t>
            </a:r>
            <a:r>
              <a:rPr kumimoji="1" lang="zh-CN" altLang="en-US" dirty="0"/>
              <a:t>。當一個</a:t>
            </a:r>
            <a:r>
              <a:rPr kumimoji="1" lang="en-US" altLang="zh-CN" dirty="0"/>
              <a:t>task</a:t>
            </a:r>
            <a:r>
              <a:rPr kumimoji="1" lang="zh-CN" altLang="en-US" dirty="0"/>
              <a:t>執行於</a:t>
            </a:r>
            <a:r>
              <a:rPr kumimoji="1" lang="en-US" altLang="zh-CN" dirty="0"/>
              <a:t>kernel mode</a:t>
            </a:r>
            <a:r>
              <a:rPr kumimoji="1" lang="zh-CN" altLang="en-US" dirty="0"/>
              <a:t>時，如果這個</a:t>
            </a:r>
            <a:r>
              <a:rPr kumimoji="1" lang="en-US" altLang="zh-CN" dirty="0"/>
              <a:t>task</a:t>
            </a:r>
            <a:r>
              <a:rPr kumimoji="1" lang="zh-CN" altLang="en-US" dirty="0"/>
              <a:t>並沒有</a:t>
            </a:r>
            <a:r>
              <a:rPr kumimoji="1" lang="en-US" altLang="zh-CN" dirty="0"/>
              <a:t>lock</a:t>
            </a:r>
            <a:r>
              <a:rPr kumimoji="1" lang="zh-CN" altLang="en-US" dirty="0"/>
              <a:t>任何的</a:t>
            </a:r>
            <a:r>
              <a:rPr kumimoji="1" lang="en-US" altLang="zh-CN" dirty="0"/>
              <a:t>semaphore</a:t>
            </a:r>
            <a:r>
              <a:rPr kumimoji="1" lang="zh-CN" altLang="en-US" dirty="0"/>
              <a:t>、</a:t>
            </a:r>
            <a:r>
              <a:rPr kumimoji="1" lang="en-US" altLang="zh-CN" dirty="0"/>
              <a:t>spinlock</a:t>
            </a:r>
            <a:r>
              <a:rPr kumimoji="1" lang="zh-CN" altLang="en-US" dirty="0"/>
              <a:t>等。</a:t>
            </a:r>
            <a:endParaRPr kumimoji="1" lang="en-US" altLang="zh-CN" dirty="0"/>
          </a:p>
          <a:p>
            <a:pPr lvl="1">
              <a:lnSpc>
                <a:spcPct val="150000"/>
              </a:lnSpc>
            </a:pPr>
            <a:r>
              <a:rPr kumimoji="1" lang="en-US" altLang="zh-CN" dirty="0"/>
              <a:t>Task</a:t>
            </a:r>
            <a:r>
              <a:rPr kumimoji="1" lang="zh-CN" altLang="en-US" dirty="0"/>
              <a:t>執行在</a:t>
            </a:r>
            <a:r>
              <a:rPr kumimoji="1" lang="en-US" altLang="zh-CN" dirty="0"/>
              <a:t>kernel mode</a:t>
            </a:r>
            <a:r>
              <a:rPr kumimoji="1" lang="zh-CN" altLang="en-US" dirty="0"/>
              <a:t>時，可能會發生</a:t>
            </a:r>
            <a:r>
              <a:rPr kumimoji="1" lang="en-US" altLang="zh-CN" dirty="0"/>
              <a:t>context switch</a:t>
            </a:r>
            <a:endParaRPr kumimoji="1" lang="zh-TW" altLang="en-US" dirty="0"/>
          </a:p>
        </p:txBody>
      </p:sp>
    </p:spTree>
    <p:extLst>
      <p:ext uri="{BB962C8B-B14F-4D97-AF65-F5344CB8AC3E}">
        <p14:creationId xmlns:p14="http://schemas.microsoft.com/office/powerpoint/2010/main" val="3797225354"/>
      </p:ext>
    </p:extLst>
  </p:cSld>
  <p:clrMapOvr>
    <a:masterClrMapping/>
  </p:clrMapOvr>
  <mc:AlternateContent xmlns:mc="http://schemas.openxmlformats.org/markup-compatibility/2006" xmlns:p14="http://schemas.microsoft.com/office/powerpoint/2010/main">
    <mc:Choice Requires="p14">
      <p:transition spd="slow" p14:dur="2000" advTm="104514"/>
    </mc:Choice>
    <mc:Fallback xmlns="">
      <p:transition spd="slow" advTm="104514"/>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標題 25">
            <a:extLst>
              <a:ext uri="{FF2B5EF4-FFF2-40B4-BE49-F238E27FC236}">
                <a16:creationId xmlns:a16="http://schemas.microsoft.com/office/drawing/2014/main" id="{A9A81397-39C9-3341-B604-17442B02B132}"/>
              </a:ext>
            </a:extLst>
          </p:cNvPr>
          <p:cNvSpPr>
            <a:spLocks noGrp="1"/>
          </p:cNvSpPr>
          <p:nvPr>
            <p:ph type="title"/>
          </p:nvPr>
        </p:nvSpPr>
        <p:spPr/>
        <p:txBody>
          <a:bodyPr/>
          <a:lstStyle/>
          <a:p>
            <a:r>
              <a:rPr kumimoji="1" lang="en-US" altLang="zh-TW" dirty="0"/>
              <a:t>Non-preemptive kernel</a:t>
            </a:r>
            <a:endParaRPr kumimoji="1" lang="zh-TW" altLang="en-US" dirty="0"/>
          </a:p>
        </p:txBody>
      </p:sp>
      <p:cxnSp>
        <p:nvCxnSpPr>
          <p:cNvPr id="6" name="直線接點 5">
            <a:extLst>
              <a:ext uri="{FF2B5EF4-FFF2-40B4-BE49-F238E27FC236}">
                <a16:creationId xmlns:a16="http://schemas.microsoft.com/office/drawing/2014/main" id="{322402D5-2D67-AB47-B205-D8CB94051559}"/>
              </a:ext>
            </a:extLst>
          </p:cNvPr>
          <p:cNvCxnSpPr/>
          <p:nvPr/>
        </p:nvCxnSpPr>
        <p:spPr>
          <a:xfrm>
            <a:off x="0" y="3284984"/>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16140699-B82C-CE48-BAE0-F0576F889E39}"/>
              </a:ext>
            </a:extLst>
          </p:cNvPr>
          <p:cNvCxnSpPr>
            <a:cxnSpLocks/>
          </p:cNvCxnSpPr>
          <p:nvPr/>
        </p:nvCxnSpPr>
        <p:spPr>
          <a:xfrm>
            <a:off x="767408" y="2708920"/>
            <a:ext cx="2304256" cy="0"/>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B90DB065-FF63-C446-95F2-BA30023038BD}"/>
              </a:ext>
            </a:extLst>
          </p:cNvPr>
          <p:cNvCxnSpPr>
            <a:cxnSpLocks/>
          </p:cNvCxnSpPr>
          <p:nvPr/>
        </p:nvCxnSpPr>
        <p:spPr>
          <a:xfrm>
            <a:off x="3071664" y="2708920"/>
            <a:ext cx="0" cy="2232248"/>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sp>
        <p:nvSpPr>
          <p:cNvPr id="15" name="文字方塊 14">
            <a:extLst>
              <a:ext uri="{FF2B5EF4-FFF2-40B4-BE49-F238E27FC236}">
                <a16:creationId xmlns:a16="http://schemas.microsoft.com/office/drawing/2014/main" id="{802D99BE-EDC1-574E-A5DF-0BA78CEAD97B}"/>
              </a:ext>
            </a:extLst>
          </p:cNvPr>
          <p:cNvSpPr txBox="1"/>
          <p:nvPr/>
        </p:nvSpPr>
        <p:spPr>
          <a:xfrm>
            <a:off x="1199456" y="2089701"/>
            <a:ext cx="1185068" cy="523220"/>
          </a:xfrm>
          <a:prstGeom prst="rect">
            <a:avLst/>
          </a:prstGeom>
          <a:noFill/>
        </p:spPr>
        <p:txBody>
          <a:bodyPr wrap="none" rtlCol="0">
            <a:spAutoFit/>
          </a:bodyPr>
          <a:lstStyle/>
          <a:p>
            <a:r>
              <a:rPr kumimoji="1" lang="en-US" altLang="zh-TW" sz="2800" dirty="0">
                <a:latin typeface="Microsoft YaHei Light" panose="020B0502040204020203" pitchFamily="34" charset="-122"/>
                <a:ea typeface="Microsoft YaHei Light" panose="020B0502040204020203" pitchFamily="34" charset="-122"/>
              </a:rPr>
              <a:t>Task A</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16" name="弧形向下箭號 15">
            <a:extLst>
              <a:ext uri="{FF2B5EF4-FFF2-40B4-BE49-F238E27FC236}">
                <a16:creationId xmlns:a16="http://schemas.microsoft.com/office/drawing/2014/main" id="{12E34F8C-EF45-3441-878F-E12AF9E9E28A}"/>
              </a:ext>
            </a:extLst>
          </p:cNvPr>
          <p:cNvSpPr/>
          <p:nvPr/>
        </p:nvSpPr>
        <p:spPr>
          <a:xfrm>
            <a:off x="5591944" y="5373216"/>
            <a:ext cx="936104" cy="11521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latin typeface="Microsoft YaHei Light" panose="020B0502040204020203" pitchFamily="34" charset="-122"/>
              <a:ea typeface="Microsoft YaHei Light" panose="020B0502040204020203" pitchFamily="34" charset="-122"/>
            </a:endParaRPr>
          </a:p>
        </p:txBody>
      </p:sp>
      <p:cxnSp>
        <p:nvCxnSpPr>
          <p:cNvPr id="17" name="直線接點 16">
            <a:extLst>
              <a:ext uri="{FF2B5EF4-FFF2-40B4-BE49-F238E27FC236}">
                <a16:creationId xmlns:a16="http://schemas.microsoft.com/office/drawing/2014/main" id="{C070216F-E60E-D14D-80DE-EA9A078DEC0E}"/>
              </a:ext>
            </a:extLst>
          </p:cNvPr>
          <p:cNvCxnSpPr>
            <a:cxnSpLocks/>
          </p:cNvCxnSpPr>
          <p:nvPr/>
        </p:nvCxnSpPr>
        <p:spPr>
          <a:xfrm flipH="1">
            <a:off x="3071664" y="4923474"/>
            <a:ext cx="5665936" cy="0"/>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CEAB62CC-413A-CA4F-854F-02F4C1CC35DE}"/>
              </a:ext>
            </a:extLst>
          </p:cNvPr>
          <p:cNvCxnSpPr>
            <a:cxnSpLocks/>
          </p:cNvCxnSpPr>
          <p:nvPr/>
        </p:nvCxnSpPr>
        <p:spPr>
          <a:xfrm>
            <a:off x="8737600" y="3284984"/>
            <a:ext cx="0" cy="1656184"/>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1709045-807D-0D4B-A59F-27292606091A}"/>
              </a:ext>
            </a:extLst>
          </p:cNvPr>
          <p:cNvCxnSpPr>
            <a:cxnSpLocks/>
          </p:cNvCxnSpPr>
          <p:nvPr/>
        </p:nvCxnSpPr>
        <p:spPr>
          <a:xfrm>
            <a:off x="8737600" y="1963017"/>
            <a:ext cx="0" cy="1321967"/>
          </a:xfrm>
          <a:prstGeom prst="line">
            <a:avLst/>
          </a:prstGeom>
          <a:ln w="76200">
            <a:solidFill>
              <a:schemeClr val="accent6">
                <a:lumMod val="50000"/>
              </a:schemeClr>
            </a:solidFill>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670E22FC-A336-CD49-8D99-199BA457C066}"/>
              </a:ext>
            </a:extLst>
          </p:cNvPr>
          <p:cNvCxnSpPr>
            <a:cxnSpLocks/>
          </p:cNvCxnSpPr>
          <p:nvPr/>
        </p:nvCxnSpPr>
        <p:spPr>
          <a:xfrm>
            <a:off x="8737600" y="1963017"/>
            <a:ext cx="2304256" cy="0"/>
          </a:xfrm>
          <a:prstGeom prst="line">
            <a:avLst/>
          </a:prstGeom>
          <a:ln w="76200">
            <a:solidFill>
              <a:schemeClr val="accent6">
                <a:lumMod val="50000"/>
              </a:schemeClr>
            </a:solidFill>
          </a:ln>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7EC27B93-7EBD-7B40-AE0E-6310BF3E5083}"/>
              </a:ext>
            </a:extLst>
          </p:cNvPr>
          <p:cNvSpPr txBox="1"/>
          <p:nvPr/>
        </p:nvSpPr>
        <p:spPr>
          <a:xfrm>
            <a:off x="9258658" y="1345764"/>
            <a:ext cx="1153008" cy="523220"/>
          </a:xfrm>
          <a:prstGeom prst="rect">
            <a:avLst/>
          </a:prstGeom>
          <a:noFill/>
        </p:spPr>
        <p:txBody>
          <a:bodyPr wrap="none" rtlCol="0">
            <a:spAutoFit/>
          </a:bodyPr>
          <a:lstStyle/>
          <a:p>
            <a:r>
              <a:rPr kumimoji="1" lang="en-US" altLang="zh-TW" sz="2800" dirty="0">
                <a:latin typeface="Microsoft YaHei Light" panose="020B0502040204020203" pitchFamily="34" charset="-122"/>
                <a:ea typeface="Microsoft YaHei Light" panose="020B0502040204020203" pitchFamily="34" charset="-122"/>
              </a:rPr>
              <a:t>Task B</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27" name="文字方塊 26">
            <a:extLst>
              <a:ext uri="{FF2B5EF4-FFF2-40B4-BE49-F238E27FC236}">
                <a16:creationId xmlns:a16="http://schemas.microsoft.com/office/drawing/2014/main" id="{8AB6117D-81A5-EA49-BC32-02388E3B6598}"/>
              </a:ext>
            </a:extLst>
          </p:cNvPr>
          <p:cNvSpPr txBox="1"/>
          <p:nvPr/>
        </p:nvSpPr>
        <p:spPr>
          <a:xfrm>
            <a:off x="6723378" y="5687670"/>
            <a:ext cx="4881208" cy="523220"/>
          </a:xfrm>
          <a:prstGeom prst="rect">
            <a:avLst/>
          </a:prstGeom>
          <a:noFill/>
        </p:spPr>
        <p:txBody>
          <a:bodyPr wrap="none" rtlCol="0">
            <a:spAutoFit/>
          </a:bodyPr>
          <a:lstStyle/>
          <a:p>
            <a:r>
              <a:rPr kumimoji="1" lang="en-US" altLang="zh-TW" sz="2800" dirty="0">
                <a:latin typeface="Microsoft YaHei Light" panose="020B0502040204020203" pitchFamily="34" charset="-122"/>
                <a:ea typeface="Microsoft YaHei Light" panose="020B0502040204020203" pitchFamily="34" charset="-122"/>
              </a:rPr>
              <a:t>Interrupt</a:t>
            </a:r>
            <a:r>
              <a:rPr kumimoji="1" lang="zh-TW" altLang="en-US" sz="2800" dirty="0">
                <a:latin typeface="Microsoft YaHei Light" panose="020B0502040204020203" pitchFamily="34" charset="-122"/>
                <a:ea typeface="Microsoft YaHei Light" panose="020B0502040204020203" pitchFamily="34" charset="-122"/>
              </a:rPr>
              <a:t>，</a:t>
            </a:r>
            <a:r>
              <a:rPr kumimoji="1" lang="zh-CN" altLang="en-US" sz="2800" dirty="0">
                <a:latin typeface="Microsoft YaHei Light" panose="020B0502040204020203" pitchFamily="34" charset="-122"/>
                <a:ea typeface="Microsoft YaHei Light" panose="020B0502040204020203" pitchFamily="34" charset="-122"/>
              </a:rPr>
              <a:t>讓</a:t>
            </a:r>
            <a:r>
              <a:rPr kumimoji="1" lang="en-US" altLang="zh-TW" sz="2800" dirty="0">
                <a:latin typeface="Microsoft YaHei Light" panose="020B0502040204020203" pitchFamily="34" charset="-122"/>
                <a:ea typeface="Microsoft YaHei Light" panose="020B0502040204020203" pitchFamily="34" charset="-122"/>
              </a:rPr>
              <a:t>task B</a:t>
            </a:r>
            <a:r>
              <a:rPr kumimoji="1" lang="zh-CN" altLang="en-US" sz="2800" dirty="0">
                <a:latin typeface="Microsoft YaHei Light" panose="020B0502040204020203" pitchFamily="34" charset="-122"/>
                <a:ea typeface="Microsoft YaHei Light" panose="020B0502040204020203" pitchFamily="34" charset="-122"/>
              </a:rPr>
              <a:t>變成</a:t>
            </a:r>
            <a:r>
              <a:rPr kumimoji="1" lang="en-US" altLang="zh-CN" sz="2800" dirty="0">
                <a:latin typeface="Microsoft YaHei Light" panose="020B0502040204020203" pitchFamily="34" charset="-122"/>
                <a:ea typeface="Microsoft YaHei Light" panose="020B0502040204020203" pitchFamily="34" charset="-122"/>
              </a:rPr>
              <a:t>ready</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30" name="文字方塊 29">
            <a:extLst>
              <a:ext uri="{FF2B5EF4-FFF2-40B4-BE49-F238E27FC236}">
                <a16:creationId xmlns:a16="http://schemas.microsoft.com/office/drawing/2014/main" id="{C83CB07B-C3A2-C747-B1FB-D47DEF0CDFAF}"/>
              </a:ext>
            </a:extLst>
          </p:cNvPr>
          <p:cNvSpPr txBox="1"/>
          <p:nvPr/>
        </p:nvSpPr>
        <p:spPr>
          <a:xfrm>
            <a:off x="335361" y="4293096"/>
            <a:ext cx="2304256" cy="707886"/>
          </a:xfrm>
          <a:prstGeom prst="rect">
            <a:avLst/>
          </a:prstGeom>
          <a:noFill/>
        </p:spPr>
        <p:txBody>
          <a:bodyPr wrap="square" rtlCol="0">
            <a:spAutoFit/>
          </a:bodyPr>
          <a:lstStyle/>
          <a:p>
            <a:r>
              <a:rPr kumimoji="1" lang="zh-CN" altLang="en-US" sz="2000" dirty="0">
                <a:latin typeface="Microsoft YaHei Light" panose="020B0502040204020203" pitchFamily="34" charset="-122"/>
                <a:ea typeface="Microsoft YaHei Light" panose="020B0502040204020203" pitchFamily="34" charset="-122"/>
              </a:rPr>
              <a:t>假設</a:t>
            </a:r>
            <a:r>
              <a:rPr kumimoji="1" lang="en-US" altLang="zh-CN" sz="2000" dirty="0">
                <a:latin typeface="Microsoft YaHei Light" panose="020B0502040204020203" pitchFamily="34" charset="-122"/>
                <a:ea typeface="Microsoft YaHei Light" panose="020B0502040204020203" pitchFamily="34" charset="-122"/>
              </a:rPr>
              <a:t>Task A</a:t>
            </a:r>
            <a:r>
              <a:rPr kumimoji="1" lang="zh-CN" altLang="en-US" sz="2000" dirty="0">
                <a:latin typeface="Microsoft YaHei Light" panose="020B0502040204020203" pitchFamily="34" charset="-122"/>
                <a:ea typeface="Microsoft YaHei Light" panose="020B0502040204020203" pitchFamily="34" charset="-122"/>
              </a:rPr>
              <a:t>的優先權比</a:t>
            </a:r>
            <a:r>
              <a:rPr kumimoji="1" lang="en-US" altLang="zh-CN" sz="2000" dirty="0">
                <a:latin typeface="Microsoft YaHei Light" panose="020B0502040204020203" pitchFamily="34" charset="-122"/>
                <a:ea typeface="Microsoft YaHei Light" panose="020B0502040204020203" pitchFamily="34" charset="-122"/>
              </a:rPr>
              <a:t>Task B</a:t>
            </a:r>
            <a:r>
              <a:rPr kumimoji="1" lang="zh-CN" altLang="en-US" sz="2000" dirty="0">
                <a:latin typeface="Microsoft YaHei Light" panose="020B0502040204020203" pitchFamily="34" charset="-122"/>
                <a:ea typeface="Microsoft YaHei Light" panose="020B0502040204020203" pitchFamily="34" charset="-122"/>
              </a:rPr>
              <a:t>高</a:t>
            </a:r>
            <a:endParaRPr kumimoji="1" lang="zh-TW" altLang="en-US" sz="2000" dirty="0">
              <a:latin typeface="Microsoft YaHei Light" panose="020B0502040204020203" pitchFamily="34" charset="-122"/>
              <a:ea typeface="Microsoft YaHei Light" panose="020B0502040204020203" pitchFamily="34" charset="-122"/>
            </a:endParaRPr>
          </a:p>
        </p:txBody>
      </p:sp>
      <p:sp>
        <p:nvSpPr>
          <p:cNvPr id="31" name="向左箭號圖說文字 30">
            <a:extLst>
              <a:ext uri="{FF2B5EF4-FFF2-40B4-BE49-F238E27FC236}">
                <a16:creationId xmlns:a16="http://schemas.microsoft.com/office/drawing/2014/main" id="{0CB2DEF4-5E48-8E44-9E8B-1E82FBDF76BB}"/>
              </a:ext>
            </a:extLst>
          </p:cNvPr>
          <p:cNvSpPr/>
          <p:nvPr/>
        </p:nvSpPr>
        <p:spPr>
          <a:xfrm>
            <a:off x="8891138" y="4271363"/>
            <a:ext cx="3096344" cy="1256393"/>
          </a:xfrm>
          <a:prstGeom prst="leftArrowCallout">
            <a:avLst>
              <a:gd name="adj1" fmla="val 25000"/>
              <a:gd name="adj2" fmla="val 25000"/>
              <a:gd name="adj3" fmla="val 25000"/>
              <a:gd name="adj4" fmla="val 81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等到</a:t>
            </a:r>
            <a:r>
              <a:rPr kumimoji="1" lang="en-US" altLang="zh-CN" dirty="0">
                <a:latin typeface="Microsoft YaHei Light" panose="020B0502040204020203" pitchFamily="34" charset="-122"/>
                <a:ea typeface="Microsoft YaHei Light" panose="020B0502040204020203" pitchFamily="34" charset="-122"/>
              </a:rPr>
              <a:t>Task A</a:t>
            </a: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kernel</a:t>
            </a:r>
            <a:r>
              <a:rPr kumimoji="1" lang="zh-CN" altLang="en-US" dirty="0">
                <a:latin typeface="Microsoft YaHei Light" panose="020B0502040204020203" pitchFamily="34" charset="-122"/>
                <a:ea typeface="Microsoft YaHei Light" panose="020B0502040204020203" pitchFamily="34" charset="-122"/>
              </a:rPr>
              <a:t>內的工作完成後，再開始執行</a:t>
            </a:r>
            <a:r>
              <a:rPr kumimoji="1" lang="en-US" altLang="zh-CN" dirty="0">
                <a:latin typeface="Microsoft YaHei Light" panose="020B0502040204020203" pitchFamily="34" charset="-122"/>
                <a:ea typeface="Microsoft YaHei Light" panose="020B0502040204020203" pitchFamily="34" charset="-122"/>
              </a:rPr>
              <a:t>Task B</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13F63E0F-3094-A54D-ADEB-B18E1C6545E1}"/>
                  </a:ext>
                </a:extLst>
              </p14:cNvPr>
              <p14:cNvContentPartPr/>
              <p14:nvPr/>
            </p14:nvContentPartPr>
            <p14:xfrm>
              <a:off x="5833800" y="4698360"/>
              <a:ext cx="440640" cy="732960"/>
            </p14:xfrm>
          </p:contentPart>
        </mc:Choice>
        <mc:Fallback xmlns="">
          <p:pic>
            <p:nvPicPr>
              <p:cNvPr id="2" name="筆跡 1">
                <a:extLst>
                  <a:ext uri="{FF2B5EF4-FFF2-40B4-BE49-F238E27FC236}">
                    <a16:creationId xmlns:a16="http://schemas.microsoft.com/office/drawing/2014/main" id="{13F63E0F-3094-A54D-ADEB-B18E1C6545E1}"/>
                  </a:ext>
                </a:extLst>
              </p:cNvPr>
              <p:cNvPicPr/>
              <p:nvPr/>
            </p:nvPicPr>
            <p:blipFill>
              <a:blip r:embed="rId3"/>
              <a:stretch>
                <a:fillRect/>
              </a:stretch>
            </p:blipFill>
            <p:spPr>
              <a:xfrm>
                <a:off x="5817600" y="4682160"/>
                <a:ext cx="473040" cy="765360"/>
              </a:xfrm>
              <a:prstGeom prst="rect">
                <a:avLst/>
              </a:prstGeom>
            </p:spPr>
          </p:pic>
        </mc:Fallback>
      </mc:AlternateContent>
    </p:spTree>
    <p:extLst>
      <p:ext uri="{BB962C8B-B14F-4D97-AF65-F5344CB8AC3E}">
        <p14:creationId xmlns:p14="http://schemas.microsoft.com/office/powerpoint/2010/main" val="1995816333"/>
      </p:ext>
    </p:extLst>
  </p:cSld>
  <p:clrMapOvr>
    <a:masterClrMapping/>
  </p:clrMapOvr>
  <mc:AlternateContent xmlns:mc="http://schemas.openxmlformats.org/markup-compatibility/2006" xmlns:p14="http://schemas.microsoft.com/office/powerpoint/2010/main">
    <mc:Choice Requires="p14">
      <p:transition spd="slow" p14:dur="2000" advTm="144994"/>
    </mc:Choice>
    <mc:Fallback xmlns="">
      <p:transition spd="slow" advTm="144994"/>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標題 25">
            <a:extLst>
              <a:ext uri="{FF2B5EF4-FFF2-40B4-BE49-F238E27FC236}">
                <a16:creationId xmlns:a16="http://schemas.microsoft.com/office/drawing/2014/main" id="{A9A81397-39C9-3341-B604-17442B02B132}"/>
              </a:ext>
            </a:extLst>
          </p:cNvPr>
          <p:cNvSpPr>
            <a:spLocks noGrp="1"/>
          </p:cNvSpPr>
          <p:nvPr>
            <p:ph type="title"/>
          </p:nvPr>
        </p:nvSpPr>
        <p:spPr/>
        <p:txBody>
          <a:bodyPr/>
          <a:lstStyle/>
          <a:p>
            <a:r>
              <a:rPr kumimoji="1" lang="en-US" altLang="zh-TW" dirty="0"/>
              <a:t>Preemptive kernel</a:t>
            </a:r>
            <a:endParaRPr kumimoji="1" lang="zh-TW" altLang="en-US" dirty="0"/>
          </a:p>
        </p:txBody>
      </p:sp>
      <p:cxnSp>
        <p:nvCxnSpPr>
          <p:cNvPr id="6" name="直線接點 5">
            <a:extLst>
              <a:ext uri="{FF2B5EF4-FFF2-40B4-BE49-F238E27FC236}">
                <a16:creationId xmlns:a16="http://schemas.microsoft.com/office/drawing/2014/main" id="{322402D5-2D67-AB47-B205-D8CB94051559}"/>
              </a:ext>
            </a:extLst>
          </p:cNvPr>
          <p:cNvCxnSpPr/>
          <p:nvPr/>
        </p:nvCxnSpPr>
        <p:spPr>
          <a:xfrm>
            <a:off x="0" y="3284984"/>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16140699-B82C-CE48-BAE0-F0576F889E39}"/>
              </a:ext>
            </a:extLst>
          </p:cNvPr>
          <p:cNvCxnSpPr>
            <a:cxnSpLocks/>
          </p:cNvCxnSpPr>
          <p:nvPr/>
        </p:nvCxnSpPr>
        <p:spPr>
          <a:xfrm>
            <a:off x="767408" y="2708920"/>
            <a:ext cx="2304256" cy="0"/>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B90DB065-FF63-C446-95F2-BA30023038BD}"/>
              </a:ext>
            </a:extLst>
          </p:cNvPr>
          <p:cNvCxnSpPr>
            <a:cxnSpLocks/>
          </p:cNvCxnSpPr>
          <p:nvPr/>
        </p:nvCxnSpPr>
        <p:spPr>
          <a:xfrm>
            <a:off x="3071664" y="2708920"/>
            <a:ext cx="0" cy="2232248"/>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sp>
        <p:nvSpPr>
          <p:cNvPr id="15" name="文字方塊 14">
            <a:extLst>
              <a:ext uri="{FF2B5EF4-FFF2-40B4-BE49-F238E27FC236}">
                <a16:creationId xmlns:a16="http://schemas.microsoft.com/office/drawing/2014/main" id="{802D99BE-EDC1-574E-A5DF-0BA78CEAD97B}"/>
              </a:ext>
            </a:extLst>
          </p:cNvPr>
          <p:cNvSpPr txBox="1"/>
          <p:nvPr/>
        </p:nvSpPr>
        <p:spPr>
          <a:xfrm>
            <a:off x="1199456" y="2089701"/>
            <a:ext cx="1185068" cy="523220"/>
          </a:xfrm>
          <a:prstGeom prst="rect">
            <a:avLst/>
          </a:prstGeom>
          <a:noFill/>
        </p:spPr>
        <p:txBody>
          <a:bodyPr wrap="none" rtlCol="0">
            <a:spAutoFit/>
          </a:bodyPr>
          <a:lstStyle/>
          <a:p>
            <a:r>
              <a:rPr kumimoji="1" lang="en-US" altLang="zh-TW" sz="2800" dirty="0">
                <a:latin typeface="Microsoft YaHei Light" panose="020B0502040204020203" pitchFamily="34" charset="-122"/>
                <a:ea typeface="Microsoft YaHei Light" panose="020B0502040204020203" pitchFamily="34" charset="-122"/>
              </a:rPr>
              <a:t>Task A</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16" name="弧形向下箭號 15">
            <a:extLst>
              <a:ext uri="{FF2B5EF4-FFF2-40B4-BE49-F238E27FC236}">
                <a16:creationId xmlns:a16="http://schemas.microsoft.com/office/drawing/2014/main" id="{12E34F8C-EF45-3441-878F-E12AF9E9E28A}"/>
              </a:ext>
            </a:extLst>
          </p:cNvPr>
          <p:cNvSpPr/>
          <p:nvPr/>
        </p:nvSpPr>
        <p:spPr>
          <a:xfrm>
            <a:off x="5591944" y="5373216"/>
            <a:ext cx="936104" cy="11521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tx1"/>
              </a:solidFill>
              <a:latin typeface="Microsoft YaHei Light" panose="020B0502040204020203" pitchFamily="34" charset="-122"/>
              <a:ea typeface="Microsoft YaHei Light" panose="020B0502040204020203" pitchFamily="34" charset="-122"/>
            </a:endParaRPr>
          </a:p>
        </p:txBody>
      </p:sp>
      <p:cxnSp>
        <p:nvCxnSpPr>
          <p:cNvPr id="17" name="直線接點 16">
            <a:extLst>
              <a:ext uri="{FF2B5EF4-FFF2-40B4-BE49-F238E27FC236}">
                <a16:creationId xmlns:a16="http://schemas.microsoft.com/office/drawing/2014/main" id="{C070216F-E60E-D14D-80DE-EA9A078DEC0E}"/>
              </a:ext>
            </a:extLst>
          </p:cNvPr>
          <p:cNvCxnSpPr>
            <a:cxnSpLocks/>
          </p:cNvCxnSpPr>
          <p:nvPr/>
        </p:nvCxnSpPr>
        <p:spPr>
          <a:xfrm flipH="1">
            <a:off x="3071664" y="4923474"/>
            <a:ext cx="3096344" cy="0"/>
          </a:xfrm>
          <a:prstGeom prst="line">
            <a:avLst/>
          </a:prstGeom>
          <a:ln w="76200">
            <a:solidFill>
              <a:srgbClr val="00B050"/>
            </a:solidFill>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71709045-807D-0D4B-A59F-27292606091A}"/>
              </a:ext>
            </a:extLst>
          </p:cNvPr>
          <p:cNvCxnSpPr>
            <a:cxnSpLocks/>
          </p:cNvCxnSpPr>
          <p:nvPr/>
        </p:nvCxnSpPr>
        <p:spPr>
          <a:xfrm>
            <a:off x="6168008" y="1975272"/>
            <a:ext cx="0" cy="2965896"/>
          </a:xfrm>
          <a:prstGeom prst="line">
            <a:avLst/>
          </a:prstGeom>
          <a:ln w="76200">
            <a:solidFill>
              <a:schemeClr val="accent6">
                <a:lumMod val="50000"/>
              </a:schemeClr>
            </a:solidFill>
          </a:ln>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670E22FC-A336-CD49-8D99-199BA457C066}"/>
              </a:ext>
            </a:extLst>
          </p:cNvPr>
          <p:cNvCxnSpPr>
            <a:cxnSpLocks/>
          </p:cNvCxnSpPr>
          <p:nvPr/>
        </p:nvCxnSpPr>
        <p:spPr>
          <a:xfrm>
            <a:off x="6168008" y="1975272"/>
            <a:ext cx="2304256" cy="0"/>
          </a:xfrm>
          <a:prstGeom prst="line">
            <a:avLst/>
          </a:prstGeom>
          <a:ln w="76200">
            <a:solidFill>
              <a:schemeClr val="accent6">
                <a:lumMod val="50000"/>
              </a:schemeClr>
            </a:solidFill>
          </a:ln>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7EC27B93-7EBD-7B40-AE0E-6310BF3E5083}"/>
              </a:ext>
            </a:extLst>
          </p:cNvPr>
          <p:cNvSpPr txBox="1"/>
          <p:nvPr/>
        </p:nvSpPr>
        <p:spPr>
          <a:xfrm>
            <a:off x="6689065" y="1358019"/>
            <a:ext cx="1783191" cy="523220"/>
          </a:xfrm>
          <a:prstGeom prst="rect">
            <a:avLst/>
          </a:prstGeom>
          <a:noFill/>
        </p:spPr>
        <p:txBody>
          <a:bodyPr wrap="square" rtlCol="0">
            <a:spAutoFit/>
          </a:bodyPr>
          <a:lstStyle/>
          <a:p>
            <a:r>
              <a:rPr kumimoji="1" lang="en-US" altLang="zh-TW" sz="2800" dirty="0">
                <a:latin typeface="Microsoft YaHei Light" panose="020B0502040204020203" pitchFamily="34" charset="-122"/>
                <a:ea typeface="Microsoft YaHei Light" panose="020B0502040204020203" pitchFamily="34" charset="-122"/>
              </a:rPr>
              <a:t>Task B</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27" name="文字方塊 26">
            <a:extLst>
              <a:ext uri="{FF2B5EF4-FFF2-40B4-BE49-F238E27FC236}">
                <a16:creationId xmlns:a16="http://schemas.microsoft.com/office/drawing/2014/main" id="{8AB6117D-81A5-EA49-BC32-02388E3B6598}"/>
              </a:ext>
            </a:extLst>
          </p:cNvPr>
          <p:cNvSpPr txBox="1"/>
          <p:nvPr/>
        </p:nvSpPr>
        <p:spPr>
          <a:xfrm>
            <a:off x="6723378" y="5687670"/>
            <a:ext cx="4879862" cy="523220"/>
          </a:xfrm>
          <a:prstGeom prst="rect">
            <a:avLst/>
          </a:prstGeom>
          <a:noFill/>
        </p:spPr>
        <p:txBody>
          <a:bodyPr wrap="none" rtlCol="0">
            <a:spAutoFit/>
          </a:bodyPr>
          <a:lstStyle/>
          <a:p>
            <a:r>
              <a:rPr kumimoji="1" lang="en-US" altLang="zh-TW" sz="2800" dirty="0">
                <a:latin typeface="Microsoft YaHei Light" panose="020B0502040204020203" pitchFamily="34" charset="-122"/>
                <a:ea typeface="Microsoft YaHei Light" panose="020B0502040204020203" pitchFamily="34" charset="-122"/>
              </a:rPr>
              <a:t>Interrupt</a:t>
            </a:r>
            <a:r>
              <a:rPr kumimoji="1" lang="zh-TW" altLang="en-US" sz="2800" dirty="0">
                <a:latin typeface="Microsoft YaHei Light" panose="020B0502040204020203" pitchFamily="34" charset="-122"/>
                <a:ea typeface="Microsoft YaHei Light" panose="020B0502040204020203" pitchFamily="34" charset="-122"/>
              </a:rPr>
              <a:t>，</a:t>
            </a:r>
            <a:r>
              <a:rPr kumimoji="1" lang="zh-CN" altLang="en-US" sz="2800" dirty="0">
                <a:latin typeface="Microsoft YaHei Light" panose="020B0502040204020203" pitchFamily="34" charset="-122"/>
                <a:ea typeface="Microsoft YaHei Light" panose="020B0502040204020203" pitchFamily="34" charset="-122"/>
              </a:rPr>
              <a:t>讓</a:t>
            </a:r>
            <a:r>
              <a:rPr kumimoji="1" lang="en-US" altLang="zh-TW" sz="2800" dirty="0">
                <a:latin typeface="Microsoft YaHei Light" panose="020B0502040204020203" pitchFamily="34" charset="-122"/>
                <a:ea typeface="Microsoft YaHei Light" panose="020B0502040204020203" pitchFamily="34" charset="-122"/>
              </a:rPr>
              <a:t>task B</a:t>
            </a:r>
            <a:r>
              <a:rPr kumimoji="1" lang="zh-CN" altLang="en-US" sz="2800" dirty="0">
                <a:latin typeface="Microsoft YaHei Light" panose="020B0502040204020203" pitchFamily="34" charset="-122"/>
                <a:ea typeface="Microsoft YaHei Light" panose="020B0502040204020203" pitchFamily="34" charset="-122"/>
              </a:rPr>
              <a:t>變成</a:t>
            </a:r>
            <a:r>
              <a:rPr kumimoji="1" lang="en-US" altLang="zh-CN" sz="2800" dirty="0">
                <a:latin typeface="Microsoft YaHei Light" panose="020B0502040204020203" pitchFamily="34" charset="-122"/>
                <a:ea typeface="Microsoft YaHei Light" panose="020B0502040204020203" pitchFamily="34" charset="-122"/>
              </a:rPr>
              <a:t>ready</a:t>
            </a:r>
            <a:endParaRPr kumimoji="1" lang="zh-TW" altLang="en-US" sz="2800" dirty="0">
              <a:latin typeface="Microsoft YaHei Light" panose="020B0502040204020203" pitchFamily="34" charset="-122"/>
              <a:ea typeface="Microsoft YaHei Light" panose="020B0502040204020203" pitchFamily="34" charset="-122"/>
            </a:endParaRPr>
          </a:p>
        </p:txBody>
      </p:sp>
      <p:sp>
        <p:nvSpPr>
          <p:cNvPr id="30" name="文字方塊 29">
            <a:extLst>
              <a:ext uri="{FF2B5EF4-FFF2-40B4-BE49-F238E27FC236}">
                <a16:creationId xmlns:a16="http://schemas.microsoft.com/office/drawing/2014/main" id="{C83CB07B-C3A2-C747-B1FB-D47DEF0CDFAF}"/>
              </a:ext>
            </a:extLst>
          </p:cNvPr>
          <p:cNvSpPr txBox="1"/>
          <p:nvPr/>
        </p:nvSpPr>
        <p:spPr>
          <a:xfrm>
            <a:off x="335361" y="4293096"/>
            <a:ext cx="2304256" cy="707886"/>
          </a:xfrm>
          <a:prstGeom prst="rect">
            <a:avLst/>
          </a:prstGeom>
          <a:noFill/>
        </p:spPr>
        <p:txBody>
          <a:bodyPr wrap="square" rtlCol="0">
            <a:spAutoFit/>
          </a:bodyPr>
          <a:lstStyle/>
          <a:p>
            <a:r>
              <a:rPr kumimoji="1" lang="zh-CN" altLang="en-US" sz="2000" dirty="0">
                <a:latin typeface="Microsoft YaHei Light" panose="020B0502040204020203" pitchFamily="34" charset="-122"/>
                <a:ea typeface="Microsoft YaHei Light" panose="020B0502040204020203" pitchFamily="34" charset="-122"/>
              </a:rPr>
              <a:t>假設</a:t>
            </a:r>
            <a:r>
              <a:rPr kumimoji="1" lang="en-US" altLang="zh-CN" sz="2000" dirty="0">
                <a:latin typeface="Microsoft YaHei Light" panose="020B0502040204020203" pitchFamily="34" charset="-122"/>
                <a:ea typeface="Microsoft YaHei Light" panose="020B0502040204020203" pitchFamily="34" charset="-122"/>
              </a:rPr>
              <a:t>Task A</a:t>
            </a:r>
            <a:r>
              <a:rPr kumimoji="1" lang="zh-CN" altLang="en-US" sz="2000" dirty="0">
                <a:latin typeface="Microsoft YaHei Light" panose="020B0502040204020203" pitchFamily="34" charset="-122"/>
                <a:ea typeface="Microsoft YaHei Light" panose="020B0502040204020203" pitchFamily="34" charset="-122"/>
              </a:rPr>
              <a:t>的優先權比</a:t>
            </a:r>
            <a:r>
              <a:rPr kumimoji="1" lang="en-US" altLang="zh-CN" sz="2000" dirty="0">
                <a:latin typeface="Microsoft YaHei Light" panose="020B0502040204020203" pitchFamily="34" charset="-122"/>
                <a:ea typeface="Microsoft YaHei Light" panose="020B0502040204020203" pitchFamily="34" charset="-122"/>
              </a:rPr>
              <a:t>Task B</a:t>
            </a:r>
            <a:r>
              <a:rPr kumimoji="1" lang="zh-CN" altLang="en-US" sz="2000" dirty="0">
                <a:latin typeface="Microsoft YaHei Light" panose="020B0502040204020203" pitchFamily="34" charset="-122"/>
                <a:ea typeface="Microsoft YaHei Light" panose="020B0502040204020203" pitchFamily="34" charset="-122"/>
              </a:rPr>
              <a:t>高</a:t>
            </a:r>
            <a:endParaRPr kumimoji="1" lang="zh-TW" altLang="en-US" sz="2000" dirty="0">
              <a:latin typeface="Microsoft YaHei Light" panose="020B0502040204020203" pitchFamily="34" charset="-122"/>
              <a:ea typeface="Microsoft YaHei Light" panose="020B0502040204020203" pitchFamily="34" charset="-122"/>
            </a:endParaRPr>
          </a:p>
        </p:txBody>
      </p:sp>
      <p:sp>
        <p:nvSpPr>
          <p:cNvPr id="7" name="向左箭號圖說文字 6">
            <a:extLst>
              <a:ext uri="{FF2B5EF4-FFF2-40B4-BE49-F238E27FC236}">
                <a16:creationId xmlns:a16="http://schemas.microsoft.com/office/drawing/2014/main" id="{8BEAE2B9-9CF7-824C-A8B7-5A894244DB73}"/>
              </a:ext>
            </a:extLst>
          </p:cNvPr>
          <p:cNvSpPr/>
          <p:nvPr/>
        </p:nvSpPr>
        <p:spPr>
          <a:xfrm>
            <a:off x="6363658" y="4508398"/>
            <a:ext cx="3836797" cy="792088"/>
          </a:xfrm>
          <a:prstGeom prst="leftArrowCallout">
            <a:avLst>
              <a:gd name="adj1" fmla="val 25000"/>
              <a:gd name="adj2" fmla="val 25000"/>
              <a:gd name="adj3" fmla="val 25000"/>
              <a:gd name="adj4" fmla="val 81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注意，在此時</a:t>
            </a:r>
            <a:r>
              <a:rPr kumimoji="1" lang="en-US" altLang="zh-CN" dirty="0">
                <a:latin typeface="Microsoft YaHei Light" panose="020B0502040204020203" pitchFamily="34" charset="-122"/>
                <a:ea typeface="Microsoft YaHei Light" panose="020B0502040204020203" pitchFamily="34" charset="-122"/>
              </a:rPr>
              <a:t>Task A</a:t>
            </a:r>
            <a:r>
              <a:rPr kumimoji="1" lang="zh-CN" altLang="en-US" dirty="0">
                <a:latin typeface="Microsoft YaHei Light" panose="020B0502040204020203" pitchFamily="34" charset="-122"/>
                <a:ea typeface="Microsoft YaHei Light" panose="020B0502040204020203" pitchFamily="34" charset="-122"/>
              </a:rPr>
              <a:t>在</a:t>
            </a:r>
            <a:r>
              <a:rPr kumimoji="1" lang="en-US" altLang="zh-CN" dirty="0">
                <a:latin typeface="Microsoft YaHei Light" panose="020B0502040204020203" pitchFamily="34" charset="-122"/>
                <a:ea typeface="Microsoft YaHei Light" panose="020B0502040204020203" pitchFamily="34" charset="-122"/>
              </a:rPr>
              <a:t>kernel</a:t>
            </a:r>
            <a:r>
              <a:rPr kumimoji="1" lang="zh-CN" altLang="en-US" dirty="0">
                <a:latin typeface="Microsoft YaHei Light" panose="020B0502040204020203" pitchFamily="34" charset="-122"/>
                <a:ea typeface="Microsoft YaHei Light" panose="020B0502040204020203" pitchFamily="34" charset="-122"/>
              </a:rPr>
              <a:t>內的工作還未完成</a:t>
            </a:r>
            <a:endParaRPr kumimoji="1" lang="zh-TW"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124472934"/>
      </p:ext>
    </p:extLst>
  </p:cSld>
  <p:clrMapOvr>
    <a:masterClrMapping/>
  </p:clrMapOvr>
  <mc:AlternateContent xmlns:mc="http://schemas.openxmlformats.org/markup-compatibility/2006" xmlns:p14="http://schemas.microsoft.com/office/powerpoint/2010/main">
    <mc:Choice Requires="p14">
      <p:transition spd="slow" p14:dur="2000" advTm="128317"/>
    </mc:Choice>
    <mc:Fallback xmlns="">
      <p:transition spd="slow" advTm="12831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8A097-E1ED-3146-8258-1CA1E720A3C0}"/>
              </a:ext>
            </a:extLst>
          </p:cNvPr>
          <p:cNvSpPr>
            <a:spLocks noGrp="1"/>
          </p:cNvSpPr>
          <p:nvPr>
            <p:ph type="title"/>
          </p:nvPr>
        </p:nvSpPr>
        <p:spPr/>
        <p:txBody>
          <a:bodyPr/>
          <a:lstStyle/>
          <a:p>
            <a:r>
              <a:rPr kumimoji="1" lang="zh-TW" altLang="en-US" dirty="0"/>
              <a:t>雙模式間的切換</a:t>
            </a:r>
          </a:p>
        </p:txBody>
      </p:sp>
      <p:sp>
        <p:nvSpPr>
          <p:cNvPr id="3" name="內容版面配置區 2">
            <a:extLst>
              <a:ext uri="{FF2B5EF4-FFF2-40B4-BE49-F238E27FC236}">
                <a16:creationId xmlns:a16="http://schemas.microsoft.com/office/drawing/2014/main" id="{5FFDBC0E-009F-BB40-9DC4-BAB2A2581094}"/>
              </a:ext>
            </a:extLst>
          </p:cNvPr>
          <p:cNvSpPr>
            <a:spLocks noGrp="1"/>
          </p:cNvSpPr>
          <p:nvPr>
            <p:ph idx="1"/>
          </p:nvPr>
        </p:nvSpPr>
        <p:spPr/>
        <p:txBody>
          <a:bodyPr>
            <a:noAutofit/>
          </a:bodyPr>
          <a:lstStyle/>
          <a:p>
            <a:pPr>
              <a:lnSpc>
                <a:spcPct val="150000"/>
              </a:lnSpc>
            </a:pPr>
            <a:r>
              <a:rPr kumimoji="1" lang="zh-TW" altLang="en-US" sz="2400" dirty="0"/>
              <a:t>以</a:t>
            </a:r>
            <a:r>
              <a:rPr kumimoji="1" lang="en-US" altLang="zh-TW" sz="2400" dirty="0"/>
              <a:t>x64</a:t>
            </a:r>
            <a:r>
              <a:rPr kumimoji="1" lang="zh-CN" altLang="en-US" sz="2400" dirty="0">
                <a:latin typeface="Microsoft YaHei Light" panose="020B0502040204020203" pitchFamily="34" charset="-122"/>
                <a:ea typeface="Microsoft YaHei Light" panose="020B0502040204020203" pitchFamily="34" charset="-122"/>
              </a:rPr>
              <a:t>為例，從</a:t>
            </a:r>
            <a:r>
              <a:rPr kumimoji="1" lang="en-US" altLang="zh-CN" sz="2400" dirty="0">
                <a:latin typeface="Microsoft YaHei Light" panose="020B0502040204020203" pitchFamily="34" charset="-122"/>
                <a:ea typeface="Microsoft YaHei Light" panose="020B0502040204020203" pitchFamily="34" charset="-122"/>
              </a:rPr>
              <a:t>user mode</a:t>
            </a:r>
            <a:r>
              <a:rPr kumimoji="1" lang="zh-CN" altLang="en-US" sz="2400" dirty="0">
                <a:latin typeface="Microsoft YaHei Light" panose="020B0502040204020203" pitchFamily="34" charset="-122"/>
                <a:ea typeface="Microsoft YaHei Light" panose="020B0502040204020203" pitchFamily="34" charset="-122"/>
              </a:rPr>
              <a:t>切換到</a:t>
            </a:r>
            <a:r>
              <a:rPr kumimoji="1" lang="en-US" altLang="zh-CN" sz="2400" dirty="0">
                <a:latin typeface="Microsoft YaHei Light" panose="020B0502040204020203" pitchFamily="34" charset="-122"/>
                <a:ea typeface="Microsoft YaHei Light" panose="020B0502040204020203" pitchFamily="34" charset="-122"/>
              </a:rPr>
              <a:t>kernel mode</a:t>
            </a:r>
            <a:r>
              <a:rPr kumimoji="1" lang="zh-CN" altLang="en-US" sz="2400" dirty="0">
                <a:latin typeface="Microsoft YaHei Light" panose="020B0502040204020203" pitchFamily="34" charset="-122"/>
                <a:ea typeface="Microsoft YaHei Light" panose="020B0502040204020203" pitchFamily="34" charset="-122"/>
              </a:rPr>
              <a:t>，是透過</a:t>
            </a:r>
            <a:r>
              <a:rPr kumimoji="1" lang="en-US" altLang="zh-CN" sz="2400" dirty="0" err="1">
                <a:latin typeface="Microsoft YaHei Light" panose="020B0502040204020203" pitchFamily="34" charset="-122"/>
                <a:ea typeface="Microsoft YaHei Light" panose="020B0502040204020203" pitchFamily="34" charset="-122"/>
              </a:rPr>
              <a:t>syscall</a:t>
            </a:r>
            <a:r>
              <a:rPr kumimoji="1" lang="zh-CN" altLang="en-US" sz="2400" dirty="0">
                <a:latin typeface="Microsoft YaHei Light" panose="020B0502040204020203" pitchFamily="34" charset="-122"/>
                <a:ea typeface="Microsoft YaHei Light" panose="020B0502040204020203" pitchFamily="34" charset="-122"/>
              </a:rPr>
              <a:t>（組語）</a:t>
            </a:r>
            <a:endParaRPr kumimoji="1" lang="en-US" altLang="zh-CN" sz="2400"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sz="2000" dirty="0">
                <a:latin typeface="Microsoft YaHei Light" panose="020B0502040204020203" pitchFamily="34" charset="-122"/>
                <a:ea typeface="Microsoft YaHei Light" panose="020B0502040204020203" pitchFamily="34" charset="-122"/>
              </a:rPr>
              <a:t>作業系統於初始化時，告訴</a:t>
            </a:r>
            <a:r>
              <a:rPr kumimoji="1" lang="en-US" altLang="zh-CN" sz="2000" dirty="0">
                <a:latin typeface="Microsoft YaHei Light" panose="020B0502040204020203" pitchFamily="34" charset="-122"/>
                <a:ea typeface="Microsoft YaHei Light" panose="020B0502040204020203" pitchFamily="34" charset="-122"/>
              </a:rPr>
              <a:t>CPU</a:t>
            </a:r>
            <a:r>
              <a:rPr kumimoji="1" lang="zh-CN" altLang="en-US" sz="2000" dirty="0">
                <a:latin typeface="Microsoft YaHei Light" panose="020B0502040204020203" pitchFamily="34" charset="-122"/>
                <a:ea typeface="Microsoft YaHei Light" panose="020B0502040204020203" pitchFamily="34" charset="-122"/>
              </a:rPr>
              <a:t>當使用者呼叫</a:t>
            </a:r>
            <a:r>
              <a:rPr kumimoji="1" lang="en-US" altLang="zh-CN" sz="2000" dirty="0" err="1">
                <a:latin typeface="Microsoft YaHei Light" panose="020B0502040204020203" pitchFamily="34" charset="-122"/>
                <a:ea typeface="Microsoft YaHei Light" panose="020B0502040204020203" pitchFamily="34" charset="-122"/>
              </a:rPr>
              <a:t>syscall</a:t>
            </a:r>
            <a:r>
              <a:rPr kumimoji="1" lang="zh-CN" altLang="en-US" sz="2000" dirty="0">
                <a:latin typeface="Microsoft YaHei Light" panose="020B0502040204020203" pitchFamily="34" charset="-122"/>
                <a:ea typeface="Microsoft YaHei Light" panose="020B0502040204020203" pitchFamily="34" charset="-122"/>
              </a:rPr>
              <a:t>時，指令指標（</a:t>
            </a:r>
            <a:r>
              <a:rPr kumimoji="1" lang="en-US" altLang="zh-CN" sz="2000" dirty="0">
                <a:latin typeface="Microsoft YaHei Light" panose="020B0502040204020203" pitchFamily="34" charset="-122"/>
                <a:ea typeface="Microsoft YaHei Light" panose="020B0502040204020203" pitchFamily="34" charset="-122"/>
              </a:rPr>
              <a:t>RIP</a:t>
            </a:r>
            <a:r>
              <a:rPr kumimoji="1" lang="zh-CN" altLang="en-US" sz="2000" dirty="0">
                <a:latin typeface="Microsoft YaHei Light" panose="020B0502040204020203" pitchFamily="34" charset="-122"/>
                <a:ea typeface="Microsoft YaHei Light" panose="020B0502040204020203" pitchFamily="34" charset="-122"/>
              </a:rPr>
              <a:t>）應該設定為何（通常設定為</a:t>
            </a:r>
            <a:r>
              <a:rPr kumimoji="1" lang="en-US" altLang="zh-CN" sz="2000" dirty="0">
                <a:latin typeface="Microsoft YaHei Light" panose="020B0502040204020203" pitchFamily="34" charset="-122"/>
                <a:ea typeface="Microsoft YaHei Light" panose="020B0502040204020203" pitchFamily="34" charset="-122"/>
              </a:rPr>
              <a:t>system call</a:t>
            </a:r>
            <a:r>
              <a:rPr kumimoji="1" lang="zh-CN" altLang="en-US" sz="2000" dirty="0">
                <a:latin typeface="Microsoft YaHei Light" panose="020B0502040204020203" pitchFamily="34" charset="-122"/>
                <a:ea typeface="Microsoft YaHei Light" panose="020B0502040204020203" pitchFamily="34" charset="-122"/>
              </a:rPr>
              <a:t>的進入點）</a:t>
            </a:r>
            <a:endParaRPr kumimoji="1" lang="en-US" altLang="zh-CN" sz="2000"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CN" sz="2000" dirty="0" err="1">
                <a:latin typeface="Microsoft YaHei Light" panose="020B0502040204020203" pitchFamily="34" charset="-122"/>
                <a:ea typeface="Microsoft YaHei Light" panose="020B0502040204020203" pitchFamily="34" charset="-122"/>
              </a:rPr>
              <a:t>syscall</a:t>
            </a:r>
            <a:r>
              <a:rPr kumimoji="1" lang="zh-CN" altLang="en-US" sz="2000" dirty="0">
                <a:latin typeface="Microsoft YaHei Light" panose="020B0502040204020203" pitchFamily="34" charset="-122"/>
                <a:ea typeface="Microsoft YaHei Light" panose="020B0502040204020203" pitchFamily="34" charset="-122"/>
              </a:rPr>
              <a:t>至少同時做下列二件事情：設定</a:t>
            </a:r>
            <a:r>
              <a:rPr kumimoji="1" lang="en-US" altLang="zh-CN" sz="2000" dirty="0">
                <a:latin typeface="Microsoft YaHei Light" panose="020B0502040204020203" pitchFamily="34" charset="-122"/>
                <a:ea typeface="Microsoft YaHei Light" panose="020B0502040204020203" pitchFamily="34" charset="-122"/>
              </a:rPr>
              <a:t>RIP</a:t>
            </a:r>
            <a:r>
              <a:rPr kumimoji="1" lang="zh-CN" altLang="en-US" sz="2000" dirty="0">
                <a:latin typeface="Microsoft YaHei Light" panose="020B0502040204020203" pitchFamily="34" charset="-122"/>
                <a:ea typeface="Microsoft YaHei Light" panose="020B0502040204020203" pitchFamily="34" charset="-122"/>
              </a:rPr>
              <a:t>、將模式切換為</a:t>
            </a:r>
            <a:r>
              <a:rPr kumimoji="1" lang="en-US" altLang="zh-CN" sz="2000" dirty="0">
                <a:latin typeface="Microsoft YaHei Light" panose="020B0502040204020203" pitchFamily="34" charset="-122"/>
                <a:ea typeface="Microsoft YaHei Light" panose="020B0502040204020203" pitchFamily="34" charset="-122"/>
              </a:rPr>
              <a:t>kernel mode</a:t>
            </a:r>
          </a:p>
          <a:p>
            <a:pPr>
              <a:lnSpc>
                <a:spcPct val="150000"/>
              </a:lnSpc>
            </a:pPr>
            <a:r>
              <a:rPr kumimoji="1" lang="zh-CN" altLang="en-US" sz="2400" dirty="0">
                <a:latin typeface="Microsoft YaHei Light" panose="020B0502040204020203" pitchFamily="34" charset="-122"/>
                <a:ea typeface="Microsoft YaHei Light" panose="020B0502040204020203" pitchFamily="34" charset="-122"/>
              </a:rPr>
              <a:t>從</a:t>
            </a:r>
            <a:r>
              <a:rPr kumimoji="1" lang="en-US" altLang="zh-CN" sz="2400" dirty="0">
                <a:latin typeface="Microsoft YaHei Light" panose="020B0502040204020203" pitchFamily="34" charset="-122"/>
                <a:ea typeface="Microsoft YaHei Light" panose="020B0502040204020203" pitchFamily="34" charset="-122"/>
              </a:rPr>
              <a:t>kernel mode</a:t>
            </a:r>
            <a:r>
              <a:rPr kumimoji="1" lang="zh-CN" altLang="en-US" sz="2400" dirty="0">
                <a:latin typeface="Microsoft YaHei Light" panose="020B0502040204020203" pitchFamily="34" charset="-122"/>
                <a:ea typeface="Microsoft YaHei Light" panose="020B0502040204020203" pitchFamily="34" charset="-122"/>
              </a:rPr>
              <a:t>回到</a:t>
            </a:r>
            <a:r>
              <a:rPr kumimoji="1" lang="en-US" altLang="zh-CN" sz="2400" dirty="0">
                <a:latin typeface="Microsoft YaHei Light" panose="020B0502040204020203" pitchFamily="34" charset="-122"/>
                <a:ea typeface="Microsoft YaHei Light" panose="020B0502040204020203" pitchFamily="34" charset="-122"/>
              </a:rPr>
              <a:t>user mode</a:t>
            </a:r>
            <a:r>
              <a:rPr kumimoji="1" lang="zh-CN" altLang="en-US" sz="2400" dirty="0">
                <a:latin typeface="Microsoft YaHei Light" panose="020B0502040204020203" pitchFamily="34" charset="-122"/>
                <a:ea typeface="Microsoft YaHei Light" panose="020B0502040204020203" pitchFamily="34" charset="-122"/>
              </a:rPr>
              <a:t>使用</a:t>
            </a:r>
            <a:r>
              <a:rPr kumimoji="1" lang="en-US" altLang="zh-CN" sz="2400" dirty="0" err="1">
                <a:latin typeface="Microsoft YaHei Light" panose="020B0502040204020203" pitchFamily="34" charset="-122"/>
                <a:ea typeface="Microsoft YaHei Light" panose="020B0502040204020203" pitchFamily="34" charset="-122"/>
              </a:rPr>
              <a:t>sysret</a:t>
            </a:r>
            <a:r>
              <a:rPr kumimoji="1" lang="zh-CN" altLang="en-US" sz="2400" dirty="0">
                <a:latin typeface="Microsoft YaHei Light" panose="020B0502040204020203" pitchFamily="34" charset="-122"/>
                <a:ea typeface="Microsoft YaHei Light" panose="020B0502040204020203" pitchFamily="34" charset="-122"/>
              </a:rPr>
              <a:t>指令</a:t>
            </a:r>
            <a:endParaRPr kumimoji="1" lang="en-US" altLang="zh-CN" sz="2400" dirty="0">
              <a:latin typeface="Microsoft YaHei Light" panose="020B0502040204020203" pitchFamily="34" charset="-122"/>
              <a:ea typeface="Microsoft YaHei Light" panose="020B0502040204020203" pitchFamily="34" charset="-122"/>
            </a:endParaRPr>
          </a:p>
          <a:p>
            <a:pPr lvl="1">
              <a:lnSpc>
                <a:spcPct val="150000"/>
              </a:lnSpc>
            </a:pPr>
            <a:r>
              <a:rPr kumimoji="1" lang="zh-CN" altLang="en-US" sz="2000" dirty="0">
                <a:latin typeface="Microsoft YaHei Light" panose="020B0502040204020203" pitchFamily="34" charset="-122"/>
                <a:ea typeface="Microsoft YaHei Light" panose="020B0502040204020203" pitchFamily="34" charset="-122"/>
              </a:rPr>
              <a:t>作業系統會將返回位址（就是接下來要執行的</a:t>
            </a:r>
            <a:r>
              <a:rPr kumimoji="1" lang="en-US" altLang="zh-CN" sz="2000" dirty="0">
                <a:latin typeface="Microsoft YaHei Light" panose="020B0502040204020203" pitchFamily="34" charset="-122"/>
                <a:ea typeface="Microsoft YaHei Light" panose="020B0502040204020203" pitchFamily="34" charset="-122"/>
              </a:rPr>
              <a:t>user mode</a:t>
            </a:r>
            <a:r>
              <a:rPr kumimoji="1" lang="zh-CN" altLang="en-US" sz="2000" dirty="0">
                <a:latin typeface="Microsoft YaHei Light" panose="020B0502040204020203" pitchFamily="34" charset="-122"/>
                <a:ea typeface="Microsoft YaHei Light" panose="020B0502040204020203" pitchFamily="34" charset="-122"/>
              </a:rPr>
              <a:t>程式碼）放在一個特定的地方（</a:t>
            </a:r>
            <a:r>
              <a:rPr kumimoji="1" lang="en-US" altLang="zh-CN" sz="2000" dirty="0">
                <a:latin typeface="Microsoft YaHei Light" panose="020B0502040204020203" pitchFamily="34" charset="-122"/>
                <a:ea typeface="Microsoft YaHei Light" panose="020B0502040204020203" pitchFamily="34" charset="-122"/>
              </a:rPr>
              <a:t>x64</a:t>
            </a:r>
            <a:r>
              <a:rPr kumimoji="1" lang="zh-CN" altLang="en-US" sz="2000" dirty="0">
                <a:latin typeface="Microsoft YaHei Light" panose="020B0502040204020203" pitchFamily="34" charset="-122"/>
                <a:ea typeface="Microsoft YaHei Light" panose="020B0502040204020203" pitchFamily="34" charset="-122"/>
              </a:rPr>
              <a:t>放在</a:t>
            </a:r>
            <a:r>
              <a:rPr kumimoji="1" lang="en-US" altLang="zh-CN" sz="2000" dirty="0">
                <a:latin typeface="Microsoft YaHei Light" panose="020B0502040204020203" pitchFamily="34" charset="-122"/>
                <a:ea typeface="Microsoft YaHei Light" panose="020B0502040204020203" pitchFamily="34" charset="-122"/>
              </a:rPr>
              <a:t>RCX</a:t>
            </a:r>
            <a:r>
              <a:rPr kumimoji="1" lang="zh-CN" altLang="en-US" sz="2000" dirty="0">
                <a:latin typeface="Microsoft YaHei Light" panose="020B0502040204020203" pitchFamily="34" charset="-122"/>
                <a:ea typeface="Microsoft YaHei Light" panose="020B0502040204020203" pitchFamily="34" charset="-122"/>
              </a:rPr>
              <a:t>暫存器）</a:t>
            </a:r>
            <a:endParaRPr kumimoji="1" lang="en-US" altLang="zh-CN" sz="2000" dirty="0">
              <a:latin typeface="Microsoft YaHei Light" panose="020B0502040204020203" pitchFamily="34" charset="-122"/>
              <a:ea typeface="Microsoft YaHei Light" panose="020B0502040204020203" pitchFamily="34" charset="-122"/>
            </a:endParaRPr>
          </a:p>
          <a:p>
            <a:pPr lvl="1">
              <a:lnSpc>
                <a:spcPct val="150000"/>
              </a:lnSpc>
            </a:pPr>
            <a:r>
              <a:rPr kumimoji="1" lang="en-US" altLang="zh-CN" sz="2000" dirty="0" err="1">
                <a:latin typeface="Microsoft YaHei Light" panose="020B0502040204020203" pitchFamily="34" charset="-122"/>
                <a:ea typeface="Microsoft YaHei Light" panose="020B0502040204020203" pitchFamily="34" charset="-122"/>
              </a:rPr>
              <a:t>sysret</a:t>
            </a:r>
            <a:r>
              <a:rPr kumimoji="1" lang="zh-CN" altLang="en-US" sz="2000" dirty="0">
                <a:latin typeface="Microsoft YaHei Light" panose="020B0502040204020203" pitchFamily="34" charset="-122"/>
                <a:ea typeface="Microsoft YaHei Light" panose="020B0502040204020203" pitchFamily="34" charset="-122"/>
              </a:rPr>
              <a:t>至少同時做下列二件事情：返回</a:t>
            </a:r>
            <a:r>
              <a:rPr kumimoji="1" lang="en-US" altLang="zh-CN" sz="2000" dirty="0">
                <a:latin typeface="Microsoft YaHei Light" panose="020B0502040204020203" pitchFamily="34" charset="-122"/>
                <a:ea typeface="Microsoft YaHei Light" panose="020B0502040204020203" pitchFamily="34" charset="-122"/>
              </a:rPr>
              <a:t>user mode</a:t>
            </a:r>
            <a:r>
              <a:rPr kumimoji="1" lang="zh-CN" altLang="en-US" sz="2000" dirty="0">
                <a:latin typeface="Microsoft YaHei Light" panose="020B0502040204020203" pitchFamily="34" charset="-122"/>
                <a:ea typeface="Microsoft YaHei Light" panose="020B0502040204020203" pitchFamily="34" charset="-122"/>
              </a:rPr>
              <a:t>的程式碼位置、切換為</a:t>
            </a:r>
            <a:r>
              <a:rPr kumimoji="1" lang="en-US" altLang="zh-CN" sz="2000" dirty="0">
                <a:latin typeface="Microsoft YaHei Light" panose="020B0502040204020203" pitchFamily="34" charset="-122"/>
                <a:ea typeface="Microsoft YaHei Light" panose="020B0502040204020203" pitchFamily="34" charset="-122"/>
              </a:rPr>
              <a:t>user mode</a:t>
            </a:r>
          </a:p>
        </p:txBody>
      </p:sp>
    </p:spTree>
    <p:extLst>
      <p:ext uri="{BB962C8B-B14F-4D97-AF65-F5344CB8AC3E}">
        <p14:creationId xmlns:p14="http://schemas.microsoft.com/office/powerpoint/2010/main" val="614593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316BB499-1AD1-D641-9CB5-6EC62454CE3A}"/>
              </a:ext>
            </a:extLst>
          </p:cNvPr>
          <p:cNvSpPr>
            <a:spLocks noGrp="1"/>
          </p:cNvSpPr>
          <p:nvPr>
            <p:ph idx="1"/>
          </p:nvPr>
        </p:nvSpPr>
        <p:spPr/>
        <p:txBody>
          <a:bodyPr/>
          <a:lstStyle/>
          <a:p>
            <a:r>
              <a:rPr kumimoji="1" lang="en-US" altLang="zh-TW" dirty="0" err="1"/>
              <a:t>Nonpreemptive</a:t>
            </a:r>
            <a:r>
              <a:rPr kumimoji="1" lang="en-US" altLang="zh-TW" dirty="0"/>
              <a:t> OS vs. preemptive OS vs. preemptive kernel</a:t>
            </a:r>
          </a:p>
          <a:p>
            <a:r>
              <a:rPr kumimoji="1" lang="zh-TW" altLang="en-US" dirty="0"/>
              <a:t>舉一個流程或應用程式，詳細說明在什麼樣的情況下</a:t>
            </a:r>
            <a:r>
              <a:rPr kumimoji="1" lang="en-US" altLang="zh-TW" dirty="0" err="1"/>
              <a:t>Nonpreemptive</a:t>
            </a:r>
            <a:r>
              <a:rPr kumimoji="1" lang="en-US" altLang="zh-TW" dirty="0"/>
              <a:t> OS</a:t>
            </a:r>
            <a:r>
              <a:rPr kumimoji="1" lang="zh-CN" altLang="en-US" dirty="0"/>
              <a:t>的效能比較好</a:t>
            </a: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3F982C6E-8979-194D-8F67-86575DD5668C}"/>
                  </a:ext>
                </a:extLst>
              </p14:cNvPr>
              <p14:cNvContentPartPr/>
              <p14:nvPr/>
            </p14:nvContentPartPr>
            <p14:xfrm>
              <a:off x="2518920" y="1055160"/>
              <a:ext cx="7482240" cy="5027040"/>
            </p14:xfrm>
          </p:contentPart>
        </mc:Choice>
        <mc:Fallback xmlns="">
          <p:pic>
            <p:nvPicPr>
              <p:cNvPr id="2" name="筆跡 1">
                <a:extLst>
                  <a:ext uri="{FF2B5EF4-FFF2-40B4-BE49-F238E27FC236}">
                    <a16:creationId xmlns:a16="http://schemas.microsoft.com/office/drawing/2014/main" id="{3F982C6E-8979-194D-8F67-86575DD5668C}"/>
                  </a:ext>
                </a:extLst>
              </p:cNvPr>
              <p:cNvPicPr/>
              <p:nvPr/>
            </p:nvPicPr>
            <p:blipFill>
              <a:blip r:embed="rId3"/>
              <a:stretch>
                <a:fillRect/>
              </a:stretch>
            </p:blipFill>
            <p:spPr>
              <a:xfrm>
                <a:off x="2502720" y="1038960"/>
                <a:ext cx="7514640" cy="5059440"/>
              </a:xfrm>
              <a:prstGeom prst="rect">
                <a:avLst/>
              </a:prstGeom>
            </p:spPr>
          </p:pic>
        </mc:Fallback>
      </mc:AlternateContent>
    </p:spTree>
    <p:extLst>
      <p:ext uri="{BB962C8B-B14F-4D97-AF65-F5344CB8AC3E}">
        <p14:creationId xmlns:p14="http://schemas.microsoft.com/office/powerpoint/2010/main" val="2747760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207C0C-9D9F-0244-A4B8-EC3EC1002DA7}"/>
              </a:ext>
            </a:extLst>
          </p:cNvPr>
          <p:cNvSpPr>
            <a:spLocks noGrp="1"/>
          </p:cNvSpPr>
          <p:nvPr>
            <p:ph type="title"/>
          </p:nvPr>
        </p:nvSpPr>
        <p:spPr/>
        <p:txBody>
          <a:bodyPr/>
          <a:lstStyle/>
          <a:p>
            <a:r>
              <a:rPr kumimoji="1" lang="en-US" altLang="zh-TW" dirty="0"/>
              <a:t>SJF</a:t>
            </a:r>
            <a:r>
              <a:rPr kumimoji="1" lang="zh-CN" altLang="en-US" dirty="0"/>
              <a:t>的一些特性</a:t>
            </a:r>
            <a:endParaRPr kumimoji="1" lang="zh-TW" altLang="en-US" dirty="0"/>
          </a:p>
        </p:txBody>
      </p:sp>
      <p:sp>
        <p:nvSpPr>
          <p:cNvPr id="3" name="內容版面配置區 2">
            <a:extLst>
              <a:ext uri="{FF2B5EF4-FFF2-40B4-BE49-F238E27FC236}">
                <a16:creationId xmlns:a16="http://schemas.microsoft.com/office/drawing/2014/main" id="{F969374A-25CA-3D42-B1CE-C2DE969F7E0F}"/>
              </a:ext>
            </a:extLst>
          </p:cNvPr>
          <p:cNvSpPr>
            <a:spLocks noGrp="1"/>
          </p:cNvSpPr>
          <p:nvPr>
            <p:ph idx="1"/>
          </p:nvPr>
        </p:nvSpPr>
        <p:spPr/>
        <p:txBody>
          <a:bodyPr/>
          <a:lstStyle/>
          <a:p>
            <a:pPr>
              <a:lnSpc>
                <a:spcPct val="150000"/>
              </a:lnSpc>
            </a:pPr>
            <a:r>
              <a:rPr kumimoji="1" lang="zh-TW" altLang="en-US" dirty="0"/>
              <a:t>如果只是寫「</a:t>
            </a:r>
            <a:r>
              <a:rPr kumimoji="1" lang="en-US" altLang="zh-TW" dirty="0"/>
              <a:t>SJF</a:t>
            </a:r>
            <a:r>
              <a:rPr kumimoji="1" lang="zh-TW" altLang="en-US" dirty="0"/>
              <a:t>」通常代表</a:t>
            </a:r>
            <a:r>
              <a:rPr kumimoji="1" lang="en-US" altLang="zh-TW" dirty="0"/>
              <a:t>non-preemptable</a:t>
            </a:r>
          </a:p>
          <a:p>
            <a:pPr>
              <a:lnSpc>
                <a:spcPct val="150000"/>
              </a:lnSpc>
            </a:pPr>
            <a:r>
              <a:rPr kumimoji="1" lang="zh-TW" altLang="en-US" dirty="0"/>
              <a:t>「</a:t>
            </a:r>
            <a:r>
              <a:rPr kumimoji="1" lang="en-US" altLang="zh-TW" dirty="0"/>
              <a:t>Preemptive SJF</a:t>
            </a:r>
            <a:r>
              <a:rPr kumimoji="1" lang="zh-TW" altLang="en-US" dirty="0"/>
              <a:t>」又稱之為</a:t>
            </a:r>
            <a:r>
              <a:rPr kumimoji="1" lang="en-US" altLang="zh-TW" dirty="0"/>
              <a:t>shortest remaining time first (SRTF)</a:t>
            </a:r>
          </a:p>
          <a:p>
            <a:pPr>
              <a:lnSpc>
                <a:spcPct val="150000"/>
              </a:lnSpc>
            </a:pPr>
            <a:r>
              <a:rPr kumimoji="1" lang="zh-CN" altLang="en-US" dirty="0"/>
              <a:t>在</a:t>
            </a:r>
            <a:r>
              <a:rPr kumimoji="1" lang="en-US" altLang="zh-CN" dirty="0"/>
              <a:t>average waiting time</a:t>
            </a:r>
            <a:r>
              <a:rPr kumimoji="1" lang="zh-CN" altLang="en-US" dirty="0"/>
              <a:t>方面，</a:t>
            </a:r>
            <a:r>
              <a:rPr kumimoji="1" lang="en-US" altLang="zh-CN" dirty="0"/>
              <a:t>SJF</a:t>
            </a:r>
            <a:r>
              <a:rPr kumimoji="1" lang="zh-CN" altLang="en-US" dirty="0"/>
              <a:t>及</a:t>
            </a:r>
            <a:r>
              <a:rPr kumimoji="1" lang="en-US" altLang="zh-CN" dirty="0"/>
              <a:t>SRTF</a:t>
            </a:r>
            <a:r>
              <a:rPr kumimoji="1" lang="zh-CN" altLang="en-US" dirty="0"/>
              <a:t>分別是</a:t>
            </a:r>
            <a:r>
              <a:rPr kumimoji="1" lang="en-US" altLang="zh-CN" dirty="0"/>
              <a:t>non-preemptable scheduling</a:t>
            </a:r>
            <a:r>
              <a:rPr kumimoji="1" lang="zh-CN" altLang="en-US" dirty="0"/>
              <a:t>和</a:t>
            </a:r>
            <a:r>
              <a:rPr kumimoji="1" lang="en-US" altLang="zh-CN" dirty="0"/>
              <a:t>preemptable scheduling</a:t>
            </a:r>
            <a:r>
              <a:rPr kumimoji="1" lang="zh-CN" altLang="en-US" dirty="0"/>
              <a:t>的最佳演算法</a:t>
            </a:r>
            <a:endParaRPr kumimoji="1" lang="zh-TW" altLang="en-US" dirty="0"/>
          </a:p>
        </p:txBody>
      </p:sp>
    </p:spTree>
    <p:extLst>
      <p:ext uri="{BB962C8B-B14F-4D97-AF65-F5344CB8AC3E}">
        <p14:creationId xmlns:p14="http://schemas.microsoft.com/office/powerpoint/2010/main" val="2750873444"/>
      </p:ext>
    </p:extLst>
  </p:cSld>
  <p:clrMapOvr>
    <a:masterClrMapping/>
  </p:clrMapOvr>
  <mc:AlternateContent xmlns:mc="http://schemas.openxmlformats.org/markup-compatibility/2006" xmlns:p14="http://schemas.microsoft.com/office/powerpoint/2010/main">
    <mc:Choice Requires="p14">
      <p:transition spd="slow" p14:dur="2000" advTm="136176"/>
    </mc:Choice>
    <mc:Fallback xmlns="">
      <p:transition spd="slow" advTm="136176"/>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46A4508-7E2C-584B-A4CF-D7366093E8C5}"/>
              </a:ext>
            </a:extLst>
          </p:cNvPr>
          <p:cNvSpPr/>
          <p:nvPr/>
        </p:nvSpPr>
        <p:spPr>
          <a:xfrm>
            <a:off x="3845895" y="4443247"/>
            <a:ext cx="2808312" cy="1913103"/>
          </a:xfrm>
          <a:prstGeom prst="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Waiting</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(semaphore)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 name="標題 1">
            <a:extLst>
              <a:ext uri="{FF2B5EF4-FFF2-40B4-BE49-F238E27FC236}">
                <a16:creationId xmlns:a16="http://schemas.microsoft.com/office/drawing/2014/main" id="{0C73543C-B445-3741-8BBB-8850774A9D2A}"/>
              </a:ext>
            </a:extLst>
          </p:cNvPr>
          <p:cNvSpPr>
            <a:spLocks noGrp="1"/>
          </p:cNvSpPr>
          <p:nvPr>
            <p:ph type="title"/>
          </p:nvPr>
        </p:nvSpPr>
        <p:spPr>
          <a:xfrm>
            <a:off x="609600" y="274638"/>
            <a:ext cx="10972800" cy="1143000"/>
          </a:xfrm>
        </p:spPr>
        <p:txBody>
          <a:bodyPr/>
          <a:lstStyle/>
          <a:p>
            <a:r>
              <a:rPr kumimoji="1" lang="en-US" altLang="zh-TW" dirty="0"/>
              <a:t>Task &amp; scheduling</a:t>
            </a:r>
            <a:endParaRPr kumimoji="1" lang="zh-TW" altLang="en-US" dirty="0"/>
          </a:p>
        </p:txBody>
      </p:sp>
      <p:sp>
        <p:nvSpPr>
          <p:cNvPr id="5" name="橢圓 4">
            <a:extLst>
              <a:ext uri="{FF2B5EF4-FFF2-40B4-BE49-F238E27FC236}">
                <a16:creationId xmlns:a16="http://schemas.microsoft.com/office/drawing/2014/main" id="{D8749547-D4FE-D247-B6E1-E682D76F8D78}"/>
              </a:ext>
            </a:extLst>
          </p:cNvPr>
          <p:cNvSpPr/>
          <p:nvPr/>
        </p:nvSpPr>
        <p:spPr>
          <a:xfrm>
            <a:off x="533527" y="2060848"/>
            <a:ext cx="1872208"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New</a:t>
            </a:r>
          </a:p>
          <a:p>
            <a:pPr algn="ctr"/>
            <a:r>
              <a:rPr kumimoji="1" lang="en-US" altLang="zh-TW" dirty="0">
                <a:latin typeface="Microsoft YaHei Light" panose="020B0502040204020203" pitchFamily="34" charset="-122"/>
                <a:ea typeface="Microsoft YaHei Light" panose="020B0502040204020203" pitchFamily="34" charset="-122"/>
              </a:rPr>
              <a:t>(fork, clone)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橢圓 5">
            <a:extLst>
              <a:ext uri="{FF2B5EF4-FFF2-40B4-BE49-F238E27FC236}">
                <a16:creationId xmlns:a16="http://schemas.microsoft.com/office/drawing/2014/main" id="{FD7B4245-2982-8642-8E8B-91EA9CB57773}"/>
              </a:ext>
            </a:extLst>
          </p:cNvPr>
          <p:cNvSpPr/>
          <p:nvPr/>
        </p:nvSpPr>
        <p:spPr>
          <a:xfrm>
            <a:off x="2765775"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runnable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橢圓 6">
            <a:extLst>
              <a:ext uri="{FF2B5EF4-FFF2-40B4-BE49-F238E27FC236}">
                <a16:creationId xmlns:a16="http://schemas.microsoft.com/office/drawing/2014/main" id="{410E2B10-ADA6-BA4E-892E-38A74C14984B}"/>
              </a:ext>
            </a:extLst>
          </p:cNvPr>
          <p:cNvSpPr/>
          <p:nvPr/>
        </p:nvSpPr>
        <p:spPr>
          <a:xfrm>
            <a:off x="5718103"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running</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F2FECDC2-77C4-E44C-ADC2-52401F78182C}"/>
              </a:ext>
            </a:extLst>
          </p:cNvPr>
          <p:cNvSpPr/>
          <p:nvPr/>
        </p:nvSpPr>
        <p:spPr>
          <a:xfrm>
            <a:off x="4205935" y="4797152"/>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interruptible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F1B67F68-DF2B-A144-B3F0-7D3A5887972B}"/>
              </a:ext>
            </a:extLst>
          </p:cNvPr>
          <p:cNvSpPr/>
          <p:nvPr/>
        </p:nvSpPr>
        <p:spPr>
          <a:xfrm>
            <a:off x="4205935" y="5445224"/>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uninterruptible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2" name="肘形接點 11">
            <a:extLst>
              <a:ext uri="{FF2B5EF4-FFF2-40B4-BE49-F238E27FC236}">
                <a16:creationId xmlns:a16="http://schemas.microsoft.com/office/drawing/2014/main" id="{BEA7D4CC-4407-F54C-8CE1-856DD15C2F94}"/>
              </a:ext>
            </a:extLst>
          </p:cNvPr>
          <p:cNvCxnSpPr>
            <a:stCxn id="6" idx="7"/>
            <a:endCxn id="7" idx="1"/>
          </p:cNvCxnSpPr>
          <p:nvPr/>
        </p:nvCxnSpPr>
        <p:spPr>
          <a:xfrm rot="5400000" flipH="1" flipV="1">
            <a:off x="5034027" y="2122912"/>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2">
            <a:extLst>
              <a:ext uri="{FF2B5EF4-FFF2-40B4-BE49-F238E27FC236}">
                <a16:creationId xmlns:a16="http://schemas.microsoft.com/office/drawing/2014/main" id="{FE812F5A-3C10-834F-9E35-ECB0AB8B0839}"/>
              </a:ext>
            </a:extLst>
          </p:cNvPr>
          <p:cNvCxnSpPr>
            <a:cxnSpLocks/>
            <a:stCxn id="7" idx="3"/>
            <a:endCxn id="6" idx="5"/>
          </p:cNvCxnSpPr>
          <p:nvPr/>
        </p:nvCxnSpPr>
        <p:spPr>
          <a:xfrm rot="5400000">
            <a:off x="5034027" y="2733920"/>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44C64581-BE0B-BF49-B8C0-E8020954CFFA}"/>
              </a:ext>
            </a:extLst>
          </p:cNvPr>
          <p:cNvSpPr/>
          <p:nvPr/>
        </p:nvSpPr>
        <p:spPr>
          <a:xfrm>
            <a:off x="7928187" y="2059616"/>
            <a:ext cx="1858078"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Terminate</a:t>
            </a:r>
          </a:p>
          <a:p>
            <a:pPr algn="ctr"/>
            <a:r>
              <a:rPr kumimoji="1" lang="en-US" altLang="zh-TW" dirty="0">
                <a:latin typeface="Microsoft YaHei Light" panose="020B0502040204020203" pitchFamily="34" charset="-122"/>
                <a:ea typeface="Microsoft YaHei Light" panose="020B0502040204020203" pitchFamily="34" charset="-122"/>
              </a:rPr>
              <a:t>(zombie)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0" name="曲線接點 19">
            <a:extLst>
              <a:ext uri="{FF2B5EF4-FFF2-40B4-BE49-F238E27FC236}">
                <a16:creationId xmlns:a16="http://schemas.microsoft.com/office/drawing/2014/main" id="{846AB476-7F4B-974C-9047-8787EC6BDD6E}"/>
              </a:ext>
            </a:extLst>
          </p:cNvPr>
          <p:cNvCxnSpPr>
            <a:endCxn id="6" idx="1"/>
          </p:cNvCxnSpPr>
          <p:nvPr/>
        </p:nvCxnSpPr>
        <p:spPr>
          <a:xfrm>
            <a:off x="2405735" y="2492896"/>
            <a:ext cx="592037" cy="54608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曲線接點 20">
            <a:extLst>
              <a:ext uri="{FF2B5EF4-FFF2-40B4-BE49-F238E27FC236}">
                <a16:creationId xmlns:a16="http://schemas.microsoft.com/office/drawing/2014/main" id="{17D2FEB1-1021-9441-9B9F-62A8447D214B}"/>
              </a:ext>
            </a:extLst>
          </p:cNvPr>
          <p:cNvCxnSpPr>
            <a:cxnSpLocks/>
            <a:stCxn id="7" idx="7"/>
            <a:endCxn id="18" idx="2"/>
          </p:cNvCxnSpPr>
          <p:nvPr/>
        </p:nvCxnSpPr>
        <p:spPr>
          <a:xfrm rot="5400000" flipH="1" flipV="1">
            <a:off x="7225574" y="2336373"/>
            <a:ext cx="547321" cy="85790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曲線接點 23">
            <a:extLst>
              <a:ext uri="{FF2B5EF4-FFF2-40B4-BE49-F238E27FC236}">
                <a16:creationId xmlns:a16="http://schemas.microsoft.com/office/drawing/2014/main" id="{3D0EF1C7-BDD2-B34C-9E4C-0B314DFDE93F}"/>
              </a:ext>
            </a:extLst>
          </p:cNvPr>
          <p:cNvCxnSpPr>
            <a:cxnSpLocks/>
            <a:stCxn id="7" idx="6"/>
            <a:endCxn id="10" idx="3"/>
          </p:cNvCxnSpPr>
          <p:nvPr/>
        </p:nvCxnSpPr>
        <p:spPr>
          <a:xfrm flipH="1">
            <a:off x="6654207" y="3344489"/>
            <a:ext cx="648072" cy="2055310"/>
          </a:xfrm>
          <a:prstGeom prst="curvedConnector3">
            <a:avLst>
              <a:gd name="adj1" fmla="val -352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曲線接點 27">
            <a:extLst>
              <a:ext uri="{FF2B5EF4-FFF2-40B4-BE49-F238E27FC236}">
                <a16:creationId xmlns:a16="http://schemas.microsoft.com/office/drawing/2014/main" id="{ED9A8F78-7ACB-AE4C-8C1F-3B9839494ED9}"/>
              </a:ext>
            </a:extLst>
          </p:cNvPr>
          <p:cNvCxnSpPr>
            <a:cxnSpLocks/>
            <a:stCxn id="10" idx="1"/>
            <a:endCxn id="6" idx="2"/>
          </p:cNvCxnSpPr>
          <p:nvPr/>
        </p:nvCxnSpPr>
        <p:spPr>
          <a:xfrm rot="10800000">
            <a:off x="2765775" y="3344489"/>
            <a:ext cx="1080120" cy="2055310"/>
          </a:xfrm>
          <a:prstGeom prst="curvedConnector3">
            <a:avLst>
              <a:gd name="adj1" fmla="val 12116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5140F94A-C40E-164F-9769-C51587D888D4}"/>
              </a:ext>
            </a:extLst>
          </p:cNvPr>
          <p:cNvSpPr txBox="1"/>
          <p:nvPr/>
        </p:nvSpPr>
        <p:spPr>
          <a:xfrm>
            <a:off x="47328" y="5648010"/>
            <a:ext cx="3763293" cy="646331"/>
          </a:xfrm>
          <a:prstGeom prst="rect">
            <a:avLst/>
          </a:prstGeom>
          <a:noFill/>
        </p:spPr>
        <p:txBody>
          <a:bodyPr wrap="square" rtlCol="0">
            <a:spAutoFit/>
          </a:bodyPr>
          <a:lstStyle/>
          <a:p>
            <a:pPr algn="r"/>
            <a:r>
              <a:rPr kumimoji="1" lang="en-US" altLang="zh-TW" dirty="0">
                <a:latin typeface="Microsoft YaHei Light" panose="020B0502040204020203" pitchFamily="34" charset="-122"/>
                <a:ea typeface="Microsoft YaHei Light" panose="020B0502040204020203" pitchFamily="34" charset="-122"/>
              </a:rPr>
              <a:t>interruptible</a:t>
            </a:r>
            <a:r>
              <a:rPr kumimoji="1" lang="zh-CN" altLang="en-US" dirty="0">
                <a:latin typeface="Microsoft YaHei Light" panose="020B0502040204020203" pitchFamily="34" charset="-122"/>
                <a:ea typeface="Microsoft YaHei Light" panose="020B0502040204020203" pitchFamily="34" charset="-122"/>
              </a:rPr>
              <a:t>及</a:t>
            </a:r>
            <a:r>
              <a:rPr kumimoji="1" lang="en-US" altLang="zh-TW" dirty="0">
                <a:latin typeface="Microsoft YaHei Light" panose="020B0502040204020203" pitchFamily="34" charset="-122"/>
                <a:ea typeface="Microsoft YaHei Light" panose="020B0502040204020203" pitchFamily="34" charset="-122"/>
              </a:rPr>
              <a:t>uninterruptible</a:t>
            </a:r>
            <a:r>
              <a:rPr kumimoji="1" lang="zh-TW" altLang="en-US" dirty="0">
                <a:latin typeface="Microsoft YaHei Light" panose="020B0502040204020203" pitchFamily="34" charset="-122"/>
                <a:ea typeface="Microsoft YaHei Light" panose="020B0502040204020203" pitchFamily="34" charset="-122"/>
              </a:rPr>
              <a:t>影響</a:t>
            </a:r>
            <a:r>
              <a:rPr kumimoji="1" lang="en-US" altLang="zh-TW" dirty="0">
                <a:latin typeface="Microsoft YaHei Light" panose="020B0502040204020203" pitchFamily="34" charset="-122"/>
                <a:ea typeface="Microsoft YaHei Light" panose="020B0502040204020203" pitchFamily="34" charset="-122"/>
              </a:rPr>
              <a:t>signal</a:t>
            </a:r>
            <a:r>
              <a:rPr kumimoji="1" lang="zh-CN" altLang="en-US" dirty="0">
                <a:latin typeface="Microsoft YaHei Light" panose="020B0502040204020203" pitchFamily="34" charset="-122"/>
                <a:ea typeface="Microsoft YaHei Light" panose="020B0502040204020203" pitchFamily="34" charset="-122"/>
              </a:rPr>
              <a:t>的行為</a:t>
            </a:r>
            <a:endParaRPr kumimoji="1" lang="zh-TW" altLang="en-US" dirty="0">
              <a:latin typeface="Microsoft YaHei Light" panose="020B0502040204020203" pitchFamily="34" charset="-122"/>
              <a:ea typeface="Microsoft YaHei Light" panose="020B0502040204020203" pitchFamily="34" charset="-122"/>
            </a:endParaRPr>
          </a:p>
        </p:txBody>
      </p:sp>
      <p:pic>
        <p:nvPicPr>
          <p:cNvPr id="27" name="圖片 26">
            <a:extLst>
              <a:ext uri="{FF2B5EF4-FFF2-40B4-BE49-F238E27FC236}">
                <a16:creationId xmlns:a16="http://schemas.microsoft.com/office/drawing/2014/main" id="{7DEC88EA-507E-F441-BB81-D49311D508DB}"/>
              </a:ext>
            </a:extLst>
          </p:cNvPr>
          <p:cNvPicPr>
            <a:picLocks noChangeAspect="1"/>
          </p:cNvPicPr>
          <p:nvPr/>
        </p:nvPicPr>
        <p:blipFill>
          <a:blip r:embed="rId2"/>
          <a:stretch>
            <a:fillRect/>
          </a:stretch>
        </p:blipFill>
        <p:spPr>
          <a:xfrm>
            <a:off x="4539841" y="2290162"/>
            <a:ext cx="923942" cy="910083"/>
          </a:xfrm>
          <a:prstGeom prst="rect">
            <a:avLst/>
          </a:prstGeom>
        </p:spPr>
      </p:pic>
      <p:sp>
        <p:nvSpPr>
          <p:cNvPr id="29" name="文字方塊 28">
            <a:extLst>
              <a:ext uri="{FF2B5EF4-FFF2-40B4-BE49-F238E27FC236}">
                <a16:creationId xmlns:a16="http://schemas.microsoft.com/office/drawing/2014/main" id="{E6E1BC06-CF11-9740-A7F6-365BE04658F4}"/>
              </a:ext>
            </a:extLst>
          </p:cNvPr>
          <p:cNvSpPr txBox="1"/>
          <p:nvPr/>
        </p:nvSpPr>
        <p:spPr>
          <a:xfrm>
            <a:off x="8040624" y="3994257"/>
            <a:ext cx="3810000" cy="21332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在</a:t>
            </a:r>
            <a:r>
              <a:rPr lang="zh-TW" altLang="en-US" dirty="0">
                <a:latin typeface="Microsoft YaHei Light" panose="020B0502040204020203" pitchFamily="34" charset="-122"/>
                <a:ea typeface="Microsoft YaHei Light" panose="020B0502040204020203" pitchFamily="34" charset="-122"/>
              </a:rPr>
              <a:t>❤️的地方，</a:t>
            </a:r>
            <a:r>
              <a:rPr lang="en-US" altLang="zh-TW" dirty="0">
                <a:latin typeface="Microsoft YaHei Light" panose="020B0502040204020203" pitchFamily="34" charset="-122"/>
                <a:ea typeface="Microsoft YaHei Light" panose="020B0502040204020203" pitchFamily="34" charset="-122"/>
              </a:rPr>
              <a:t>OS scheduler</a:t>
            </a:r>
            <a:r>
              <a:rPr lang="zh-CN" altLang="en-US" dirty="0">
                <a:latin typeface="Microsoft YaHei Light" panose="020B0502040204020203" pitchFamily="34" charset="-122"/>
                <a:ea typeface="Microsoft YaHei Light" panose="020B0502040204020203" pitchFamily="34" charset="-122"/>
              </a:rPr>
              <a:t>必須決定接下來要執行哪一個</a:t>
            </a:r>
            <a:r>
              <a:rPr lang="en-US" altLang="zh-CN" dirty="0">
                <a:latin typeface="Microsoft YaHei Light" panose="020B0502040204020203" pitchFamily="34" charset="-122"/>
                <a:ea typeface="Microsoft YaHei Light" panose="020B0502040204020203" pitchFamily="34" charset="-122"/>
              </a:rPr>
              <a:t>task</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如果系統使用</a:t>
            </a:r>
            <a:r>
              <a:rPr lang="en-US" altLang="zh-CN" dirty="0">
                <a:latin typeface="Microsoft YaHei Light" panose="020B0502040204020203" pitchFamily="34" charset="-122"/>
                <a:ea typeface="Microsoft YaHei Light" panose="020B0502040204020203" pitchFamily="34" charset="-122"/>
              </a:rPr>
              <a:t>SJF</a:t>
            </a:r>
            <a:r>
              <a:rPr lang="zh-CN" altLang="en-US" dirty="0">
                <a:latin typeface="Microsoft YaHei Light" panose="020B0502040204020203" pitchFamily="34" charset="-122"/>
                <a:ea typeface="Microsoft YaHei Light" panose="020B0502040204020203" pitchFamily="34" charset="-122"/>
              </a:rPr>
              <a:t>演算法，那麼我們要如何知道他接下來的執行時間呢？</a:t>
            </a:r>
            <a:endParaRPr kumimoji="1" lang="en-US" altLang="zh-TW" dirty="0">
              <a:latin typeface="Microsoft YaHei Light" panose="020B0502040204020203" pitchFamily="34" charset="-122"/>
              <a:ea typeface="Microsoft YaHei Light" panose="020B0502040204020203" pitchFamily="34" charset="-122"/>
            </a:endParaRPr>
          </a:p>
        </p:txBody>
      </p:sp>
      <p:sp>
        <p:nvSpPr>
          <p:cNvPr id="25" name="三角形 24">
            <a:extLst>
              <a:ext uri="{FF2B5EF4-FFF2-40B4-BE49-F238E27FC236}">
                <a16:creationId xmlns:a16="http://schemas.microsoft.com/office/drawing/2014/main" id="{BCD45B87-BDCC-654D-94E0-BCA7D611EF72}"/>
              </a:ext>
            </a:extLst>
          </p:cNvPr>
          <p:cNvSpPr/>
          <p:nvPr/>
        </p:nvSpPr>
        <p:spPr>
          <a:xfrm>
            <a:off x="7185629" y="2513542"/>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6" name="矩形 25">
            <a:extLst>
              <a:ext uri="{FF2B5EF4-FFF2-40B4-BE49-F238E27FC236}">
                <a16:creationId xmlns:a16="http://schemas.microsoft.com/office/drawing/2014/main" id="{A88A7614-1AC6-8845-B003-DCC1E9BC3A53}"/>
              </a:ext>
            </a:extLst>
          </p:cNvPr>
          <p:cNvSpPr/>
          <p:nvPr/>
        </p:nvSpPr>
        <p:spPr>
          <a:xfrm>
            <a:off x="4900500" y="3832239"/>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0" name="矩形 29">
            <a:extLst>
              <a:ext uri="{FF2B5EF4-FFF2-40B4-BE49-F238E27FC236}">
                <a16:creationId xmlns:a16="http://schemas.microsoft.com/office/drawing/2014/main" id="{C9F574F6-73D1-D744-B937-9AF90762C1A2}"/>
              </a:ext>
            </a:extLst>
          </p:cNvPr>
          <p:cNvSpPr/>
          <p:nvPr/>
        </p:nvSpPr>
        <p:spPr>
          <a:xfrm>
            <a:off x="2487365" y="4533788"/>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1" name="矩形 30">
            <a:extLst>
              <a:ext uri="{FF2B5EF4-FFF2-40B4-BE49-F238E27FC236}">
                <a16:creationId xmlns:a16="http://schemas.microsoft.com/office/drawing/2014/main" id="{46612735-9AA1-8B4B-9174-33C65740DE1E}"/>
              </a:ext>
            </a:extLst>
          </p:cNvPr>
          <p:cNvSpPr/>
          <p:nvPr/>
        </p:nvSpPr>
        <p:spPr>
          <a:xfrm>
            <a:off x="2621981" y="2502212"/>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36" name="三角形 32">
            <a:extLst>
              <a:ext uri="{FF2B5EF4-FFF2-40B4-BE49-F238E27FC236}">
                <a16:creationId xmlns:a16="http://schemas.microsoft.com/office/drawing/2014/main" id="{4C821DF4-A05B-6643-9585-84F7549431D1}"/>
              </a:ext>
            </a:extLst>
          </p:cNvPr>
          <p:cNvSpPr/>
          <p:nvPr/>
        </p:nvSpPr>
        <p:spPr>
          <a:xfrm>
            <a:off x="7302279" y="4368915"/>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69A353D-7039-534E-8F58-8728857EAFAF}"/>
                  </a:ext>
                </a:extLst>
              </p14:cNvPr>
              <p14:cNvContentPartPr/>
              <p14:nvPr/>
            </p14:nvContentPartPr>
            <p14:xfrm>
              <a:off x="3586320" y="2002320"/>
              <a:ext cx="2360160" cy="1390320"/>
            </p14:xfrm>
          </p:contentPart>
        </mc:Choice>
        <mc:Fallback xmlns="">
          <p:pic>
            <p:nvPicPr>
              <p:cNvPr id="3" name="筆跡 2">
                <a:extLst>
                  <a:ext uri="{FF2B5EF4-FFF2-40B4-BE49-F238E27FC236}">
                    <a16:creationId xmlns:a16="http://schemas.microsoft.com/office/drawing/2014/main" id="{669A353D-7039-534E-8F58-8728857EAFAF}"/>
                  </a:ext>
                </a:extLst>
              </p:cNvPr>
              <p:cNvPicPr/>
              <p:nvPr/>
            </p:nvPicPr>
            <p:blipFill>
              <a:blip r:embed="rId4"/>
              <a:stretch>
                <a:fillRect/>
              </a:stretch>
            </p:blipFill>
            <p:spPr>
              <a:xfrm>
                <a:off x="3570120" y="1986120"/>
                <a:ext cx="2392560" cy="1422720"/>
              </a:xfrm>
              <a:prstGeom prst="rect">
                <a:avLst/>
              </a:prstGeom>
            </p:spPr>
          </p:pic>
        </mc:Fallback>
      </mc:AlternateContent>
    </p:spTree>
    <p:extLst>
      <p:ext uri="{BB962C8B-B14F-4D97-AF65-F5344CB8AC3E}">
        <p14:creationId xmlns:p14="http://schemas.microsoft.com/office/powerpoint/2010/main" val="2387680851"/>
      </p:ext>
    </p:extLst>
  </p:cSld>
  <p:clrMapOvr>
    <a:masterClrMapping/>
  </p:clrMapOvr>
  <mc:AlternateContent xmlns:mc="http://schemas.openxmlformats.org/markup-compatibility/2006" xmlns:p14="http://schemas.microsoft.com/office/powerpoint/2010/main">
    <mc:Choice Requires="p14">
      <p:transition spd="slow" p14:dur="2000" advTm="138984"/>
    </mc:Choice>
    <mc:Fallback xmlns="">
      <p:transition spd="slow" advTm="138984"/>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AE4F0-68C0-9A4F-A3C8-27199E84B2D4}"/>
              </a:ext>
            </a:extLst>
          </p:cNvPr>
          <p:cNvSpPr>
            <a:spLocks noGrp="1"/>
          </p:cNvSpPr>
          <p:nvPr>
            <p:ph type="title"/>
          </p:nvPr>
        </p:nvSpPr>
        <p:spPr/>
        <p:txBody>
          <a:bodyPr/>
          <a:lstStyle/>
          <a:p>
            <a:r>
              <a:rPr kumimoji="1" lang="zh-TW" altLang="en-US" dirty="0"/>
              <a:t>預估執行時間</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E33C958-4E4A-3946-8B0F-40CE095F60FB}"/>
                  </a:ext>
                </a:extLst>
              </p:cNvPr>
              <p:cNvSpPr>
                <a:spLocks noGrp="1"/>
              </p:cNvSpPr>
              <p:nvPr>
                <p:ph idx="1"/>
              </p:nvPr>
            </p:nvSpPr>
            <p:spPr/>
            <p:txBody>
              <a:bodyPr/>
              <a:lstStyle/>
              <a:p>
                <a:r>
                  <a:rPr kumimoji="1" lang="zh-TW" altLang="en-US" dirty="0"/>
                  <a:t>如前所述，一個</a:t>
                </a:r>
                <a:r>
                  <a:rPr kumimoji="1" lang="en-US" altLang="zh-TW" dirty="0"/>
                  <a:t>task</a:t>
                </a:r>
                <a:r>
                  <a:rPr kumimoji="1" lang="zh-CN" altLang="en-US" dirty="0"/>
                  <a:t>的生命週期中分為二種情況</a:t>
                </a:r>
                <a:endParaRPr kumimoji="1" lang="en-US" altLang="zh-CN" dirty="0"/>
              </a:p>
              <a:p>
                <a:pPr lvl="1"/>
                <a:r>
                  <a:rPr kumimoji="1" lang="zh-CN" altLang="en-US" dirty="0"/>
                  <a:t>正在使用</a:t>
                </a:r>
                <a:r>
                  <a:rPr kumimoji="1" lang="en-US" altLang="zh-CN" dirty="0"/>
                  <a:t>CPU</a:t>
                </a:r>
              </a:p>
              <a:p>
                <a:pPr lvl="1"/>
                <a:r>
                  <a:rPr kumimoji="1" lang="zh-CN" altLang="en-US" dirty="0"/>
                  <a:t>在等待（例如：等待</a:t>
                </a:r>
                <a:r>
                  <a:rPr kumimoji="1" lang="en-US" altLang="zh-CN" dirty="0"/>
                  <a:t>mutex</a:t>
                </a:r>
                <a:r>
                  <a:rPr kumimoji="1" lang="zh-CN" altLang="en-US" dirty="0"/>
                  <a:t>、等待</a:t>
                </a:r>
                <a:r>
                  <a:rPr kumimoji="1" lang="en-US" altLang="zh-CN" dirty="0"/>
                  <a:t>I/O</a:t>
                </a:r>
                <a:r>
                  <a:rPr kumimoji="1" lang="zh-CN" altLang="en-US" dirty="0"/>
                  <a:t>等）</a:t>
                </a:r>
                <a:endParaRPr kumimoji="1" lang="en-US" altLang="zh-CN" dirty="0"/>
              </a:p>
              <a:p>
                <a:r>
                  <a:rPr kumimoji="1" lang="zh-CN" altLang="en-US" dirty="0"/>
                  <a:t>依照這個</a:t>
                </a:r>
                <a:r>
                  <a:rPr kumimoji="1" lang="en-US" altLang="zh-CN" dirty="0"/>
                  <a:t>task</a:t>
                </a:r>
                <a:r>
                  <a:rPr kumimoji="1" lang="zh-CN" altLang="en-US" dirty="0"/>
                  <a:t>以前使用的</a:t>
                </a:r>
                <a:r>
                  <a:rPr kumimoji="1" lang="en-US" altLang="zh-CN" dirty="0"/>
                  <a:t>CPU</a:t>
                </a:r>
                <a:r>
                  <a:rPr kumimoji="1" lang="zh-CN" altLang="en-US" dirty="0"/>
                  <a:t>的時間的多寡，預測這次使用</a:t>
                </a:r>
                <a:r>
                  <a:rPr kumimoji="1" lang="en-US" altLang="zh-CN" dirty="0"/>
                  <a:t>CPU</a:t>
                </a:r>
                <a:r>
                  <a:rPr kumimoji="1" lang="zh-CN" altLang="en-US" dirty="0"/>
                  <a:t>時間的多寡，例如底下公式：</a:t>
                </a:r>
                <a:endParaRPr kumimoji="1" lang="en-US" altLang="zh-CN" dirty="0"/>
              </a:p>
              <a:p>
                <a:pPr lvl="1"/>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𝜏</m:t>
                        </m:r>
                      </m:e>
                      <m:sub>
                        <m:r>
                          <a:rPr kumimoji="1" lang="en-US" altLang="zh-TW" b="0" i="1" smtClean="0">
                            <a:latin typeface="Cambria Math" panose="02040503050406030204" pitchFamily="18" charset="0"/>
                            <a:ea typeface="Cambria Math" panose="02040503050406030204" pitchFamily="18" charset="0"/>
                          </a:rPr>
                          <m:t>𝑥</m:t>
                        </m:r>
                      </m:sub>
                    </m:sSub>
                  </m:oMath>
                </a14:m>
                <a:r>
                  <a:rPr kumimoji="1" lang="zh-CN" altLang="en-US" dirty="0"/>
                  <a:t>是預測的第「</a:t>
                </a:r>
                <a:r>
                  <a:rPr kumimoji="1" lang="en-US" altLang="zh-CN" dirty="0"/>
                  <a:t>x</a:t>
                </a:r>
                <a:r>
                  <a:rPr kumimoji="1" lang="zh-CN" altLang="en-US" dirty="0"/>
                  <a:t>」次的</a:t>
                </a:r>
                <a:r>
                  <a:rPr kumimoji="1" lang="en-US" altLang="zh-CN" dirty="0"/>
                  <a:t>CPU</a:t>
                </a:r>
                <a:r>
                  <a:rPr kumimoji="1" lang="zh-CN" altLang="en-US" dirty="0"/>
                  <a:t>時間</a:t>
                </a:r>
                <a:endParaRPr kumimoji="1" lang="en-US" altLang="zh-CN" dirty="0"/>
              </a:p>
              <a:p>
                <a:pPr lvl="1"/>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𝑡</m:t>
                        </m:r>
                      </m:e>
                      <m:sub>
                        <m:r>
                          <a:rPr kumimoji="1" lang="en-US" altLang="zh-TW" i="1">
                            <a:latin typeface="Cambria Math" panose="02040503050406030204" pitchFamily="18" charset="0"/>
                            <a:ea typeface="Cambria Math" panose="02040503050406030204" pitchFamily="18" charset="0"/>
                          </a:rPr>
                          <m:t>𝑛</m:t>
                        </m:r>
                      </m:sub>
                    </m:sSub>
                  </m:oMath>
                </a14:m>
                <a:r>
                  <a:rPr kumimoji="1" lang="zh-CN" altLang="en-US" dirty="0"/>
                  <a:t>是上一次的</a:t>
                </a:r>
                <a:r>
                  <a:rPr kumimoji="1" lang="en-US" altLang="zh-CN" dirty="0"/>
                  <a:t>CPU</a:t>
                </a:r>
                <a:r>
                  <a:rPr kumimoji="1" lang="zh-CN" altLang="en-US" dirty="0"/>
                  <a:t>時間</a:t>
                </a:r>
                <a:endParaRPr kumimoji="1" lang="en-US" altLang="zh-CN" dirty="0"/>
              </a:p>
              <a:p>
                <a:pPr lvl="1"/>
                <a:r>
                  <a:rPr kumimoji="1" lang="zh-CN" altLang="en-US" dirty="0">
                    <a:solidFill>
                      <a:srgbClr val="FF0000"/>
                    </a:solidFill>
                  </a:rPr>
                  <a:t>這個公式與</a:t>
                </a:r>
                <a:r>
                  <a:rPr kumimoji="1" lang="en-US" altLang="zh-CN" dirty="0">
                    <a:solidFill>
                      <a:srgbClr val="FF0000"/>
                    </a:solidFill>
                  </a:rPr>
                  <a:t>Linux 2.4</a:t>
                </a:r>
                <a:r>
                  <a:rPr kumimoji="1" lang="zh-CN" altLang="en-US" dirty="0">
                    <a:solidFill>
                      <a:srgbClr val="FF0000"/>
                    </a:solidFill>
                  </a:rPr>
                  <a:t>所使用的方法很類似</a:t>
                </a:r>
                <a:endParaRPr kumimoji="1" lang="en-US" altLang="zh-CN" dirty="0">
                  <a:solidFill>
                    <a:srgbClr val="FF0000"/>
                  </a:solidFill>
                </a:endParaRPr>
              </a:p>
            </p:txBody>
          </p:sp>
        </mc:Choice>
        <mc:Fallback xmlns="">
          <p:sp>
            <p:nvSpPr>
              <p:cNvPr id="3" name="內容版面配置區 2">
                <a:extLst>
                  <a:ext uri="{FF2B5EF4-FFF2-40B4-BE49-F238E27FC236}">
                    <a16:creationId xmlns:a16="http://schemas.microsoft.com/office/drawing/2014/main" id="{DE33C958-4E4A-3946-8B0F-40CE095F60FB}"/>
                  </a:ext>
                </a:extLst>
              </p:cNvPr>
              <p:cNvSpPr>
                <a:spLocks noGrp="1" noRot="1" noChangeAspect="1" noMove="1" noResize="1" noEditPoints="1" noAdjustHandles="1" noChangeArrowheads="1" noChangeShapeType="1" noTextEdit="1"/>
              </p:cNvSpPr>
              <p:nvPr>
                <p:ph idx="1"/>
              </p:nvPr>
            </p:nvSpPr>
            <p:spPr>
              <a:blipFill>
                <a:blip r:embed="rId4"/>
                <a:stretch>
                  <a:fillRect l="-1043"/>
                </a:stretch>
              </a:blipFill>
            </p:spPr>
            <p:txBody>
              <a:bodyPr/>
              <a:lstStyle/>
              <a:p>
                <a:r>
                  <a:rPr lang="en-US">
                    <a:noFill/>
                  </a:rPr>
                  <a:t> </a:t>
                </a:r>
              </a:p>
            </p:txBody>
          </p:sp>
        </mc:Fallback>
      </mc:AlternateContent>
      <p:grpSp>
        <p:nvGrpSpPr>
          <p:cNvPr id="7" name="群組 6">
            <a:extLst>
              <a:ext uri="{FF2B5EF4-FFF2-40B4-BE49-F238E27FC236}">
                <a16:creationId xmlns:a16="http://schemas.microsoft.com/office/drawing/2014/main" id="{0B3EF54A-7658-0945-8230-7B1873209404}"/>
              </a:ext>
            </a:extLst>
          </p:cNvPr>
          <p:cNvGrpSpPr/>
          <p:nvPr/>
        </p:nvGrpSpPr>
        <p:grpSpPr>
          <a:xfrm>
            <a:off x="1580642" y="5633140"/>
            <a:ext cx="5967024" cy="566155"/>
            <a:chOff x="1580642" y="5633140"/>
            <a:chExt cx="5967024" cy="566155"/>
          </a:xfrm>
        </p:grpSpPr>
        <p:pic>
          <p:nvPicPr>
            <p:cNvPr id="11" name="圖片 10">
              <a:extLst>
                <a:ext uri="{FF2B5EF4-FFF2-40B4-BE49-F238E27FC236}">
                  <a16:creationId xmlns:a16="http://schemas.microsoft.com/office/drawing/2014/main" id="{E35B11DD-AF8F-AA47-8FDF-580943C95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642" y="5633140"/>
              <a:ext cx="5649214" cy="499159"/>
            </a:xfrm>
            <a:prstGeom prst="rect">
              <a:avLst/>
            </a:prstGeom>
          </p:spPr>
        </p:pic>
        <p:sp>
          <p:nvSpPr>
            <p:cNvPr id="6" name="矩形 5">
              <a:extLst>
                <a:ext uri="{FF2B5EF4-FFF2-40B4-BE49-F238E27FC236}">
                  <a16:creationId xmlns:a16="http://schemas.microsoft.com/office/drawing/2014/main" id="{873D1821-5053-1249-85A2-FDDD1E4FCC08}"/>
                </a:ext>
              </a:extLst>
            </p:cNvPr>
            <p:cNvSpPr/>
            <p:nvPr/>
          </p:nvSpPr>
          <p:spPr>
            <a:xfrm>
              <a:off x="6822837" y="5818379"/>
              <a:ext cx="724829" cy="38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Microsoft YaHei Light" panose="020B0502040204020203" pitchFamily="34" charset="-122"/>
              </a:endParaRPr>
            </a:p>
          </p:txBody>
        </p:sp>
      </p:grpSp>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C1F7C12E-E39E-8B48-920D-CCF8DD834425}"/>
                  </a:ext>
                </a:extLst>
              </p14:cNvPr>
              <p14:cNvContentPartPr/>
              <p14:nvPr/>
            </p14:nvContentPartPr>
            <p14:xfrm>
              <a:off x="959760" y="5452560"/>
              <a:ext cx="7049880" cy="1177200"/>
            </p14:xfrm>
          </p:contentPart>
        </mc:Choice>
        <mc:Fallback xmlns="">
          <p:pic>
            <p:nvPicPr>
              <p:cNvPr id="4" name="筆跡 3">
                <a:extLst>
                  <a:ext uri="{FF2B5EF4-FFF2-40B4-BE49-F238E27FC236}">
                    <a16:creationId xmlns:a16="http://schemas.microsoft.com/office/drawing/2014/main" id="{C1F7C12E-E39E-8B48-920D-CCF8DD834425}"/>
                  </a:ext>
                </a:extLst>
              </p:cNvPr>
              <p:cNvPicPr/>
              <p:nvPr/>
            </p:nvPicPr>
            <p:blipFill>
              <a:blip r:embed="rId7"/>
              <a:stretch>
                <a:fillRect/>
              </a:stretch>
            </p:blipFill>
            <p:spPr>
              <a:xfrm>
                <a:off x="943560" y="5436360"/>
                <a:ext cx="7082280" cy="1209600"/>
              </a:xfrm>
              <a:prstGeom prst="rect">
                <a:avLst/>
              </a:prstGeom>
            </p:spPr>
          </p:pic>
        </mc:Fallback>
      </mc:AlternateContent>
    </p:spTree>
    <p:extLst>
      <p:ext uri="{BB962C8B-B14F-4D97-AF65-F5344CB8AC3E}">
        <p14:creationId xmlns:p14="http://schemas.microsoft.com/office/powerpoint/2010/main" val="3688059904"/>
      </p:ext>
    </p:extLst>
  </p:cSld>
  <p:clrMapOvr>
    <a:masterClrMapping/>
  </p:clrMapOvr>
  <mc:AlternateContent xmlns:mc="http://schemas.openxmlformats.org/markup-compatibility/2006" xmlns:p14="http://schemas.microsoft.com/office/powerpoint/2010/main">
    <mc:Choice Requires="p14">
      <p:transition spd="slow" p14:dur="2000" advTm="484027"/>
    </mc:Choice>
    <mc:Fallback xmlns="">
      <p:transition spd="slow" advTm="484027"/>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46A4508-7E2C-584B-A4CF-D7366093E8C5}"/>
              </a:ext>
            </a:extLst>
          </p:cNvPr>
          <p:cNvSpPr/>
          <p:nvPr/>
        </p:nvSpPr>
        <p:spPr>
          <a:xfrm>
            <a:off x="3845895" y="4443247"/>
            <a:ext cx="2808312" cy="1913103"/>
          </a:xfrm>
          <a:prstGeom prst="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kumimoji="1" lang="en-US" altLang="zh-TW" dirty="0">
                <a:latin typeface="Microsoft YaHei Light" panose="020B0502040204020203" pitchFamily="34" charset="-122"/>
                <a:ea typeface="Microsoft YaHei Light" panose="020B0502040204020203" pitchFamily="34" charset="-122"/>
              </a:rPr>
              <a:t>Waiting</a:t>
            </a:r>
            <a:r>
              <a:rPr kumimoji="1" lang="zh-TW" altLang="en-US" dirty="0">
                <a:latin typeface="Microsoft YaHei Light" panose="020B0502040204020203" pitchFamily="34" charset="-122"/>
                <a:ea typeface="Microsoft YaHei Light" panose="020B0502040204020203" pitchFamily="34" charset="-122"/>
              </a:rPr>
              <a:t> </a:t>
            </a:r>
            <a:r>
              <a:rPr kumimoji="1" lang="en-US" altLang="zh-TW" dirty="0">
                <a:latin typeface="Microsoft YaHei Light" panose="020B0502040204020203" pitchFamily="34" charset="-122"/>
                <a:ea typeface="Microsoft YaHei Light" panose="020B0502040204020203" pitchFamily="34" charset="-122"/>
              </a:rPr>
              <a:t>(semaphore)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2" name="標題 1">
            <a:extLst>
              <a:ext uri="{FF2B5EF4-FFF2-40B4-BE49-F238E27FC236}">
                <a16:creationId xmlns:a16="http://schemas.microsoft.com/office/drawing/2014/main" id="{0C73543C-B445-3741-8BBB-8850774A9D2A}"/>
              </a:ext>
            </a:extLst>
          </p:cNvPr>
          <p:cNvSpPr>
            <a:spLocks noGrp="1"/>
          </p:cNvSpPr>
          <p:nvPr>
            <p:ph type="title"/>
          </p:nvPr>
        </p:nvSpPr>
        <p:spPr>
          <a:xfrm>
            <a:off x="609600" y="274638"/>
            <a:ext cx="10972800" cy="1143000"/>
          </a:xfrm>
        </p:spPr>
        <p:txBody>
          <a:bodyPr/>
          <a:lstStyle/>
          <a:p>
            <a:r>
              <a:rPr kumimoji="1" lang="en-US" altLang="zh-TW" dirty="0"/>
              <a:t>round robin</a:t>
            </a:r>
            <a:r>
              <a:rPr kumimoji="1" lang="zh-TW" altLang="en-US" dirty="0"/>
              <a:t> （輪流執行）</a:t>
            </a:r>
          </a:p>
        </p:txBody>
      </p:sp>
      <p:sp>
        <p:nvSpPr>
          <p:cNvPr id="5" name="橢圓 4">
            <a:extLst>
              <a:ext uri="{FF2B5EF4-FFF2-40B4-BE49-F238E27FC236}">
                <a16:creationId xmlns:a16="http://schemas.microsoft.com/office/drawing/2014/main" id="{D8749547-D4FE-D247-B6E1-E682D76F8D78}"/>
              </a:ext>
            </a:extLst>
          </p:cNvPr>
          <p:cNvSpPr/>
          <p:nvPr/>
        </p:nvSpPr>
        <p:spPr>
          <a:xfrm>
            <a:off x="533527" y="2060848"/>
            <a:ext cx="1872208"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New</a:t>
            </a:r>
          </a:p>
          <a:p>
            <a:pPr algn="ctr"/>
            <a:r>
              <a:rPr kumimoji="1" lang="en-US" altLang="zh-TW" dirty="0">
                <a:latin typeface="Microsoft YaHei Light" panose="020B0502040204020203" pitchFamily="34" charset="-122"/>
                <a:ea typeface="Microsoft YaHei Light" panose="020B0502040204020203" pitchFamily="34" charset="-122"/>
              </a:rPr>
              <a:t>(fork, clone)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6" name="橢圓 5">
            <a:extLst>
              <a:ext uri="{FF2B5EF4-FFF2-40B4-BE49-F238E27FC236}">
                <a16:creationId xmlns:a16="http://schemas.microsoft.com/office/drawing/2014/main" id="{FD7B4245-2982-8642-8E8B-91EA9CB57773}"/>
              </a:ext>
            </a:extLst>
          </p:cNvPr>
          <p:cNvSpPr/>
          <p:nvPr/>
        </p:nvSpPr>
        <p:spPr>
          <a:xfrm>
            <a:off x="2765775"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runnable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7" name="橢圓 6">
            <a:extLst>
              <a:ext uri="{FF2B5EF4-FFF2-40B4-BE49-F238E27FC236}">
                <a16:creationId xmlns:a16="http://schemas.microsoft.com/office/drawing/2014/main" id="{410E2B10-ADA6-BA4E-892E-38A74C14984B}"/>
              </a:ext>
            </a:extLst>
          </p:cNvPr>
          <p:cNvSpPr/>
          <p:nvPr/>
        </p:nvSpPr>
        <p:spPr>
          <a:xfrm>
            <a:off x="5718103" y="2912441"/>
            <a:ext cx="158417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running</a:t>
            </a:r>
            <a:endParaRPr kumimoji="1" lang="zh-TW" altLang="en-US" dirty="0">
              <a:latin typeface="Microsoft YaHei Light" panose="020B0502040204020203" pitchFamily="34" charset="-122"/>
              <a:ea typeface="Microsoft YaHei Light" panose="020B0502040204020203" pitchFamily="34" charset="-122"/>
            </a:endParaRPr>
          </a:p>
        </p:txBody>
      </p:sp>
      <p:sp>
        <p:nvSpPr>
          <p:cNvPr id="8" name="矩形 7">
            <a:extLst>
              <a:ext uri="{FF2B5EF4-FFF2-40B4-BE49-F238E27FC236}">
                <a16:creationId xmlns:a16="http://schemas.microsoft.com/office/drawing/2014/main" id="{F2FECDC2-77C4-E44C-ADC2-52401F78182C}"/>
              </a:ext>
            </a:extLst>
          </p:cNvPr>
          <p:cNvSpPr/>
          <p:nvPr/>
        </p:nvSpPr>
        <p:spPr>
          <a:xfrm>
            <a:off x="4205935" y="4797152"/>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interruptible</a:t>
            </a:r>
            <a:endParaRPr kumimoji="1" lang="zh-TW" altLang="en-US"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F1B67F68-DF2B-A144-B3F0-7D3A5887972B}"/>
              </a:ext>
            </a:extLst>
          </p:cNvPr>
          <p:cNvSpPr/>
          <p:nvPr/>
        </p:nvSpPr>
        <p:spPr>
          <a:xfrm>
            <a:off x="4205935" y="5445224"/>
            <a:ext cx="208823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uninterruptible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12" name="肘形接點 11">
            <a:extLst>
              <a:ext uri="{FF2B5EF4-FFF2-40B4-BE49-F238E27FC236}">
                <a16:creationId xmlns:a16="http://schemas.microsoft.com/office/drawing/2014/main" id="{BEA7D4CC-4407-F54C-8CE1-856DD15C2F94}"/>
              </a:ext>
            </a:extLst>
          </p:cNvPr>
          <p:cNvCxnSpPr>
            <a:stCxn id="6" idx="7"/>
            <a:endCxn id="7" idx="1"/>
          </p:cNvCxnSpPr>
          <p:nvPr/>
        </p:nvCxnSpPr>
        <p:spPr>
          <a:xfrm rot="5400000" flipH="1" flipV="1">
            <a:off x="5034027" y="2122912"/>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2">
            <a:extLst>
              <a:ext uri="{FF2B5EF4-FFF2-40B4-BE49-F238E27FC236}">
                <a16:creationId xmlns:a16="http://schemas.microsoft.com/office/drawing/2014/main" id="{FE812F5A-3C10-834F-9E35-ECB0AB8B0839}"/>
              </a:ext>
            </a:extLst>
          </p:cNvPr>
          <p:cNvCxnSpPr>
            <a:cxnSpLocks/>
            <a:stCxn id="7" idx="3"/>
            <a:endCxn id="6" idx="5"/>
          </p:cNvCxnSpPr>
          <p:nvPr/>
        </p:nvCxnSpPr>
        <p:spPr>
          <a:xfrm rot="5400000">
            <a:off x="5034027" y="2733920"/>
            <a:ext cx="12700" cy="1832146"/>
          </a:xfrm>
          <a:prstGeom prst="bentConnector3">
            <a:avLst>
              <a:gd name="adj1" fmla="val 279640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橢圓 17">
            <a:extLst>
              <a:ext uri="{FF2B5EF4-FFF2-40B4-BE49-F238E27FC236}">
                <a16:creationId xmlns:a16="http://schemas.microsoft.com/office/drawing/2014/main" id="{44C64581-BE0B-BF49-B8C0-E8020954CFFA}"/>
              </a:ext>
            </a:extLst>
          </p:cNvPr>
          <p:cNvSpPr/>
          <p:nvPr/>
        </p:nvSpPr>
        <p:spPr>
          <a:xfrm>
            <a:off x="7928187" y="2059616"/>
            <a:ext cx="175035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Light" panose="020B0502040204020203" pitchFamily="34" charset="-122"/>
                <a:ea typeface="Microsoft YaHei Light" panose="020B0502040204020203" pitchFamily="34" charset="-122"/>
              </a:rPr>
              <a:t>Terminate</a:t>
            </a:r>
          </a:p>
          <a:p>
            <a:pPr algn="ctr"/>
            <a:r>
              <a:rPr kumimoji="1" lang="en-US" altLang="zh-TW" dirty="0">
                <a:latin typeface="Microsoft YaHei Light" panose="020B0502040204020203" pitchFamily="34" charset="-122"/>
                <a:ea typeface="Microsoft YaHei Light" panose="020B0502040204020203" pitchFamily="34" charset="-122"/>
              </a:rPr>
              <a:t>(zombie)</a:t>
            </a:r>
            <a:endParaRPr kumimoji="1" lang="zh-TW" altLang="en-US" dirty="0">
              <a:latin typeface="Microsoft YaHei Light" panose="020B0502040204020203" pitchFamily="34" charset="-122"/>
              <a:ea typeface="Microsoft YaHei Light" panose="020B0502040204020203" pitchFamily="34" charset="-122"/>
            </a:endParaRPr>
          </a:p>
        </p:txBody>
      </p:sp>
      <p:cxnSp>
        <p:nvCxnSpPr>
          <p:cNvPr id="20" name="曲線接點 19">
            <a:extLst>
              <a:ext uri="{FF2B5EF4-FFF2-40B4-BE49-F238E27FC236}">
                <a16:creationId xmlns:a16="http://schemas.microsoft.com/office/drawing/2014/main" id="{846AB476-7F4B-974C-9047-8787EC6BDD6E}"/>
              </a:ext>
            </a:extLst>
          </p:cNvPr>
          <p:cNvCxnSpPr>
            <a:endCxn id="6" idx="1"/>
          </p:cNvCxnSpPr>
          <p:nvPr/>
        </p:nvCxnSpPr>
        <p:spPr>
          <a:xfrm>
            <a:off x="2405735" y="2492896"/>
            <a:ext cx="592037" cy="54608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曲線接點 20">
            <a:extLst>
              <a:ext uri="{FF2B5EF4-FFF2-40B4-BE49-F238E27FC236}">
                <a16:creationId xmlns:a16="http://schemas.microsoft.com/office/drawing/2014/main" id="{17D2FEB1-1021-9441-9B9F-62A8447D214B}"/>
              </a:ext>
            </a:extLst>
          </p:cNvPr>
          <p:cNvCxnSpPr>
            <a:cxnSpLocks/>
            <a:stCxn id="7" idx="7"/>
            <a:endCxn id="18" idx="2"/>
          </p:cNvCxnSpPr>
          <p:nvPr/>
        </p:nvCxnSpPr>
        <p:spPr>
          <a:xfrm rot="5400000" flipH="1" flipV="1">
            <a:off x="7225574" y="2336373"/>
            <a:ext cx="547321" cy="85790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曲線接點 23">
            <a:extLst>
              <a:ext uri="{FF2B5EF4-FFF2-40B4-BE49-F238E27FC236}">
                <a16:creationId xmlns:a16="http://schemas.microsoft.com/office/drawing/2014/main" id="{3D0EF1C7-BDD2-B34C-9E4C-0B314DFDE93F}"/>
              </a:ext>
            </a:extLst>
          </p:cNvPr>
          <p:cNvCxnSpPr>
            <a:cxnSpLocks/>
            <a:stCxn id="7" idx="6"/>
            <a:endCxn id="10" idx="3"/>
          </p:cNvCxnSpPr>
          <p:nvPr/>
        </p:nvCxnSpPr>
        <p:spPr>
          <a:xfrm flipH="1">
            <a:off x="6654207" y="3344489"/>
            <a:ext cx="648072" cy="2055310"/>
          </a:xfrm>
          <a:prstGeom prst="curvedConnector3">
            <a:avLst>
              <a:gd name="adj1" fmla="val -352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曲線接點 27">
            <a:extLst>
              <a:ext uri="{FF2B5EF4-FFF2-40B4-BE49-F238E27FC236}">
                <a16:creationId xmlns:a16="http://schemas.microsoft.com/office/drawing/2014/main" id="{ED9A8F78-7ACB-AE4C-8C1F-3B9839494ED9}"/>
              </a:ext>
            </a:extLst>
          </p:cNvPr>
          <p:cNvCxnSpPr>
            <a:cxnSpLocks/>
            <a:stCxn id="10" idx="1"/>
            <a:endCxn id="6" idx="2"/>
          </p:cNvCxnSpPr>
          <p:nvPr/>
        </p:nvCxnSpPr>
        <p:spPr>
          <a:xfrm rot="10800000">
            <a:off x="2765775" y="3344489"/>
            <a:ext cx="1080120" cy="2055310"/>
          </a:xfrm>
          <a:prstGeom prst="curvedConnector3">
            <a:avLst>
              <a:gd name="adj1" fmla="val 12116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7570E18B-7601-7643-AD76-3C4955D44C07}"/>
              </a:ext>
            </a:extLst>
          </p:cNvPr>
          <p:cNvSpPr txBox="1"/>
          <p:nvPr/>
        </p:nvSpPr>
        <p:spPr>
          <a:xfrm>
            <a:off x="8040624" y="3994257"/>
            <a:ext cx="3810000"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Light" panose="020B0502040204020203" pitchFamily="34" charset="-122"/>
                <a:ea typeface="Microsoft YaHei Light" panose="020B0502040204020203" pitchFamily="34" charset="-122"/>
              </a:rPr>
              <a:t>在</a:t>
            </a:r>
            <a:r>
              <a:rPr lang="zh-TW" altLang="en-US" dirty="0">
                <a:latin typeface="Microsoft YaHei Light" panose="020B0502040204020203" pitchFamily="34" charset="-122"/>
                <a:ea typeface="Microsoft YaHei Light" panose="020B0502040204020203" pitchFamily="34" charset="-122"/>
              </a:rPr>
              <a:t>❤️的地方，</a:t>
            </a:r>
            <a:r>
              <a:rPr lang="en-US" altLang="zh-TW" dirty="0">
                <a:latin typeface="Microsoft YaHei Light" panose="020B0502040204020203" pitchFamily="34" charset="-122"/>
                <a:ea typeface="Microsoft YaHei Light" panose="020B0502040204020203" pitchFamily="34" charset="-122"/>
              </a:rPr>
              <a:t>OS scheduler</a:t>
            </a:r>
            <a:r>
              <a:rPr lang="zh-CN" altLang="en-US" dirty="0">
                <a:latin typeface="Microsoft YaHei Light" panose="020B0502040204020203" pitchFamily="34" charset="-122"/>
                <a:ea typeface="Microsoft YaHei Light" panose="020B0502040204020203" pitchFamily="34" charset="-122"/>
              </a:rPr>
              <a:t>必須將一個</a:t>
            </a:r>
            <a:r>
              <a:rPr lang="en-US" altLang="zh-CN" dirty="0">
                <a:latin typeface="Microsoft YaHei Light" panose="020B0502040204020203" pitchFamily="34" charset="-122"/>
                <a:ea typeface="Microsoft YaHei Light" panose="020B0502040204020203" pitchFamily="34" charset="-122"/>
              </a:rPr>
              <a:t>task</a:t>
            </a:r>
            <a:r>
              <a:rPr lang="zh-CN" altLang="en-US" dirty="0">
                <a:latin typeface="Microsoft YaHei Light" panose="020B0502040204020203" pitchFamily="34" charset="-122"/>
                <a:ea typeface="Microsoft YaHei Light" panose="020B0502040204020203" pitchFamily="34" charset="-122"/>
              </a:rPr>
              <a:t>從</a:t>
            </a:r>
            <a:r>
              <a:rPr lang="en-US" altLang="zh-CN" dirty="0">
                <a:latin typeface="Microsoft YaHei Light" panose="020B0502040204020203" pitchFamily="34" charset="-122"/>
                <a:ea typeface="Microsoft YaHei Light" panose="020B0502040204020203" pitchFamily="34" charset="-122"/>
              </a:rPr>
              <a:t>running</a:t>
            </a:r>
            <a:r>
              <a:rPr lang="zh-CN" altLang="en-US" dirty="0">
                <a:latin typeface="Microsoft YaHei Light" panose="020B0502040204020203" pitchFamily="34" charset="-122"/>
                <a:ea typeface="Microsoft YaHei Light" panose="020B0502040204020203" pitchFamily="34" charset="-122"/>
              </a:rPr>
              <a:t>搬到</a:t>
            </a:r>
            <a:r>
              <a:rPr lang="en-US" altLang="zh-CN" dirty="0">
                <a:latin typeface="Microsoft YaHei Light" panose="020B0502040204020203" pitchFamily="34" charset="-122"/>
                <a:ea typeface="Microsoft YaHei Light" panose="020B0502040204020203" pitchFamily="34" charset="-122"/>
              </a:rPr>
              <a:t>runnable</a:t>
            </a: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問題是：從</a:t>
            </a:r>
            <a:r>
              <a:rPr lang="en-US" altLang="zh-CN" dirty="0">
                <a:latin typeface="Microsoft YaHei Light" panose="020B0502040204020203" pitchFamily="34" charset="-122"/>
                <a:ea typeface="Microsoft YaHei Light" panose="020B0502040204020203" pitchFamily="34" charset="-122"/>
              </a:rPr>
              <a:t>running</a:t>
            </a:r>
            <a:r>
              <a:rPr lang="zh-CN" altLang="en-US" dirty="0">
                <a:latin typeface="Microsoft YaHei Light" panose="020B0502040204020203" pitchFamily="34" charset="-122"/>
                <a:ea typeface="Microsoft YaHei Light" panose="020B0502040204020203" pitchFamily="34" charset="-122"/>
              </a:rPr>
              <a:t>搬到</a:t>
            </a:r>
            <a:r>
              <a:rPr lang="en-US" altLang="zh-CN" dirty="0">
                <a:latin typeface="Microsoft YaHei Light" panose="020B0502040204020203" pitchFamily="34" charset="-122"/>
                <a:ea typeface="Microsoft YaHei Light" panose="020B0502040204020203" pitchFamily="34" charset="-122"/>
              </a:rPr>
              <a:t>runnable</a:t>
            </a:r>
            <a:r>
              <a:rPr lang="zh-CN" altLang="en-US" dirty="0">
                <a:latin typeface="Microsoft YaHei Light" panose="020B0502040204020203" pitchFamily="34" charset="-122"/>
                <a:ea typeface="Microsoft YaHei Light" panose="020B0502040204020203" pitchFamily="34" charset="-122"/>
              </a:rPr>
              <a:t>的時間點為何？頻繁度為何？</a:t>
            </a:r>
            <a:endParaRPr kumimoji="1" lang="en-US" altLang="zh-TW" dirty="0">
              <a:latin typeface="Microsoft YaHei Light" panose="020B0502040204020203" pitchFamily="34" charset="-122"/>
              <a:ea typeface="Microsoft YaHei Light" panose="020B0502040204020203" pitchFamily="34" charset="-122"/>
            </a:endParaRPr>
          </a:p>
        </p:txBody>
      </p:sp>
      <p:sp>
        <p:nvSpPr>
          <p:cNvPr id="23" name="三角形 22">
            <a:extLst>
              <a:ext uri="{FF2B5EF4-FFF2-40B4-BE49-F238E27FC236}">
                <a16:creationId xmlns:a16="http://schemas.microsoft.com/office/drawing/2014/main" id="{F8C19788-35A3-144B-A536-D33407335F06}"/>
              </a:ext>
            </a:extLst>
          </p:cNvPr>
          <p:cNvSpPr/>
          <p:nvPr/>
        </p:nvSpPr>
        <p:spPr>
          <a:xfrm>
            <a:off x="7185629" y="2513542"/>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5" name="矩形 24">
            <a:extLst>
              <a:ext uri="{FF2B5EF4-FFF2-40B4-BE49-F238E27FC236}">
                <a16:creationId xmlns:a16="http://schemas.microsoft.com/office/drawing/2014/main" id="{EDAA1980-94DB-4640-9586-0A0150E80FBB}"/>
              </a:ext>
            </a:extLst>
          </p:cNvPr>
          <p:cNvSpPr/>
          <p:nvPr/>
        </p:nvSpPr>
        <p:spPr>
          <a:xfrm>
            <a:off x="4900500" y="3832239"/>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6" name="矩形 25">
            <a:extLst>
              <a:ext uri="{FF2B5EF4-FFF2-40B4-BE49-F238E27FC236}">
                <a16:creationId xmlns:a16="http://schemas.microsoft.com/office/drawing/2014/main" id="{47A0AD77-E6C6-774E-8FDA-035611D275D5}"/>
              </a:ext>
            </a:extLst>
          </p:cNvPr>
          <p:cNvSpPr/>
          <p:nvPr/>
        </p:nvSpPr>
        <p:spPr>
          <a:xfrm>
            <a:off x="2487365" y="4533788"/>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7" name="矩形 26">
            <a:extLst>
              <a:ext uri="{FF2B5EF4-FFF2-40B4-BE49-F238E27FC236}">
                <a16:creationId xmlns:a16="http://schemas.microsoft.com/office/drawing/2014/main" id="{5B890CB0-E5DD-C047-AEFD-92E5E01B5ADC}"/>
              </a:ext>
            </a:extLst>
          </p:cNvPr>
          <p:cNvSpPr/>
          <p:nvPr/>
        </p:nvSpPr>
        <p:spPr>
          <a:xfrm>
            <a:off x="2621981" y="2502212"/>
            <a:ext cx="324036" cy="3240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sp>
        <p:nvSpPr>
          <p:cNvPr id="29" name="三角形 32">
            <a:extLst>
              <a:ext uri="{FF2B5EF4-FFF2-40B4-BE49-F238E27FC236}">
                <a16:creationId xmlns:a16="http://schemas.microsoft.com/office/drawing/2014/main" id="{B08BB842-50C5-0B4B-B963-D359A9D01B7C}"/>
              </a:ext>
            </a:extLst>
          </p:cNvPr>
          <p:cNvSpPr/>
          <p:nvPr/>
        </p:nvSpPr>
        <p:spPr>
          <a:xfrm>
            <a:off x="7302279" y="4368915"/>
            <a:ext cx="360041" cy="28803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dirty="0">
              <a:latin typeface="Microsoft YaHei Light" panose="020B0502040204020203" pitchFamily="34" charset="-122"/>
              <a:ea typeface="Microsoft YaHei Light" panose="020B0502040204020203" pitchFamily="34" charset="-122"/>
            </a:endParaRPr>
          </a:p>
        </p:txBody>
      </p:sp>
      <p:pic>
        <p:nvPicPr>
          <p:cNvPr id="3" name="圖片 2">
            <a:extLst>
              <a:ext uri="{FF2B5EF4-FFF2-40B4-BE49-F238E27FC236}">
                <a16:creationId xmlns:a16="http://schemas.microsoft.com/office/drawing/2014/main" id="{9456C898-C594-544C-AD91-18875D5954BB}"/>
              </a:ext>
            </a:extLst>
          </p:cNvPr>
          <p:cNvPicPr>
            <a:picLocks noChangeAspect="1"/>
          </p:cNvPicPr>
          <p:nvPr/>
        </p:nvPicPr>
        <p:blipFill>
          <a:blip r:embed="rId2"/>
          <a:stretch>
            <a:fillRect/>
          </a:stretch>
        </p:blipFill>
        <p:spPr>
          <a:xfrm>
            <a:off x="4539841" y="3462061"/>
            <a:ext cx="923942" cy="910083"/>
          </a:xfrm>
          <a:prstGeom prst="rect">
            <a:avLst/>
          </a:prstGeom>
        </p:spPr>
      </p:pic>
    </p:spTree>
    <p:extLst>
      <p:ext uri="{BB962C8B-B14F-4D97-AF65-F5344CB8AC3E}">
        <p14:creationId xmlns:p14="http://schemas.microsoft.com/office/powerpoint/2010/main" val="3887218541"/>
      </p:ext>
    </p:extLst>
  </p:cSld>
  <p:clrMapOvr>
    <a:masterClrMapping/>
  </p:clrMapOvr>
  <mc:AlternateContent xmlns:mc="http://schemas.openxmlformats.org/markup-compatibility/2006" xmlns:p14="http://schemas.microsoft.com/office/powerpoint/2010/main">
    <mc:Choice Requires="p14">
      <p:transition spd="slow" p14:dur="2000" advTm="23524"/>
    </mc:Choice>
    <mc:Fallback xmlns="">
      <p:transition spd="slow" advTm="23524"/>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A42D0-8E25-8241-AE00-BBC97A975069}"/>
              </a:ext>
            </a:extLst>
          </p:cNvPr>
          <p:cNvSpPr>
            <a:spLocks noGrp="1"/>
          </p:cNvSpPr>
          <p:nvPr>
            <p:ph type="title"/>
          </p:nvPr>
        </p:nvSpPr>
        <p:spPr/>
        <p:txBody>
          <a:bodyPr>
            <a:normAutofit/>
          </a:bodyPr>
          <a:lstStyle/>
          <a:p>
            <a:r>
              <a:rPr kumimoji="1" lang="zh-TW" altLang="en-US" dirty="0"/>
              <a:t>如果使用</a:t>
            </a:r>
            <a:r>
              <a:rPr kumimoji="1" lang="en-US" altLang="zh-TW" dirty="0"/>
              <a:t>round robin</a:t>
            </a:r>
            <a:r>
              <a:rPr kumimoji="1" lang="zh-TW" altLang="en-US" dirty="0"/>
              <a:t>，那麼</a:t>
            </a:r>
            <a:br>
              <a:rPr kumimoji="1" lang="en-US" altLang="zh-TW" dirty="0"/>
            </a:br>
            <a:r>
              <a:rPr kumimoji="1" lang="zh-CN" altLang="en-US" dirty="0"/>
              <a:t>一回合（</a:t>
            </a:r>
            <a:r>
              <a:rPr kumimoji="1" lang="en-US" altLang="zh-CN" dirty="0"/>
              <a:t>time slice</a:t>
            </a:r>
            <a:r>
              <a:rPr kumimoji="1" lang="zh-CN" altLang="en-US" dirty="0"/>
              <a:t>）要設定為多久？</a:t>
            </a:r>
            <a:endParaRPr kumimoji="1" lang="zh-TW" altLang="en-US" dirty="0"/>
          </a:p>
        </p:txBody>
      </p:sp>
      <p:sp>
        <p:nvSpPr>
          <p:cNvPr id="3" name="內容版面配置區 2">
            <a:extLst>
              <a:ext uri="{FF2B5EF4-FFF2-40B4-BE49-F238E27FC236}">
                <a16:creationId xmlns:a16="http://schemas.microsoft.com/office/drawing/2014/main" id="{70F05EE7-F36F-8C4A-9492-DB72D9656D41}"/>
              </a:ext>
            </a:extLst>
          </p:cNvPr>
          <p:cNvSpPr>
            <a:spLocks noGrp="1"/>
          </p:cNvSpPr>
          <p:nvPr>
            <p:ph idx="1"/>
          </p:nvPr>
        </p:nvSpPr>
        <p:spPr/>
        <p:txBody>
          <a:bodyPr anchor="t"/>
          <a:lstStyle/>
          <a:p>
            <a:r>
              <a:rPr kumimoji="1" lang="zh-TW" altLang="en-US" dirty="0"/>
              <a:t>太長：應用程式的回應時間變差</a:t>
            </a:r>
            <a:endParaRPr kumimoji="1" lang="en-US" altLang="zh-TW" dirty="0"/>
          </a:p>
          <a:p>
            <a:r>
              <a:rPr kumimoji="1" lang="zh-TW" altLang="en-US" dirty="0"/>
              <a:t>太短：</a:t>
            </a:r>
            <a:r>
              <a:rPr kumimoji="1" lang="en-US" altLang="zh-TW" dirty="0"/>
              <a:t>context switch</a:t>
            </a:r>
            <a:r>
              <a:rPr kumimoji="1" lang="zh-CN" altLang="en-US" dirty="0"/>
              <a:t>的</a:t>
            </a:r>
            <a:r>
              <a:rPr kumimoji="1" lang="en-US" altLang="zh-CN" dirty="0"/>
              <a:t>overhead</a:t>
            </a:r>
            <a:r>
              <a:rPr kumimoji="1" lang="zh-CN" altLang="en-US" dirty="0"/>
              <a:t>太大</a:t>
            </a:r>
            <a:endParaRPr kumimoji="1" lang="en-US" altLang="zh-CN" dirty="0"/>
          </a:p>
          <a:p>
            <a:r>
              <a:rPr kumimoji="1" lang="zh-CN" altLang="en-US" dirty="0"/>
              <a:t>設定為：大多數的</a:t>
            </a:r>
            <a:r>
              <a:rPr kumimoji="1" lang="en-US" altLang="zh-CN" dirty="0"/>
              <a:t>task</a:t>
            </a:r>
            <a:r>
              <a:rPr kumimoji="1" lang="zh-CN" altLang="en-US" dirty="0"/>
              <a:t>都可以在一回合的時間內「變為等待」</a:t>
            </a:r>
            <a:endParaRPr kumimoji="1" lang="zh-TW" altLang="en-US" dirty="0"/>
          </a:p>
        </p:txBody>
      </p:sp>
      <p:pic>
        <p:nvPicPr>
          <p:cNvPr id="5" name="Picture 7">
            <a:extLst>
              <a:ext uri="{FF2B5EF4-FFF2-40B4-BE49-F238E27FC236}">
                <a16:creationId xmlns:a16="http://schemas.microsoft.com/office/drawing/2014/main" id="{1E695F7C-2955-D745-8697-A970BD9C2BFB}"/>
              </a:ext>
            </a:extLst>
          </p:cNvPr>
          <p:cNvPicPr>
            <a:picLocks noChangeAspect="1" noChangeArrowheads="1"/>
          </p:cNvPicPr>
          <p:nvPr/>
        </p:nvPicPr>
        <p:blipFill>
          <a:blip r:embed="rId2"/>
          <a:srcRect l="626" t="6123" r="418" b="6123"/>
          <a:stretch>
            <a:fillRect/>
          </a:stretch>
        </p:blipFill>
        <p:spPr bwMode="auto">
          <a:xfrm>
            <a:off x="3287688" y="3530998"/>
            <a:ext cx="4270421" cy="2840211"/>
          </a:xfrm>
          <a:prstGeom prst="rect">
            <a:avLst/>
          </a:prstGeom>
          <a:noFill/>
          <a:ln w="38100" cmpd="dbl">
            <a:solidFill>
              <a:srgbClr val="CC6600"/>
            </a:solidFill>
            <a:miter lim="800000"/>
            <a:headEnd/>
            <a:tailEnd/>
          </a:ln>
          <a:effectLst/>
        </p:spPr>
      </p:pic>
      <p:cxnSp>
        <p:nvCxnSpPr>
          <p:cNvPr id="7" name="直線接點 6">
            <a:extLst>
              <a:ext uri="{FF2B5EF4-FFF2-40B4-BE49-F238E27FC236}">
                <a16:creationId xmlns:a16="http://schemas.microsoft.com/office/drawing/2014/main" id="{1E6A417C-4748-3740-A0D5-7F85B42B23FC}"/>
              </a:ext>
            </a:extLst>
          </p:cNvPr>
          <p:cNvCxnSpPr>
            <a:cxnSpLocks/>
          </p:cNvCxnSpPr>
          <p:nvPr/>
        </p:nvCxnSpPr>
        <p:spPr>
          <a:xfrm>
            <a:off x="4367808" y="3356992"/>
            <a:ext cx="0" cy="3364484"/>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C852F8CB-1C69-484D-BB10-6742956A321B}"/>
              </a:ext>
            </a:extLst>
          </p:cNvPr>
          <p:cNvSpPr txBox="1"/>
          <p:nvPr/>
        </p:nvSpPr>
        <p:spPr>
          <a:xfrm>
            <a:off x="4367808" y="6416730"/>
            <a:ext cx="7255512" cy="369332"/>
          </a:xfrm>
          <a:prstGeom prst="rect">
            <a:avLst/>
          </a:prstGeom>
          <a:solidFill>
            <a:schemeClr val="bg1"/>
          </a:solidFill>
        </p:spPr>
        <p:txBody>
          <a:bodyPr wrap="none" rtlCol="0">
            <a:spAutoFit/>
          </a:bodyPr>
          <a:lstStyle/>
          <a:p>
            <a:r>
              <a:rPr kumimoji="1" lang="zh-TW" altLang="en-US" dirty="0">
                <a:latin typeface="Microsoft YaHei Light" panose="020B0502040204020203" pitchFamily="34" charset="-122"/>
                <a:ea typeface="Microsoft YaHei Light" panose="020B0502040204020203" pitchFamily="34" charset="-122"/>
              </a:rPr>
              <a:t>將</a:t>
            </a:r>
            <a:r>
              <a:rPr kumimoji="1" lang="en-US" altLang="zh-TW" dirty="0">
                <a:latin typeface="Microsoft YaHei Light" panose="020B0502040204020203" pitchFamily="34" charset="-122"/>
                <a:ea typeface="Microsoft YaHei Light" panose="020B0502040204020203" pitchFamily="34" charset="-122"/>
              </a:rPr>
              <a:t>time quantum</a:t>
            </a:r>
            <a:r>
              <a:rPr kumimoji="1" lang="zh-TW" altLang="en-US" dirty="0">
                <a:latin typeface="Microsoft YaHei Light" panose="020B0502040204020203" pitchFamily="34" charset="-122"/>
                <a:ea typeface="Microsoft YaHei Light" panose="020B0502040204020203" pitchFamily="34" charset="-122"/>
              </a:rPr>
              <a:t>設定為「</a:t>
            </a:r>
            <a:r>
              <a:rPr kumimoji="1" lang="en-US" altLang="zh-TW" dirty="0">
                <a:latin typeface="Microsoft YaHei Light" panose="020B0502040204020203" pitchFamily="34" charset="-122"/>
                <a:ea typeface="Microsoft YaHei Light" panose="020B0502040204020203" pitchFamily="34" charset="-122"/>
              </a:rPr>
              <a:t>8</a:t>
            </a:r>
            <a:r>
              <a:rPr kumimoji="1" lang="zh-TW" altLang="en-US" dirty="0">
                <a:latin typeface="Microsoft YaHei Light" panose="020B0502040204020203" pitchFamily="34" charset="-122"/>
                <a:ea typeface="Microsoft YaHei Light" panose="020B0502040204020203" pitchFamily="34" charset="-122"/>
              </a:rPr>
              <a:t>」可以讓大部分的</a:t>
            </a:r>
            <a:r>
              <a:rPr kumimoji="1" lang="en-US" altLang="zh-TW" dirty="0">
                <a:latin typeface="Microsoft YaHei Light" panose="020B0502040204020203" pitchFamily="34" charset="-122"/>
                <a:ea typeface="Microsoft YaHei Light" panose="020B0502040204020203" pitchFamily="34" charset="-122"/>
              </a:rPr>
              <a:t>task</a:t>
            </a:r>
            <a:r>
              <a:rPr kumimoji="1" lang="zh-CN" altLang="en-US" dirty="0">
                <a:latin typeface="Microsoft YaHei Light" panose="020B0502040204020203" pitchFamily="34" charset="-122"/>
                <a:ea typeface="Microsoft YaHei Light" panose="020B0502040204020203" pitchFamily="34" charset="-122"/>
              </a:rPr>
              <a:t>從</a:t>
            </a:r>
            <a:r>
              <a:rPr kumimoji="1" lang="en-US" altLang="zh-CN" dirty="0">
                <a:latin typeface="Microsoft YaHei Light" panose="020B0502040204020203" pitchFamily="34" charset="-122"/>
                <a:ea typeface="Microsoft YaHei Light" panose="020B0502040204020203" pitchFamily="34" charset="-122"/>
              </a:rPr>
              <a:t>CPU</a:t>
            </a:r>
            <a:r>
              <a:rPr kumimoji="1" lang="zh-CN" altLang="en-US" dirty="0">
                <a:latin typeface="Microsoft YaHei Light" panose="020B0502040204020203" pitchFamily="34" charset="-122"/>
                <a:ea typeface="Microsoft YaHei Light" panose="020B0502040204020203" pitchFamily="34" charset="-122"/>
              </a:rPr>
              <a:t>變為「等待」</a:t>
            </a:r>
            <a:endParaRPr kumimoji="1" lang="zh-TW" altLang="en-US" dirty="0">
              <a:latin typeface="Microsoft YaHei Light" panose="020B0502040204020203" pitchFamily="34" charset="-122"/>
              <a:ea typeface="Microsoft YaHei Light" panose="020B0502040204020203" pitchFamily="34" charset="-122"/>
            </a:endParaRPr>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CF7881F0-4E48-4449-85F4-AB7EEE281BB8}"/>
                  </a:ext>
                </a:extLst>
              </p14:cNvPr>
              <p14:cNvContentPartPr/>
              <p14:nvPr/>
            </p14:nvContentPartPr>
            <p14:xfrm>
              <a:off x="619200" y="1744560"/>
              <a:ext cx="9283680" cy="4497840"/>
            </p14:xfrm>
          </p:contentPart>
        </mc:Choice>
        <mc:Fallback xmlns="">
          <p:pic>
            <p:nvPicPr>
              <p:cNvPr id="4" name="筆跡 3">
                <a:extLst>
                  <a:ext uri="{FF2B5EF4-FFF2-40B4-BE49-F238E27FC236}">
                    <a16:creationId xmlns:a16="http://schemas.microsoft.com/office/drawing/2014/main" id="{CF7881F0-4E48-4449-85F4-AB7EEE281BB8}"/>
                  </a:ext>
                </a:extLst>
              </p:cNvPr>
              <p:cNvPicPr/>
              <p:nvPr/>
            </p:nvPicPr>
            <p:blipFill>
              <a:blip r:embed="rId4"/>
              <a:stretch>
                <a:fillRect/>
              </a:stretch>
            </p:blipFill>
            <p:spPr>
              <a:xfrm>
                <a:off x="603000" y="1728360"/>
                <a:ext cx="9316080" cy="4530240"/>
              </a:xfrm>
              <a:prstGeom prst="rect">
                <a:avLst/>
              </a:prstGeom>
            </p:spPr>
          </p:pic>
        </mc:Fallback>
      </mc:AlternateContent>
    </p:spTree>
    <p:extLst>
      <p:ext uri="{BB962C8B-B14F-4D97-AF65-F5344CB8AC3E}">
        <p14:creationId xmlns:p14="http://schemas.microsoft.com/office/powerpoint/2010/main" val="1801214471"/>
      </p:ext>
    </p:extLst>
  </p:cSld>
  <p:clrMapOvr>
    <a:masterClrMapping/>
  </p:clrMapOvr>
  <mc:AlternateContent xmlns:mc="http://schemas.openxmlformats.org/markup-compatibility/2006" xmlns:p14="http://schemas.microsoft.com/office/powerpoint/2010/main">
    <mc:Choice Requires="p14">
      <p:transition spd="slow" p14:dur="2000" advTm="286428"/>
    </mc:Choice>
    <mc:Fallback xmlns="">
      <p:transition spd="slow" advTm="286428"/>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9254041-8D09-0644-8D86-AC3FAAEA27FC}"/>
              </a:ext>
            </a:extLst>
          </p:cNvPr>
          <p:cNvSpPr>
            <a:spLocks noGrp="1"/>
          </p:cNvSpPr>
          <p:nvPr>
            <p:ph idx="1"/>
          </p:nvPr>
        </p:nvSpPr>
        <p:spPr/>
        <p:txBody>
          <a:bodyPr/>
          <a:lstStyle/>
          <a:p>
            <a:r>
              <a:rPr kumimoji="1" lang="zh-TW" altLang="en-US" dirty="0"/>
              <a:t>怎樣預測一個行程接下來的執行時間？</a:t>
            </a:r>
            <a:endParaRPr kumimoji="1" lang="en-US" altLang="zh-TW" dirty="0"/>
          </a:p>
          <a:p>
            <a:r>
              <a:rPr kumimoji="1" lang="zh-TW" altLang="en-US" dirty="0"/>
              <a:t>怎樣設定</a:t>
            </a:r>
            <a:r>
              <a:rPr kumimoji="1" lang="en-US" altLang="zh-TW" dirty="0"/>
              <a:t>round robin</a:t>
            </a:r>
            <a:r>
              <a:rPr kumimoji="1" lang="zh-CN" altLang="en-US" dirty="0"/>
              <a:t>的</a:t>
            </a:r>
            <a:r>
              <a:rPr kumimoji="1" lang="en-US" altLang="zh-CN" dirty="0"/>
              <a:t>time slice</a:t>
            </a:r>
            <a:r>
              <a:rPr kumimoji="1" lang="zh-CN" altLang="en-US" dirty="0"/>
              <a:t>的長度，使得回應時間好，而且</a:t>
            </a:r>
            <a:r>
              <a:rPr kumimoji="1" lang="en-US" altLang="zh-CN" dirty="0"/>
              <a:t>I/O</a:t>
            </a:r>
            <a:r>
              <a:rPr kumimoji="1" lang="zh-CN" altLang="en-US" dirty="0"/>
              <a:t>也很棒？</a:t>
            </a:r>
            <a:endParaRPr kumimoji="1" lang="zh-TW" altLang="en-US" dirty="0"/>
          </a:p>
        </p:txBody>
      </p:sp>
    </p:spTree>
    <p:extLst>
      <p:ext uri="{BB962C8B-B14F-4D97-AF65-F5344CB8AC3E}">
        <p14:creationId xmlns:p14="http://schemas.microsoft.com/office/powerpoint/2010/main" val="620338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BEF817-E513-E24C-9858-67F27CEA3B99}"/>
              </a:ext>
            </a:extLst>
          </p:cNvPr>
          <p:cNvSpPr>
            <a:spLocks noGrp="1"/>
          </p:cNvSpPr>
          <p:nvPr>
            <p:ph type="title"/>
          </p:nvPr>
        </p:nvSpPr>
        <p:spPr/>
        <p:txBody>
          <a:bodyPr/>
          <a:lstStyle/>
          <a:p>
            <a:r>
              <a:rPr kumimoji="1" lang="en-US" altLang="zh-TW" dirty="0"/>
              <a:t>UNIX</a:t>
            </a:r>
            <a:r>
              <a:rPr kumimoji="1" lang="zh-CN" altLang="en-US" dirty="0"/>
              <a:t>排程器的主要目標</a:t>
            </a:r>
            <a:endParaRPr kumimoji="1" lang="zh-TW" altLang="en-US" dirty="0"/>
          </a:p>
        </p:txBody>
      </p:sp>
      <p:sp>
        <p:nvSpPr>
          <p:cNvPr id="3" name="內容版面配置區 2">
            <a:extLst>
              <a:ext uri="{FF2B5EF4-FFF2-40B4-BE49-F238E27FC236}">
                <a16:creationId xmlns:a16="http://schemas.microsoft.com/office/drawing/2014/main" id="{29A66F32-1707-BB47-95C8-85C8AC1288D9}"/>
              </a:ext>
            </a:extLst>
          </p:cNvPr>
          <p:cNvSpPr>
            <a:spLocks noGrp="1"/>
          </p:cNvSpPr>
          <p:nvPr>
            <p:ph idx="1"/>
          </p:nvPr>
        </p:nvSpPr>
        <p:spPr/>
        <p:txBody>
          <a:bodyPr anchor="ctr"/>
          <a:lstStyle/>
          <a:p>
            <a:pPr>
              <a:lnSpc>
                <a:spcPct val="150000"/>
              </a:lnSpc>
            </a:pPr>
            <a:r>
              <a:rPr kumimoji="1" lang="zh-TW" altLang="en-US" dirty="0"/>
              <a:t>更快的回應時間</a:t>
            </a:r>
            <a:endParaRPr kumimoji="1" lang="en-US" altLang="zh-TW" dirty="0"/>
          </a:p>
          <a:p>
            <a:pPr>
              <a:lnSpc>
                <a:spcPct val="150000"/>
              </a:lnSpc>
            </a:pPr>
            <a:r>
              <a:rPr kumimoji="1" lang="zh-TW" altLang="en-US" dirty="0"/>
              <a:t>每分鐘能完成的工作越多</a:t>
            </a:r>
            <a:endParaRPr kumimoji="1" lang="en-US" altLang="zh-TW" dirty="0"/>
          </a:p>
          <a:p>
            <a:pPr>
              <a:lnSpc>
                <a:spcPct val="150000"/>
              </a:lnSpc>
            </a:pPr>
            <a:r>
              <a:rPr kumimoji="1" lang="zh-TW" altLang="en-US" dirty="0"/>
              <a:t>盡可能的讓</a:t>
            </a:r>
            <a:r>
              <a:rPr kumimoji="1" lang="en-US" altLang="zh-TW" dirty="0"/>
              <a:t>I/O</a:t>
            </a:r>
            <a:r>
              <a:rPr kumimoji="1" lang="zh-CN" altLang="en-US" dirty="0"/>
              <a:t>和</a:t>
            </a:r>
            <a:r>
              <a:rPr kumimoji="1" lang="en-US" altLang="zh-CN" dirty="0"/>
              <a:t>CPU</a:t>
            </a:r>
            <a:r>
              <a:rPr kumimoji="1" lang="zh-CN" altLang="en-US" dirty="0"/>
              <a:t>維持在高使用率</a:t>
            </a:r>
            <a:endParaRPr kumimoji="1" lang="en-US" altLang="zh-CN" dirty="0"/>
          </a:p>
          <a:p>
            <a:pPr>
              <a:lnSpc>
                <a:spcPct val="150000"/>
              </a:lnSpc>
            </a:pPr>
            <a:r>
              <a:rPr kumimoji="1" lang="zh-CN" altLang="en-US" dirty="0"/>
              <a:t>讓高優先權的</a:t>
            </a:r>
            <a:r>
              <a:rPr kumimoji="1" lang="en-US" altLang="zh-CN" dirty="0"/>
              <a:t>task</a:t>
            </a:r>
            <a:r>
              <a:rPr kumimoji="1" lang="zh-CN" altLang="en-US" dirty="0"/>
              <a:t>儘早完成</a:t>
            </a:r>
            <a:endParaRPr kumimoji="1" lang="zh-TW" altLang="en-US" dirty="0"/>
          </a:p>
        </p:txBody>
      </p:sp>
    </p:spTree>
    <p:extLst>
      <p:ext uri="{BB962C8B-B14F-4D97-AF65-F5344CB8AC3E}">
        <p14:creationId xmlns:p14="http://schemas.microsoft.com/office/powerpoint/2010/main" val="868591431"/>
      </p:ext>
    </p:extLst>
  </p:cSld>
  <p:clrMapOvr>
    <a:masterClrMapping/>
  </p:clrMapOvr>
  <mc:AlternateContent xmlns:mc="http://schemas.openxmlformats.org/markup-compatibility/2006" xmlns:p14="http://schemas.microsoft.com/office/powerpoint/2010/main">
    <mc:Choice Requires="p14">
      <p:transition spd="slow" p14:dur="2000" advTm="118418"/>
    </mc:Choice>
    <mc:Fallback xmlns="">
      <p:transition spd="slow" advTm="118418"/>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C0C49-8820-6A48-AAED-FA7953B16F47}"/>
              </a:ext>
            </a:extLst>
          </p:cNvPr>
          <p:cNvSpPr>
            <a:spLocks noGrp="1"/>
          </p:cNvSpPr>
          <p:nvPr>
            <p:ph type="title"/>
          </p:nvPr>
        </p:nvSpPr>
        <p:spPr/>
        <p:txBody>
          <a:bodyPr/>
          <a:lstStyle/>
          <a:p>
            <a:r>
              <a:rPr kumimoji="1" lang="en-US" altLang="zh-TW" dirty="0"/>
              <a:t>Linux</a:t>
            </a:r>
            <a:r>
              <a:rPr kumimoji="1" lang="zh-CN" altLang="en-US" dirty="0"/>
              <a:t>的優先權</a:t>
            </a:r>
            <a:endParaRPr kumimoji="1" lang="zh-TW" altLang="en-US" dirty="0"/>
          </a:p>
        </p:txBody>
      </p:sp>
      <p:sp>
        <p:nvSpPr>
          <p:cNvPr id="3" name="內容版面配置區 2">
            <a:extLst>
              <a:ext uri="{FF2B5EF4-FFF2-40B4-BE49-F238E27FC236}">
                <a16:creationId xmlns:a16="http://schemas.microsoft.com/office/drawing/2014/main" id="{5C8FFC6D-EF46-DD40-AF85-F61F9BE7ECA7}"/>
              </a:ext>
            </a:extLst>
          </p:cNvPr>
          <p:cNvSpPr>
            <a:spLocks noGrp="1"/>
          </p:cNvSpPr>
          <p:nvPr>
            <p:ph idx="1"/>
          </p:nvPr>
        </p:nvSpPr>
        <p:spPr>
          <a:xfrm>
            <a:off x="609600" y="1600201"/>
            <a:ext cx="10972800" cy="4756150"/>
          </a:xfrm>
        </p:spPr>
        <p:txBody>
          <a:bodyPr>
            <a:normAutofit fontScale="92500" lnSpcReduction="10000"/>
          </a:bodyPr>
          <a:lstStyle/>
          <a:p>
            <a:pPr>
              <a:lnSpc>
                <a:spcPct val="150000"/>
              </a:lnSpc>
            </a:pPr>
            <a:r>
              <a:rPr kumimoji="1" lang="zh-TW" altLang="en-US" dirty="0"/>
              <a:t>共</a:t>
            </a:r>
            <a:r>
              <a:rPr kumimoji="1" lang="en-US" altLang="zh-TW" dirty="0"/>
              <a:t>140</a:t>
            </a:r>
            <a:r>
              <a:rPr kumimoji="1" lang="zh-CN" altLang="en-US" dirty="0"/>
              <a:t>個優先權等級</a:t>
            </a:r>
            <a:endParaRPr kumimoji="1" lang="en-US" altLang="zh-CN" dirty="0"/>
          </a:p>
          <a:p>
            <a:pPr lvl="1">
              <a:lnSpc>
                <a:spcPct val="150000"/>
              </a:lnSpc>
            </a:pPr>
            <a:r>
              <a:rPr kumimoji="1" lang="en-US" altLang="zh-TW" dirty="0"/>
              <a:t>0~99</a:t>
            </a:r>
            <a:r>
              <a:rPr kumimoji="1" lang="zh-CN" altLang="en-US" dirty="0"/>
              <a:t>稱之為</a:t>
            </a:r>
            <a:r>
              <a:rPr kumimoji="1" lang="en-US" altLang="zh-CN" dirty="0"/>
              <a:t>real-time priority</a:t>
            </a:r>
          </a:p>
          <a:p>
            <a:pPr lvl="1">
              <a:lnSpc>
                <a:spcPct val="150000"/>
              </a:lnSpc>
            </a:pPr>
            <a:r>
              <a:rPr kumimoji="1" lang="en-US" altLang="zh-TW" dirty="0"/>
              <a:t>100~139</a:t>
            </a:r>
            <a:r>
              <a:rPr kumimoji="1" lang="zh-TW" altLang="en-US" dirty="0"/>
              <a:t>，對使用者而言是</a:t>
            </a:r>
            <a:r>
              <a:rPr kumimoji="1" lang="en-US" altLang="zh-TW" dirty="0"/>
              <a:t>-20~+19</a:t>
            </a:r>
            <a:r>
              <a:rPr kumimoji="1" lang="zh-TW" altLang="en-US" dirty="0"/>
              <a:t>，預設值為</a:t>
            </a:r>
            <a:r>
              <a:rPr kumimoji="1" lang="en-US" altLang="zh-TW" dirty="0"/>
              <a:t>0</a:t>
            </a:r>
            <a:r>
              <a:rPr kumimoji="1" lang="zh-TW" altLang="en-US" dirty="0"/>
              <a:t>，稱之為</a:t>
            </a:r>
            <a:r>
              <a:rPr kumimoji="1" lang="en-US" altLang="zh-TW" dirty="0"/>
              <a:t>nice value</a:t>
            </a:r>
          </a:p>
          <a:p>
            <a:pPr>
              <a:lnSpc>
                <a:spcPct val="150000"/>
              </a:lnSpc>
            </a:pPr>
            <a:r>
              <a:rPr kumimoji="1" lang="en-US" altLang="zh-TW" dirty="0"/>
              <a:t>nice value</a:t>
            </a:r>
            <a:r>
              <a:rPr kumimoji="1" lang="zh-CN" altLang="en-US" dirty="0"/>
              <a:t>由使用者指定，</a:t>
            </a:r>
            <a:r>
              <a:rPr kumimoji="1" lang="en-US" altLang="zh-CN" dirty="0"/>
              <a:t>Linux</a:t>
            </a:r>
            <a:r>
              <a:rPr kumimoji="1" lang="zh-CN" altLang="en-US" dirty="0"/>
              <a:t>會當作「參考」，用以計算</a:t>
            </a:r>
            <a:r>
              <a:rPr kumimoji="1" lang="en-US" altLang="zh-CN" dirty="0"/>
              <a:t>dynamic priority</a:t>
            </a:r>
            <a:r>
              <a:rPr kumimoji="1" lang="zh-CN" altLang="en-US" dirty="0"/>
              <a:t>，</a:t>
            </a:r>
            <a:r>
              <a:rPr kumimoji="1" lang="en-US" altLang="zh-CN" dirty="0"/>
              <a:t>dynamic priority</a:t>
            </a:r>
            <a:r>
              <a:rPr kumimoji="1" lang="zh-CN" altLang="en-US" dirty="0"/>
              <a:t>可能會受下列因素影響</a:t>
            </a:r>
            <a:endParaRPr kumimoji="1" lang="en-US" altLang="zh-CN" dirty="0"/>
          </a:p>
          <a:p>
            <a:pPr lvl="1">
              <a:lnSpc>
                <a:spcPct val="150000"/>
              </a:lnSpc>
            </a:pPr>
            <a:r>
              <a:rPr kumimoji="1" lang="zh-CN" altLang="en-US" dirty="0"/>
              <a:t>該</a:t>
            </a:r>
            <a:r>
              <a:rPr kumimoji="1" lang="en-US" altLang="zh-CN" dirty="0"/>
              <a:t>task</a:t>
            </a:r>
            <a:r>
              <a:rPr kumimoji="1" lang="zh-CN" altLang="en-US" dirty="0"/>
              <a:t>是</a:t>
            </a:r>
            <a:r>
              <a:rPr kumimoji="1" lang="en-US" altLang="zh-CN" dirty="0"/>
              <a:t>I/O-bound</a:t>
            </a:r>
            <a:r>
              <a:rPr kumimoji="1" lang="zh-CN" altLang="en-US" dirty="0"/>
              <a:t>或</a:t>
            </a:r>
            <a:r>
              <a:rPr kumimoji="1" lang="en-US" altLang="zh-CN" dirty="0"/>
              <a:t>CPU-bound</a:t>
            </a:r>
            <a:r>
              <a:rPr kumimoji="1" lang="zh-CN" altLang="en-US" dirty="0"/>
              <a:t>（即：</a:t>
            </a:r>
            <a:r>
              <a:rPr kumimoji="1" lang="en-US" altLang="zh-CN" dirty="0"/>
              <a:t>CPU</a:t>
            </a:r>
            <a:r>
              <a:rPr kumimoji="1" lang="zh-CN" altLang="en-US" dirty="0"/>
              <a:t>或</a:t>
            </a:r>
            <a:r>
              <a:rPr kumimoji="1" lang="en-US" altLang="zh-CN" dirty="0"/>
              <a:t>I/O</a:t>
            </a:r>
            <a:r>
              <a:rPr kumimoji="1" lang="zh-CN" altLang="en-US" dirty="0"/>
              <a:t>使用比較多）</a:t>
            </a:r>
            <a:endParaRPr kumimoji="1" lang="en-US" altLang="zh-CN" dirty="0"/>
          </a:p>
          <a:p>
            <a:pPr lvl="1">
              <a:lnSpc>
                <a:spcPct val="150000"/>
              </a:lnSpc>
            </a:pPr>
            <a:r>
              <a:rPr kumimoji="1" lang="zh-CN" altLang="en-US" dirty="0"/>
              <a:t>考量核心的特性</a:t>
            </a:r>
            <a:endParaRPr kumimoji="1" lang="en-US" altLang="zh-CN" dirty="0"/>
          </a:p>
          <a:p>
            <a:pPr lvl="1">
              <a:lnSpc>
                <a:spcPct val="150000"/>
              </a:lnSpc>
            </a:pPr>
            <a:r>
              <a:rPr kumimoji="1" lang="zh-CN" altLang="en-US" dirty="0"/>
              <a:t>考量</a:t>
            </a:r>
            <a:r>
              <a:rPr kumimoji="1" lang="en-US" altLang="zh-CN" dirty="0"/>
              <a:t>multi-thread</a:t>
            </a:r>
            <a:r>
              <a:rPr kumimoji="1" lang="zh-CN" altLang="en-US" dirty="0"/>
              <a:t>的特性</a:t>
            </a:r>
            <a:endParaRPr kumimoji="1" lang="en-US" altLang="zh-CN" dirty="0"/>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D62621EE-24C6-CF4D-8D12-D50DB223B7EB}"/>
                  </a:ext>
                </a:extLst>
              </p14:cNvPr>
              <p14:cNvContentPartPr/>
              <p14:nvPr/>
            </p14:nvContentPartPr>
            <p14:xfrm>
              <a:off x="4922280" y="4047840"/>
              <a:ext cx="6090120" cy="391320"/>
            </p14:xfrm>
          </p:contentPart>
        </mc:Choice>
        <mc:Fallback xmlns="">
          <p:pic>
            <p:nvPicPr>
              <p:cNvPr id="4" name="筆跡 3">
                <a:extLst>
                  <a:ext uri="{FF2B5EF4-FFF2-40B4-BE49-F238E27FC236}">
                    <a16:creationId xmlns:a16="http://schemas.microsoft.com/office/drawing/2014/main" id="{D62621EE-24C6-CF4D-8D12-D50DB223B7EB}"/>
                  </a:ext>
                </a:extLst>
              </p:cNvPr>
              <p:cNvPicPr/>
              <p:nvPr/>
            </p:nvPicPr>
            <p:blipFill>
              <a:blip r:embed="rId3"/>
              <a:stretch>
                <a:fillRect/>
              </a:stretch>
            </p:blipFill>
            <p:spPr>
              <a:xfrm>
                <a:off x="4906080" y="4031640"/>
                <a:ext cx="6122520" cy="423720"/>
              </a:xfrm>
              <a:prstGeom prst="rect">
                <a:avLst/>
              </a:prstGeom>
            </p:spPr>
          </p:pic>
        </mc:Fallback>
      </mc:AlternateContent>
    </p:spTree>
    <p:extLst>
      <p:ext uri="{BB962C8B-B14F-4D97-AF65-F5344CB8AC3E}">
        <p14:creationId xmlns:p14="http://schemas.microsoft.com/office/powerpoint/2010/main" val="2254783915"/>
      </p:ext>
    </p:extLst>
  </p:cSld>
  <p:clrMapOvr>
    <a:masterClrMapping/>
  </p:clrMapOvr>
  <mc:AlternateContent xmlns:mc="http://schemas.openxmlformats.org/markup-compatibility/2006" xmlns:p14="http://schemas.microsoft.com/office/powerpoint/2010/main">
    <mc:Choice Requires="p14">
      <p:transition spd="slow" p14:dur="2000" advTm="240073"/>
    </mc:Choice>
    <mc:Fallback xmlns="">
      <p:transition spd="slow" advTm="240073"/>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FECA8F15-0C29-AC4B-8F3E-A8C48432FFD0}"/>
              </a:ext>
            </a:extLst>
          </p:cNvPr>
          <p:cNvSpPr>
            <a:spLocks noGrp="1"/>
          </p:cNvSpPr>
          <p:nvPr>
            <p:ph idx="1"/>
          </p:nvPr>
        </p:nvSpPr>
        <p:spPr/>
        <p:txBody>
          <a:bodyPr/>
          <a:lstStyle/>
          <a:p>
            <a:r>
              <a:rPr kumimoji="1" lang="zh-TW" altLang="en-US" dirty="0"/>
              <a:t>嘿嘿。。。</a:t>
            </a:r>
            <a:endParaRPr kumimoji="1" lang="en-US" altLang="zh-TW" dirty="0"/>
          </a:p>
          <a:p>
            <a:r>
              <a:rPr kumimoji="1" lang="zh-TW" altLang="en-US" dirty="0"/>
              <a:t>目前我想不到這二頁的重點</a:t>
            </a:r>
          </a:p>
        </p:txBody>
      </p:sp>
    </p:spTree>
    <p:extLst>
      <p:ext uri="{BB962C8B-B14F-4D97-AF65-F5344CB8AC3E}">
        <p14:creationId xmlns:p14="http://schemas.microsoft.com/office/powerpoint/2010/main" val="1242931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
</p:tagLst>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11263</Words>
  <Application>Microsoft Macintosh PowerPoint</Application>
  <PresentationFormat>寬螢幕</PresentationFormat>
  <Paragraphs>1326</Paragraphs>
  <Slides>173</Slides>
  <Notes>31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173</vt:i4>
      </vt:variant>
    </vt:vector>
  </HeadingPairs>
  <TitlesOfParts>
    <vt:vector size="187" baseType="lpstr">
      <vt:lpstr>Microsoft YaHei Light</vt:lpstr>
      <vt:lpstr>Microsoft YaHei UI Light</vt:lpstr>
      <vt:lpstr>PingFang SC</vt:lpstr>
      <vt:lpstr>Source Han Sans TC Light</vt:lpstr>
      <vt:lpstr>Source Han Sans TW Light</vt:lpstr>
      <vt:lpstr>Source Han Sans TW Medium</vt:lpstr>
      <vt:lpstr>Source Han Sans TW Normal</vt:lpstr>
      <vt:lpstr>Arial</vt:lpstr>
      <vt:lpstr>Cambria Math</vt:lpstr>
      <vt:lpstr>Consolas</vt:lpstr>
      <vt:lpstr>Menlo</vt:lpstr>
      <vt:lpstr>Monotype Sorts</vt:lpstr>
      <vt:lpstr>Wingdings 2</vt:lpstr>
      <vt:lpstr>1_Office 佈景主題</vt:lpstr>
      <vt:lpstr>作業系統 期中考總複習</vt:lpstr>
      <vt:lpstr>PowerPoint 簡報</vt:lpstr>
      <vt:lpstr>CH 01</vt:lpstr>
      <vt:lpstr>作業系統的架構</vt:lpstr>
      <vt:lpstr>作業系統概觀</vt:lpstr>
      <vt:lpstr>Dual mode operation</vt:lpstr>
      <vt:lpstr>User space/kernel space</vt:lpstr>
      <vt:lpstr>User space/kernel space</vt:lpstr>
      <vt:lpstr>雙模式間的切換</vt:lpstr>
      <vt:lpstr>雙模式間的切換</vt:lpstr>
      <vt:lpstr>PowerPoint 簡報</vt:lpstr>
      <vt:lpstr>應用程式與作業系統核心的溝通介面</vt:lpstr>
      <vt:lpstr>應用程式與作業系統核心的溝通介面</vt:lpstr>
      <vt:lpstr>blocking system call &amp; signal</vt:lpstr>
      <vt:lpstr>PowerPoint 簡報</vt:lpstr>
      <vt:lpstr>Monolithic kernel</vt:lpstr>
      <vt:lpstr>Context switch &amp; mode change</vt:lpstr>
      <vt:lpstr>PowerPoint 簡報</vt:lpstr>
      <vt:lpstr>主記憶體的使用</vt:lpstr>
      <vt:lpstr>PowerPoint 簡報</vt:lpstr>
      <vt:lpstr>Linux的基本檔案權限管理</vt:lpstr>
      <vt:lpstr>ACL - Linux上的進階檔案權限控制</vt:lpstr>
      <vt:lpstr>在Linux的權限改變</vt:lpstr>
      <vt:lpstr>權限控管機制</vt:lpstr>
      <vt:lpstr>PowerPoint 簡報</vt:lpstr>
      <vt:lpstr>部分子系統簡介  I/O 子系統   下達命令</vt:lpstr>
      <vt:lpstr>I/O子系統 ，週邊控制 –  Memory-mapped I/O</vt:lpstr>
      <vt:lpstr>I/O子系統 ，週邊控制 –  Memory-mapped I/O</vt:lpstr>
      <vt:lpstr>I/O子系統 ，週邊控制 –  port-mapped I/O</vt:lpstr>
      <vt:lpstr>I/O子系統 ，週邊控制 –  port-mapped I/O</vt:lpstr>
      <vt:lpstr>PowerPoint 簡報</vt:lpstr>
      <vt:lpstr>部分子系統簡介  I/O 子系統   傳輸資料</vt:lpstr>
      <vt:lpstr>I/O子系統 - DMA</vt:lpstr>
      <vt:lpstr>(DMA and Cache)  coherency problems</vt:lpstr>
      <vt:lpstr>Cache與DMA的資料不一致性</vt:lpstr>
      <vt:lpstr>PowerPoint 簡報</vt:lpstr>
      <vt:lpstr>部分子系統簡介  I/O 子系統   通知處理器</vt:lpstr>
      <vt:lpstr>I/O子系統 - 關注周邊的狀態</vt:lpstr>
      <vt:lpstr>I/O子系統 - 中斷（interrupt）</vt:lpstr>
      <vt:lpstr>Interrupt</vt:lpstr>
      <vt:lpstr>中斷（interrupt）的軟體處理</vt:lpstr>
      <vt:lpstr>Linux bottom half 示意圖</vt:lpstr>
      <vt:lpstr>I/O子系統 – polling</vt:lpstr>
      <vt:lpstr>PowerPoint 簡報</vt:lpstr>
      <vt:lpstr>SMT概念圖</vt:lpstr>
      <vt:lpstr>PowerPoint 簡報</vt:lpstr>
      <vt:lpstr>UMA、NUMA</vt:lpstr>
      <vt:lpstr>AMD threadripper的主機板</vt:lpstr>
      <vt:lpstr>PowerPoint 簡報</vt:lpstr>
      <vt:lpstr>啟動 作業系統</vt:lpstr>
      <vt:lpstr>啟動作業系統</vt:lpstr>
      <vt:lpstr>啟動作業系統</vt:lpstr>
      <vt:lpstr>PowerPoint 簡報</vt:lpstr>
      <vt:lpstr>CH 02</vt:lpstr>
      <vt:lpstr>gettid() – libc未實現的一個system call</vt:lpstr>
      <vt:lpstr>System call的呼叫方式（從組合語言）</vt:lpstr>
      <vt:lpstr>PowerPoint 簡報</vt:lpstr>
      <vt:lpstr>System call的特例 - vDSO</vt:lpstr>
      <vt:lpstr>不使用vDSO運作方式</vt:lpstr>
      <vt:lpstr>不使用vDSO運作方式</vt:lpstr>
      <vt:lpstr>PowerPoint 簡報</vt:lpstr>
      <vt:lpstr>Virtual machines</vt:lpstr>
      <vt:lpstr>特殊指令的模擬  trap-and-emulate</vt:lpstr>
      <vt:lpstr>Para-virtualization（以KVM為例）</vt:lpstr>
      <vt:lpstr>Para-virtualization（以KVM為例）</vt:lpstr>
      <vt:lpstr>Balloon的最原始想法</vt:lpstr>
      <vt:lpstr>PowerPoint 簡報</vt:lpstr>
      <vt:lpstr>ch03 行程與執行緒</vt:lpstr>
      <vt:lpstr>Process memory</vt:lpstr>
      <vt:lpstr>Process memory</vt:lpstr>
      <vt:lpstr>Process memory與系統安全</vt:lpstr>
      <vt:lpstr>解決之道 ASLR (Address space layout randomization)</vt:lpstr>
      <vt:lpstr>PowerPoint 簡報</vt:lpstr>
      <vt:lpstr>Process state (Unix)</vt:lpstr>
      <vt:lpstr>行程間的切換：Context Switch (ctx-sw)</vt:lpstr>
      <vt:lpstr>對行程進行分類 -   讓電腦系統變得更有效率</vt:lpstr>
      <vt:lpstr>PowerPoint 簡報</vt:lpstr>
      <vt:lpstr>thread 史瑞克</vt:lpstr>
      <vt:lpstr>Motivation -  the overhead of using processes</vt:lpstr>
      <vt:lpstr>PowerPoint 簡報</vt:lpstr>
      <vt:lpstr>Memory model of threads</vt:lpstr>
      <vt:lpstr>One-to-one Model (Example: Linux)</vt:lpstr>
      <vt:lpstr>PowerPoint 簡報</vt:lpstr>
      <vt:lpstr>Task &amp; scheduling</vt:lpstr>
      <vt:lpstr>OS scheduler的分類</vt:lpstr>
      <vt:lpstr>Preemptive OS</vt:lpstr>
      <vt:lpstr>Preemptive kernel</vt:lpstr>
      <vt:lpstr>Non-preemptive kernel</vt:lpstr>
      <vt:lpstr>Preemptive kernel</vt:lpstr>
      <vt:lpstr>PowerPoint 簡報</vt:lpstr>
      <vt:lpstr>SJF的一些特性</vt:lpstr>
      <vt:lpstr>Task &amp; scheduling</vt:lpstr>
      <vt:lpstr>預估執行時間</vt:lpstr>
      <vt:lpstr>round robin （輪流執行）</vt:lpstr>
      <vt:lpstr>如果使用round robin，那麼 一回合（time slice）要設定為多久？</vt:lpstr>
      <vt:lpstr>PowerPoint 簡報</vt:lpstr>
      <vt:lpstr>UNIX排程器的主要目標</vt:lpstr>
      <vt:lpstr>Linux的優先權</vt:lpstr>
      <vt:lpstr>PowerPoint 簡報</vt:lpstr>
      <vt:lpstr>2.4 scheduler</vt:lpstr>
      <vt:lpstr>2.4 scheduler - SMP</vt:lpstr>
      <vt:lpstr>2.4 scheduler - SMP</vt:lpstr>
      <vt:lpstr>2.4 scheduler - SMP</vt:lpstr>
      <vt:lpstr>第一個問題浮現</vt:lpstr>
      <vt:lpstr>PowerPoint 簡報</vt:lpstr>
      <vt:lpstr>在2.4核心中，如何提高I/O效能？</vt:lpstr>
      <vt:lpstr>在2.4核心中，如何提高I/O效能？</vt:lpstr>
      <vt:lpstr>epoch</vt:lpstr>
      <vt:lpstr>計算timeSlice的小細節</vt:lpstr>
      <vt:lpstr>PowerPoint 簡報</vt:lpstr>
      <vt:lpstr>2.6 scheduler</vt:lpstr>
      <vt:lpstr>2.6 scheduler</vt:lpstr>
      <vt:lpstr>Load balance</vt:lpstr>
      <vt:lpstr>Scalability</vt:lpstr>
      <vt:lpstr>Affinity（task與CPU之間的親和力）</vt:lpstr>
      <vt:lpstr>Fully preemptable kernel</vt:lpstr>
      <vt:lpstr>PowerPoint 簡報</vt:lpstr>
      <vt:lpstr>O(1)</vt:lpstr>
      <vt:lpstr>runqueue</vt:lpstr>
      <vt:lpstr>runqueue</vt:lpstr>
      <vt:lpstr>PowerPoint 簡報</vt:lpstr>
      <vt:lpstr>CFS</vt:lpstr>
      <vt:lpstr>動機</vt:lpstr>
      <vt:lpstr>2.6 scheduler –   CFS</vt:lpstr>
      <vt:lpstr>「虛擬執行時間」（vruntime）</vt:lpstr>
      <vt:lpstr>對比傳統round robin的  一回合（time slice）要設定原則？</vt:lpstr>
      <vt:lpstr>如果使用一顆超強處理器  要如何模擬三顆弱處理器？</vt:lpstr>
      <vt:lpstr>如果使用一顆超強處理器  要如何模擬三顆弱處理器？</vt:lpstr>
      <vt:lpstr>如果使用一顆超強處理器  要如何模擬三顆弱處理器？</vt:lpstr>
      <vt:lpstr>PowerPoint 簡報</vt:lpstr>
      <vt:lpstr>Ch05 synchronization</vt:lpstr>
      <vt:lpstr>小結論</vt:lpstr>
      <vt:lpstr>一個不嚴謹的定義「什麼是『正確』」</vt:lpstr>
      <vt:lpstr>Race condition problem</vt:lpstr>
      <vt:lpstr>Race condition的「其中一個解法」</vt:lpstr>
      <vt:lpstr>PowerPoint 簡報</vt:lpstr>
      <vt:lpstr>正確的解決「 critical section」  須滿足三個條件</vt:lpstr>
      <vt:lpstr>正確的解決「 critical section」  須滿足三個條件</vt:lpstr>
      <vt:lpstr>正確的解決「 critical section」  須滿足三個條件</vt:lpstr>
      <vt:lpstr>PowerPoint 簡報</vt:lpstr>
      <vt:lpstr>Peterson’s solution</vt:lpstr>
      <vt:lpstr>P0</vt:lpstr>
      <vt:lpstr>直觀的方法 右圖是p0</vt:lpstr>
      <vt:lpstr>readers-writers problem  (重要的問題)</vt:lpstr>
      <vt:lpstr>PowerPoint 簡報</vt:lpstr>
      <vt:lpstr>semaphore</vt:lpstr>
      <vt:lpstr>semaphore的定義</vt:lpstr>
      <vt:lpstr>semaphore的實作</vt:lpstr>
      <vt:lpstr>Semaphore的用法 – 1 （這一個用法也稱作0-1 sem或 binary sem）</vt:lpstr>
      <vt:lpstr>Semaphore的用法 - 2</vt:lpstr>
      <vt:lpstr>Semaphore的用法 - 3</vt:lpstr>
      <vt:lpstr>PowerPoint 簡報</vt:lpstr>
      <vt:lpstr>Mutex</vt:lpstr>
      <vt:lpstr>關於「mutex」</vt:lpstr>
      <vt:lpstr>adaptive mutex</vt:lpstr>
      <vt:lpstr>adaptive mutex  p等q，但q在waiting queue</vt:lpstr>
      <vt:lpstr>adaptive mutex  p等q，但q在waiting queue</vt:lpstr>
      <vt:lpstr>adaptive mutex  p等q，但q在waiting queue</vt:lpstr>
      <vt:lpstr>PowerPoint 簡報</vt:lpstr>
      <vt:lpstr>Cache coherence  保證快取內容的一致性</vt:lpstr>
      <vt:lpstr>Cache coherence  保證快取內容的一致性</vt:lpstr>
      <vt:lpstr>DMA與coherence</vt:lpstr>
      <vt:lpstr>DMA on x86（SNOOP）</vt:lpstr>
      <vt:lpstr>小結論</vt:lpstr>
      <vt:lpstr>PowerPoint 簡報</vt:lpstr>
      <vt:lpstr>spinlock 概念與進階</vt:lpstr>
      <vt:lpstr>spin-lock設計的基本技巧（重要）</vt:lpstr>
      <vt:lpstr>spin-lock設計的基本技巧（重要）</vt:lpstr>
      <vt:lpstr>PowerPoint 簡報</vt:lpstr>
      <vt:lpstr>Listing of Spin Lock Methods</vt:lpstr>
      <vt:lpstr>PowerPoint 簡報</vt:lpstr>
      <vt:lpstr>上機考</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Ch05 synchronization</dc:title>
  <dc:creator>習五 羅</dc:creator>
  <cp:lastModifiedBy>習五 羅</cp:lastModifiedBy>
  <cp:revision>34</cp:revision>
  <dcterms:created xsi:type="dcterms:W3CDTF">2019-10-15T04:27:18Z</dcterms:created>
  <dcterms:modified xsi:type="dcterms:W3CDTF">2019-11-12T06:22:12Z</dcterms:modified>
</cp:coreProperties>
</file>